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6858000" cy="9144000" type="screen4x3"/>
  <p:notesSz cx="6797675" cy="9926638"/>
  <p:defaultTextStyle>
    <a:defPPr>
      <a:defRPr lang="de-DE"/>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66" autoAdjust="0"/>
    <p:restoredTop sz="90929"/>
  </p:normalViewPr>
  <p:slideViewPr>
    <p:cSldViewPr showGuides="1">
      <p:cViewPr>
        <p:scale>
          <a:sx n="75" d="100"/>
          <a:sy n="75" d="100"/>
        </p:scale>
        <p:origin x="-3534" y="-480"/>
      </p:cViewPr>
      <p:guideLst>
        <p:guide orient="horz" pos="2880"/>
        <p:guide orient="horz" pos="192"/>
        <p:guide orient="horz" pos="5568"/>
        <p:guide pos="2160"/>
        <p:guide pos="255"/>
        <p:guide pos="4065"/>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defRPr sz="1200"/>
            </a:lvl1pPr>
          </a:lstStyle>
          <a:p>
            <a:pPr>
              <a:defRPr/>
            </a:pPr>
            <a:endParaRPr lang="de-DE"/>
          </a:p>
        </p:txBody>
      </p:sp>
      <p:sp>
        <p:nvSpPr>
          <p:cNvPr id="19459" name="Rectangle 1027"/>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a:defRPr sz="1200"/>
            </a:lvl1pPr>
          </a:lstStyle>
          <a:p>
            <a:pPr>
              <a:defRPr/>
            </a:pPr>
            <a:endParaRPr lang="de-DE"/>
          </a:p>
        </p:txBody>
      </p:sp>
      <p:sp>
        <p:nvSpPr>
          <p:cNvPr id="19460" name="Rectangle 1028"/>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defRPr sz="1200"/>
            </a:lvl1pPr>
          </a:lstStyle>
          <a:p>
            <a:pPr>
              <a:defRPr/>
            </a:pPr>
            <a:endParaRPr lang="de-DE"/>
          </a:p>
        </p:txBody>
      </p:sp>
      <p:sp>
        <p:nvSpPr>
          <p:cNvPr id="19461" name="Rectangle 1029"/>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a:defRPr sz="1200"/>
            </a:lvl1pPr>
          </a:lstStyle>
          <a:p>
            <a:pPr>
              <a:defRPr/>
            </a:pPr>
            <a:fld id="{9F77977E-C6B1-40B8-B077-61F4CCDC4F7C}"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038"/>
            <a:ext cx="5829300" cy="1960562"/>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5C42A3A0-0061-4CB6-BD31-1EEED6623851}"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E6D696B1-0116-4DE7-B77C-57F43B47CDD1}"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886325" y="812800"/>
            <a:ext cx="1457325" cy="7315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14350" y="812800"/>
            <a:ext cx="4219575" cy="7315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418D6BBB-DCDA-4D4F-9BAC-FC0ECA4EFFE6}"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2012F521-A593-40C5-A0E3-F02CB2D7A602}"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5875338"/>
            <a:ext cx="5829300" cy="1816100"/>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39A53CD6-3B6B-4973-B5BA-B4D698072026}"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FB05FDF9-7975-48D0-8DE8-9379080F2319}"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66713"/>
            <a:ext cx="6172200" cy="1524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7AA5DBF5-6415-4AAB-B4FD-67D9881FC273}"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CA03376D-5BC2-429B-8CA4-AB6ADD87DECA}"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9176BDBF-2E53-4569-B914-0E2B40624A33}"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63538"/>
            <a:ext cx="2255838" cy="154940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57F65809-CC41-4CB7-BA9C-8764BE74329D}"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400800"/>
            <a:ext cx="4114800" cy="7556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00039A88-9572-4EEF-8081-1493DCE87C45}"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12800"/>
            <a:ext cx="58293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Klicken Sie, um das Titelformat zu bearbeiten</a:t>
            </a:r>
          </a:p>
        </p:txBody>
      </p:sp>
      <p:sp>
        <p:nvSpPr>
          <p:cNvPr id="1027" name="Rectangle 3"/>
          <p:cNvSpPr>
            <a:spLocks noGrp="1" noChangeArrowheads="1"/>
          </p:cNvSpPr>
          <p:nvPr>
            <p:ph type="body" idx="1"/>
          </p:nvPr>
        </p:nvSpPr>
        <p:spPr bwMode="auto">
          <a:xfrm>
            <a:off x="514350" y="2641600"/>
            <a:ext cx="58293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51435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de-DE"/>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de-DE"/>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6F39C7A-6CCB-4642-802C-500CDE5A65A8}"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844"/>
          <p:cNvSpPr txBox="1">
            <a:spLocks noChangeArrowheads="1"/>
          </p:cNvSpPr>
          <p:nvPr/>
        </p:nvSpPr>
        <p:spPr bwMode="auto">
          <a:xfrm>
            <a:off x="533400" y="1420813"/>
            <a:ext cx="5791200" cy="2160587"/>
          </a:xfrm>
          <a:prstGeom prst="rect">
            <a:avLst/>
          </a:prstGeom>
          <a:noFill/>
          <a:ln w="28575">
            <a:solidFill>
              <a:schemeClr val="bg2"/>
            </a:solidFill>
            <a:miter lim="800000"/>
            <a:headEnd/>
            <a:tailEnd/>
          </a:ln>
        </p:spPr>
        <p:txBody>
          <a:bodyPr>
            <a:spAutoFit/>
          </a:bodyPr>
          <a:lstStyle/>
          <a:p>
            <a:pPr algn="ctr">
              <a:spcBef>
                <a:spcPct val="50000"/>
              </a:spcBef>
            </a:pPr>
            <a:r>
              <a:rPr lang="de-DE" sz="3200" dirty="0">
                <a:latin typeface="Arial" charset="0"/>
              </a:rPr>
              <a:t>Lehrerhandreichung </a:t>
            </a:r>
          </a:p>
          <a:p>
            <a:pPr algn="ctr">
              <a:spcBef>
                <a:spcPct val="50000"/>
              </a:spcBef>
            </a:pPr>
            <a:r>
              <a:rPr lang="de-DE" dirty="0" smtClean="0">
                <a:latin typeface="Arial" charset="0"/>
              </a:rPr>
              <a:t>zum</a:t>
            </a:r>
            <a:endParaRPr lang="de-DE" dirty="0">
              <a:latin typeface="Arial" charset="0"/>
            </a:endParaRPr>
          </a:p>
          <a:p>
            <a:pPr algn="ctr">
              <a:spcBef>
                <a:spcPct val="50000"/>
              </a:spcBef>
            </a:pPr>
            <a:r>
              <a:rPr lang="de-DE" dirty="0" smtClean="0">
                <a:latin typeface="Arial" charset="0"/>
              </a:rPr>
              <a:t>Experimentierpass</a:t>
            </a:r>
            <a:endParaRPr lang="de-DE" dirty="0">
              <a:latin typeface="Arial" charset="0"/>
            </a:endParaRPr>
          </a:p>
          <a:p>
            <a:pPr algn="ctr">
              <a:spcBef>
                <a:spcPct val="50000"/>
              </a:spcBef>
            </a:pPr>
            <a:r>
              <a:rPr lang="de-DE" sz="2000" dirty="0">
                <a:latin typeface="Arial" charset="0"/>
              </a:rPr>
              <a:t>(Jahrgangsstufe 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04813" y="304801"/>
            <a:ext cx="6048375" cy="8534399"/>
          </a:xfrm>
          <a:prstGeom prst="rect">
            <a:avLst/>
          </a:prstGeom>
          <a:noFill/>
          <a:ln w="6350">
            <a:solidFill>
              <a:schemeClr val="bg2"/>
            </a:solidFill>
            <a:miter lim="800000"/>
            <a:headEnd/>
            <a:tailEnd/>
          </a:ln>
        </p:spPr>
        <p:txBody>
          <a:bodyPr wrap="square">
            <a:noAutofit/>
          </a:bodyPr>
          <a:lstStyle/>
          <a:p>
            <a:pPr algn="just">
              <a:spcBef>
                <a:spcPct val="50000"/>
              </a:spcBef>
            </a:pPr>
            <a:r>
              <a:rPr lang="de-DE" sz="1400">
                <a:latin typeface="Arial" charset="0"/>
                <a:cs typeface="Arial" charset="0"/>
              </a:rPr>
              <a:t>	</a:t>
            </a:r>
          </a:p>
          <a:p>
            <a:pPr algn="just">
              <a:spcBef>
                <a:spcPct val="50000"/>
              </a:spcBef>
            </a:pPr>
            <a:r>
              <a:rPr lang="de-DE" sz="1400" b="1">
                <a:latin typeface="Arial" charset="0"/>
                <a:cs typeface="Arial" charset="0"/>
              </a:rPr>
              <a:t>	Anleitung zum richtigen Pipettieren mit Vollpipette, 	Hütchenpipette und Einmalpipette</a:t>
            </a: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cs typeface="Arial" charset="0"/>
            </a:endParaRPr>
          </a:p>
          <a:p>
            <a:pPr algn="just">
              <a:spcBef>
                <a:spcPct val="50000"/>
              </a:spcBef>
            </a:pPr>
            <a:endParaRPr lang="de-DE" sz="1400" b="1">
              <a:latin typeface="Arial" charset="0"/>
            </a:endParaRPr>
          </a:p>
        </p:txBody>
      </p:sp>
      <p:graphicFrame>
        <p:nvGraphicFramePr>
          <p:cNvPr id="10363" name="Group 123"/>
          <p:cNvGraphicFramePr>
            <a:graphicFrameLocks noGrp="1"/>
          </p:cNvGraphicFramePr>
          <p:nvPr/>
        </p:nvGraphicFramePr>
        <p:xfrm>
          <a:off x="484783" y="1390650"/>
          <a:ext cx="5824537" cy="5999954"/>
        </p:xfrm>
        <a:graphic>
          <a:graphicData uri="http://schemas.openxmlformats.org/drawingml/2006/table">
            <a:tbl>
              <a:tblPr/>
              <a:tblGrid>
                <a:gridCol w="1357747"/>
                <a:gridCol w="4466790"/>
              </a:tblGrid>
              <a:tr h="22392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200" b="1" i="0" u="none" strike="noStrike" cap="none" normalizeH="0" baseline="0" smtClean="0">
                          <a:ln>
                            <a:noFill/>
                          </a:ln>
                          <a:solidFill>
                            <a:schemeClr val="tx1"/>
                          </a:solidFill>
                          <a:effectLst/>
                          <a:latin typeface="Arial" charset="0"/>
                          <a:cs typeface="Times New Roman" charset="0"/>
                        </a:rPr>
                        <a:t>Hütchenpipette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Sie wird verwendet um kleine Mengen an Flüssigkeiten zu </a:t>
                      </a:r>
                      <a:r>
                        <a:rPr kumimoji="0" lang="de-DE" sz="1200" b="0" i="0" u="none" strike="noStrike" cap="none" normalizeH="0" baseline="0" dirty="0" smtClean="0">
                          <a:ln>
                            <a:noFill/>
                          </a:ln>
                          <a:solidFill>
                            <a:schemeClr val="tx1"/>
                          </a:solidFill>
                          <a:effectLst/>
                          <a:latin typeface="Arial" charset="0"/>
                          <a:cs typeface="Times New Roman" charset="0"/>
                        </a:rPr>
                        <a:t>entnehmen bzw. tropfenweise zu dosieren.</a:t>
                      </a:r>
                      <a:endParaRPr kumimoji="0" lang="de-DE" sz="1200" b="0" i="0" u="none" strike="noStrike" cap="none" normalizeH="0" baseline="0" dirty="0" smtClean="0">
                        <a:ln>
                          <a:noFill/>
                        </a:ln>
                        <a:solidFill>
                          <a:schemeClr val="tx1"/>
                        </a:solidFill>
                        <a:effectLst/>
                        <a:latin typeface="Arial" charset="0"/>
                        <a:cs typeface="Times New Roman" charset="0"/>
                      </a:endParaRPr>
                    </a:p>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Gummihütchen </a:t>
                      </a:r>
                      <a:r>
                        <a:rPr kumimoji="0" lang="de-DE" sz="1200" b="0" i="0" u="none" strike="noStrike" cap="none" normalizeH="0" baseline="0" dirty="0" smtClean="0">
                          <a:ln>
                            <a:noFill/>
                          </a:ln>
                          <a:solidFill>
                            <a:schemeClr val="tx1"/>
                          </a:solidFill>
                          <a:effectLst/>
                          <a:latin typeface="Arial" charset="0"/>
                          <a:cs typeface="Times New Roman" charset="0"/>
                        </a:rPr>
                        <a:t>vor dem Eintauchen in die Flüssigkeit zusammendrücken; dann die </a:t>
                      </a:r>
                      <a:r>
                        <a:rPr kumimoji="0" lang="de-DE" sz="1200" b="0" i="0" u="none" strike="noStrike" cap="none" normalizeH="0" baseline="0" dirty="0" err="1" smtClean="0">
                          <a:ln>
                            <a:noFill/>
                          </a:ln>
                          <a:solidFill>
                            <a:schemeClr val="tx1"/>
                          </a:solidFill>
                          <a:effectLst/>
                          <a:latin typeface="Arial" charset="0"/>
                          <a:cs typeface="Times New Roman" charset="0"/>
                        </a:rPr>
                        <a:t>Pipettenspitze</a:t>
                      </a:r>
                      <a:r>
                        <a:rPr kumimoji="0" lang="de-DE" sz="1200" b="0" i="0" u="none" strike="noStrike" cap="none" normalizeH="0" baseline="0" dirty="0" smtClean="0">
                          <a:ln>
                            <a:noFill/>
                          </a:ln>
                          <a:solidFill>
                            <a:schemeClr val="tx1"/>
                          </a:solidFill>
                          <a:effectLst/>
                          <a:latin typeface="Arial" charset="0"/>
                          <a:cs typeface="Times New Roman" charset="0"/>
                        </a:rPr>
                        <a:t> in die Flüssigkeit eintauchen</a:t>
                      </a:r>
                    </a:p>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Die Flüssigkeit wird </a:t>
                      </a:r>
                      <a:r>
                        <a:rPr kumimoji="0" lang="de-DE" sz="1200" b="0" i="0" u="none" strike="noStrike" cap="none" normalizeH="0" baseline="0" dirty="0" smtClean="0">
                          <a:ln>
                            <a:noFill/>
                          </a:ln>
                          <a:solidFill>
                            <a:schemeClr val="tx1"/>
                          </a:solidFill>
                          <a:effectLst/>
                          <a:latin typeface="Arial" charset="0"/>
                          <a:cs typeface="Times New Roman" charset="0"/>
                        </a:rPr>
                        <a:t>angesaugt, </a:t>
                      </a:r>
                      <a:r>
                        <a:rPr kumimoji="0" lang="de-DE" sz="1200" b="0" i="0" u="none" strike="noStrike" cap="none" normalizeH="0" baseline="0" dirty="0" smtClean="0">
                          <a:ln>
                            <a:noFill/>
                          </a:ln>
                          <a:solidFill>
                            <a:schemeClr val="tx1"/>
                          </a:solidFill>
                          <a:effectLst/>
                          <a:latin typeface="Arial" charset="0"/>
                          <a:cs typeface="Times New Roman" charset="0"/>
                        </a:rPr>
                        <a:t>wenn der Druck auf das Hütchen verringert </a:t>
                      </a:r>
                      <a:r>
                        <a:rPr kumimoji="0" lang="de-DE" sz="1200" b="0" i="0" u="none" strike="noStrike" cap="none" normalizeH="0" baseline="0" dirty="0" smtClean="0">
                          <a:ln>
                            <a:noFill/>
                          </a:ln>
                          <a:solidFill>
                            <a:schemeClr val="tx1"/>
                          </a:solidFill>
                          <a:effectLst/>
                          <a:latin typeface="Arial" charset="0"/>
                          <a:cs typeface="Times New Roman" charset="0"/>
                        </a:rPr>
                        <a:t>wird.</a:t>
                      </a:r>
                      <a:endParaRPr kumimoji="0" lang="de-DE" sz="1200" b="0" i="0" u="none" strike="noStrike" cap="none" normalizeH="0" baseline="0" dirty="0" smtClean="0">
                        <a:ln>
                          <a:noFill/>
                        </a:ln>
                        <a:solidFill>
                          <a:schemeClr val="tx1"/>
                        </a:solidFill>
                        <a:effectLst/>
                        <a:latin typeface="Arial" charset="0"/>
                        <a:cs typeface="Times New Roman" charset="0"/>
                      </a:endParaRPr>
                    </a:p>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Nicht zu viel Flüssigkeit aufziehen, da sie sonst ins Gummihütchen gelangt</a:t>
                      </a:r>
                      <a:r>
                        <a:rPr kumimoji="0" lang="de-DE" sz="1200" b="0" i="0" u="none" strike="noStrike" cap="none" normalizeH="0" baseline="0" dirty="0" smtClean="0">
                          <a:ln>
                            <a:noFill/>
                          </a:ln>
                          <a:solidFill>
                            <a:schemeClr val="tx1"/>
                          </a:solidFill>
                          <a:effectLst/>
                          <a:latin typeface="Arial" charset="0"/>
                        </a:rPr>
                        <a:t> </a:t>
                      </a:r>
                      <a:r>
                        <a:rPr kumimoji="0" lang="de-DE" sz="1200" b="0" i="0" u="none" strike="noStrike" cap="none" normalizeH="0" baseline="0" dirty="0" smtClean="0">
                          <a:ln>
                            <a:noFill/>
                          </a:ln>
                          <a:solidFill>
                            <a:schemeClr val="tx1"/>
                          </a:solidFill>
                          <a:effectLst/>
                          <a:latin typeface="Arial" charset="0"/>
                        </a:rPr>
                        <a:t>und dieses verschmutzt.</a:t>
                      </a:r>
                      <a:endParaRPr kumimoji="0" lang="de-DE"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46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200" b="1" i="0" u="none" strike="noStrike" cap="none" normalizeH="0" baseline="0" smtClean="0">
                          <a:ln>
                            <a:noFill/>
                          </a:ln>
                          <a:solidFill>
                            <a:schemeClr val="tx1"/>
                          </a:solidFill>
                          <a:effectLst/>
                          <a:latin typeface="Arial" charset="0"/>
                          <a:cs typeface="Times New Roman" charset="0"/>
                        </a:rPr>
                        <a:t>Einmalpipette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aus </a:t>
                      </a:r>
                      <a:r>
                        <a:rPr kumimoji="0" lang="de-DE" sz="1200" b="0" i="0" u="none" strike="noStrike" cap="none" normalizeH="0" baseline="0" dirty="0" smtClean="0">
                          <a:ln>
                            <a:noFill/>
                          </a:ln>
                          <a:solidFill>
                            <a:schemeClr val="tx1"/>
                          </a:solidFill>
                          <a:effectLst/>
                          <a:latin typeface="Arial" charset="0"/>
                          <a:cs typeface="Times New Roman" charset="0"/>
                        </a:rPr>
                        <a:t>Kunststoff.</a:t>
                      </a:r>
                      <a:endParaRPr kumimoji="0" lang="de-DE" sz="1200" b="0" i="0" u="none" strike="noStrike" cap="none" normalizeH="0" baseline="0" dirty="0" smtClean="0">
                        <a:ln>
                          <a:noFill/>
                        </a:ln>
                        <a:solidFill>
                          <a:schemeClr val="tx1"/>
                        </a:solidFill>
                        <a:effectLst/>
                        <a:latin typeface="Arial" charset="0"/>
                        <a:cs typeface="Times New Roman" charset="0"/>
                      </a:endParaRPr>
                    </a:p>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Um Flüssigkeit aufzunehmen, wird die hintere dickere Region </a:t>
                      </a:r>
                      <a:r>
                        <a:rPr kumimoji="0" lang="de-DE" sz="1200" b="0" i="0" u="none" strike="noStrike" cap="none" normalizeH="0" baseline="0" dirty="0" smtClean="0">
                          <a:ln>
                            <a:noFill/>
                          </a:ln>
                          <a:solidFill>
                            <a:schemeClr val="tx1"/>
                          </a:solidFill>
                          <a:effectLst/>
                          <a:latin typeface="Arial" charset="0"/>
                          <a:cs typeface="Times New Roman" charset="0"/>
                        </a:rPr>
                        <a:t>zusammengedrückt.</a:t>
                      </a:r>
                      <a:endParaRPr kumimoji="0" lang="de-DE" sz="1200" b="0" i="0" u="none" strike="noStrike" cap="none" normalizeH="0" baseline="0" dirty="0" smtClean="0">
                        <a:ln>
                          <a:noFill/>
                        </a:ln>
                        <a:solidFill>
                          <a:schemeClr val="tx1"/>
                        </a:solidFill>
                        <a:effectLst/>
                        <a:latin typeface="Arial" charset="0"/>
                        <a:cs typeface="Times New Roman" charset="0"/>
                      </a:endParaRPr>
                    </a:p>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Dann die </a:t>
                      </a:r>
                      <a:r>
                        <a:rPr kumimoji="0" lang="de-DE" sz="1200" b="0" i="0" u="none" strike="noStrike" cap="none" normalizeH="0" baseline="0" dirty="0" err="1" smtClean="0">
                          <a:ln>
                            <a:noFill/>
                          </a:ln>
                          <a:solidFill>
                            <a:schemeClr val="tx1"/>
                          </a:solidFill>
                          <a:effectLst/>
                          <a:latin typeface="Arial" charset="0"/>
                          <a:cs typeface="Times New Roman" charset="0"/>
                        </a:rPr>
                        <a:t>Pipettenspitze</a:t>
                      </a:r>
                      <a:r>
                        <a:rPr kumimoji="0" lang="de-DE" sz="1200" b="0" i="0" u="none" strike="noStrike" cap="none" normalizeH="0" baseline="0" dirty="0" smtClean="0">
                          <a:ln>
                            <a:noFill/>
                          </a:ln>
                          <a:solidFill>
                            <a:schemeClr val="tx1"/>
                          </a:solidFill>
                          <a:effectLst/>
                          <a:latin typeface="Arial" charset="0"/>
                          <a:cs typeface="Times New Roman" charset="0"/>
                        </a:rPr>
                        <a:t> in die Flüssigkeit eintauchen und langsam </a:t>
                      </a:r>
                      <a:r>
                        <a:rPr kumimoji="0" lang="de-DE" sz="1200" b="0" i="0" u="none" strike="noStrike" cap="none" normalizeH="0" baseline="0" dirty="0" smtClean="0">
                          <a:ln>
                            <a:noFill/>
                          </a:ln>
                          <a:solidFill>
                            <a:schemeClr val="tx1"/>
                          </a:solidFill>
                          <a:effectLst/>
                          <a:latin typeface="Arial" charset="0"/>
                          <a:cs typeface="Times New Roman" charset="0"/>
                        </a:rPr>
                        <a:t>loslassen.</a:t>
                      </a:r>
                      <a:endParaRPr kumimoji="0" lang="de-DE" sz="1200" b="0" i="0" u="none" strike="noStrike" cap="none" normalizeH="0" baseline="0" dirty="0" smtClean="0">
                        <a:ln>
                          <a:noFill/>
                        </a:ln>
                        <a:solidFill>
                          <a:schemeClr val="tx1"/>
                        </a:solidFill>
                        <a:effectLst/>
                        <a:latin typeface="Arial" charset="0"/>
                        <a:cs typeface="Times New Roman" charset="0"/>
                      </a:endParaRPr>
                    </a:p>
                    <a:p>
                      <a:pPr marL="101600" marR="0" lvl="0" indent="-1016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Einmalpipetten nach Gebrauch </a:t>
                      </a:r>
                      <a:r>
                        <a:rPr kumimoji="0" lang="de-DE" sz="1200" b="0" i="0" u="none" strike="noStrike" cap="none" normalizeH="0" baseline="0" dirty="0" smtClean="0">
                          <a:ln>
                            <a:noFill/>
                          </a:ln>
                          <a:solidFill>
                            <a:schemeClr val="tx1"/>
                          </a:solidFill>
                          <a:effectLst/>
                          <a:latin typeface="Arial" charset="0"/>
                          <a:cs typeface="Times New Roman" charset="0"/>
                        </a:rPr>
                        <a:t>entsorgen</a:t>
                      </a:r>
                      <a:r>
                        <a:rPr kumimoji="0" lang="de-DE" sz="1200" b="0" i="0" u="none" strike="noStrike" cap="none" normalizeH="0" baseline="0" dirty="0" smtClean="0">
                          <a:ln>
                            <a:noFill/>
                          </a:ln>
                          <a:solidFill>
                            <a:schemeClr val="tx1"/>
                          </a:solidFill>
                          <a:effectLst/>
                          <a:latin typeface="Arial" charset="0"/>
                          <a:cs typeface="+mn-cs"/>
                        </a:rPr>
                        <a:t>.</a:t>
                      </a:r>
                      <a:endParaRPr kumimoji="0" lang="de-DE"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75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200" b="1" i="0" u="none" strike="noStrike" cap="none" normalizeH="0" baseline="0" smtClean="0">
                          <a:ln>
                            <a:noFill/>
                          </a:ln>
                          <a:solidFill>
                            <a:schemeClr val="tx1"/>
                          </a:solidFill>
                          <a:effectLst/>
                          <a:latin typeface="Arial" charset="0"/>
                          <a:cs typeface="Times New Roman" charset="0"/>
                        </a:rPr>
                        <a:t>Vollpipette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mit </a:t>
                      </a:r>
                      <a:r>
                        <a:rPr kumimoji="0" lang="de-DE" sz="1200" b="0" i="0" u="none" strike="noStrike" cap="none" normalizeH="0" baseline="0" dirty="0" err="1" smtClean="0">
                          <a:ln>
                            <a:noFill/>
                          </a:ln>
                          <a:solidFill>
                            <a:schemeClr val="tx1"/>
                          </a:solidFill>
                          <a:effectLst/>
                          <a:latin typeface="Arial" charset="0"/>
                          <a:cs typeface="Times New Roman" charset="0"/>
                        </a:rPr>
                        <a:t>Peleusball</a:t>
                      </a:r>
                      <a:endParaRPr kumimoji="0" lang="de-DE" sz="1200" b="0" i="0" u="none" strike="noStrike" cap="none" normalizeH="0" baseline="0" dirty="0" smtClean="0">
                        <a:ln>
                          <a:noFill/>
                        </a:ln>
                        <a:solidFill>
                          <a:schemeClr val="tx1"/>
                        </a:solidFill>
                        <a:effectLst/>
                        <a:latin typeface="Arial" charset="0"/>
                        <a:cs typeface="Times New Roman" charset="0"/>
                      </a:endParaRP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Mit der </a:t>
                      </a:r>
                      <a:r>
                        <a:rPr kumimoji="0" lang="de-DE" sz="1200" b="0" i="0" u="none" strike="noStrike" kern="1200" cap="none" normalizeH="0" baseline="0" dirty="0" smtClean="0">
                          <a:ln>
                            <a:noFill/>
                          </a:ln>
                          <a:solidFill>
                            <a:schemeClr val="tx1"/>
                          </a:solidFill>
                          <a:effectLst/>
                          <a:latin typeface="Arial" charset="0"/>
                          <a:ea typeface="+mn-ea"/>
                          <a:cs typeface="Times New Roman" charset="0"/>
                        </a:rPr>
                        <a:t>Vollpipette</a:t>
                      </a:r>
                      <a:r>
                        <a:rPr kumimoji="0" lang="de-DE" sz="1200" b="0" i="0" u="none" strike="noStrike" cap="none" normalizeH="0" baseline="0" dirty="0" smtClean="0">
                          <a:ln>
                            <a:noFill/>
                          </a:ln>
                          <a:solidFill>
                            <a:schemeClr val="tx1"/>
                          </a:solidFill>
                          <a:effectLst/>
                          <a:latin typeface="Arial" charset="0"/>
                          <a:cs typeface="Times New Roman" charset="0"/>
                        </a:rPr>
                        <a:t> können genaue Volumina aufgezogen werden</a:t>
                      </a:r>
                    </a:p>
                    <a:p>
                      <a:pPr marL="88900" marR="0" lvl="0" indent="-88900" algn="l" defTabSz="914400" rtl="0" eaLnBrk="1" fontAlgn="base" latinLnBrk="0" hangingPunct="1">
                        <a:lnSpc>
                          <a:spcPct val="100000"/>
                        </a:lnSpc>
                        <a:spcBef>
                          <a:spcPct val="20000"/>
                        </a:spcBef>
                        <a:spcAft>
                          <a:spcPct val="0"/>
                        </a:spcAft>
                        <a:buClrTx/>
                        <a:buSzTx/>
                        <a:buFontTx/>
                        <a:buChar char="•"/>
                        <a:tabLst/>
                      </a:pPr>
                      <a:r>
                        <a:rPr kumimoji="0" lang="de-DE" sz="1200" b="0" i="0" u="none" strike="noStrike" cap="none" normalizeH="0" baseline="0" dirty="0" smtClean="0">
                          <a:ln>
                            <a:noFill/>
                          </a:ln>
                          <a:solidFill>
                            <a:schemeClr val="tx1"/>
                          </a:solidFill>
                          <a:effectLst/>
                          <a:latin typeface="Arial" charset="0"/>
                          <a:cs typeface="Times New Roman" charset="0"/>
                        </a:rPr>
                        <a:t>Der </a:t>
                      </a:r>
                      <a:r>
                        <a:rPr kumimoji="0" lang="de-DE" sz="1200" b="0" i="0" u="none" strike="noStrike" cap="none" normalizeH="0" baseline="0" dirty="0" err="1" smtClean="0">
                          <a:ln>
                            <a:noFill/>
                          </a:ln>
                          <a:solidFill>
                            <a:schemeClr val="tx1"/>
                          </a:solidFill>
                          <a:effectLst/>
                          <a:latin typeface="Arial" charset="0"/>
                          <a:cs typeface="Times New Roman" charset="0"/>
                        </a:rPr>
                        <a:t>Peleusball</a:t>
                      </a:r>
                      <a:r>
                        <a:rPr kumimoji="0" lang="de-DE" sz="1200" b="0" i="0" u="none" strike="noStrike" cap="none" normalizeH="0" baseline="0" dirty="0" smtClean="0">
                          <a:ln>
                            <a:noFill/>
                          </a:ln>
                          <a:solidFill>
                            <a:schemeClr val="tx1"/>
                          </a:solidFill>
                          <a:effectLst/>
                          <a:latin typeface="Arial" charset="0"/>
                          <a:cs typeface="Times New Roman" charset="0"/>
                        </a:rPr>
                        <a:t> hat 3 Ventile: </a:t>
                      </a:r>
                    </a:p>
                    <a:p>
                      <a:pPr marL="457200" marR="0" lvl="1" indent="0" algn="l" defTabSz="914400" rtl="0" eaLnBrk="1" fontAlgn="base" latinLnBrk="0" hangingPunct="1">
                        <a:lnSpc>
                          <a:spcPct val="100000"/>
                        </a:lnSpc>
                        <a:spcBef>
                          <a:spcPct val="20000"/>
                        </a:spcBef>
                        <a:spcAft>
                          <a:spcPct val="0"/>
                        </a:spcAft>
                        <a:buClrTx/>
                        <a:buSzTx/>
                        <a:buFontTx/>
                        <a:buNone/>
                        <a:tabLst/>
                      </a:pPr>
                      <a:r>
                        <a:rPr kumimoji="0" lang="de-DE" sz="1200" b="1" i="0" u="none" strike="noStrike" cap="none" normalizeH="0" baseline="0" dirty="0" smtClean="0">
                          <a:ln>
                            <a:noFill/>
                          </a:ln>
                          <a:solidFill>
                            <a:schemeClr val="tx1"/>
                          </a:solidFill>
                          <a:effectLst/>
                          <a:latin typeface="Arial" charset="0"/>
                          <a:cs typeface="Times New Roman" charset="0"/>
                        </a:rPr>
                        <a:t>Ventil A</a:t>
                      </a:r>
                      <a:r>
                        <a:rPr kumimoji="0" lang="de-DE" sz="1200" b="0" i="0" u="none" strike="noStrike" cap="none" normalizeH="0" baseline="0" dirty="0" smtClean="0">
                          <a:ln>
                            <a:noFill/>
                          </a:ln>
                          <a:solidFill>
                            <a:schemeClr val="tx1"/>
                          </a:solidFill>
                          <a:effectLst/>
                          <a:latin typeface="Arial" charset="0"/>
                          <a:cs typeface="Times New Roman" charset="0"/>
                        </a:rPr>
                        <a:t> („</a:t>
                      </a:r>
                      <a:r>
                        <a:rPr kumimoji="0" lang="de-DE" sz="1200" b="1" i="0" u="none" strike="noStrike" cap="none" normalizeH="0" baseline="0" dirty="0" smtClean="0">
                          <a:ln>
                            <a:noFill/>
                          </a:ln>
                          <a:solidFill>
                            <a:schemeClr val="tx1"/>
                          </a:solidFill>
                          <a:effectLst/>
                          <a:latin typeface="Arial" charset="0"/>
                          <a:cs typeface="Times New Roman" charset="0"/>
                        </a:rPr>
                        <a:t>A</a:t>
                      </a:r>
                      <a:r>
                        <a:rPr kumimoji="0" lang="de-DE" sz="1200" b="0" i="0" u="none" strike="noStrike" cap="none" normalizeH="0" baseline="0" dirty="0" smtClean="0">
                          <a:ln>
                            <a:noFill/>
                          </a:ln>
                          <a:solidFill>
                            <a:schemeClr val="tx1"/>
                          </a:solidFill>
                          <a:effectLst/>
                          <a:latin typeface="Arial" charset="0"/>
                          <a:cs typeface="Times New Roman" charset="0"/>
                        </a:rPr>
                        <a:t>nsaugen“) dient dazu, im </a:t>
                      </a:r>
                      <a:r>
                        <a:rPr kumimoji="0" lang="de-DE" sz="1200" b="0" i="0" u="none" strike="noStrike" cap="none" normalizeH="0" baseline="0" dirty="0" err="1" smtClean="0">
                          <a:ln>
                            <a:noFill/>
                          </a:ln>
                          <a:solidFill>
                            <a:schemeClr val="tx1"/>
                          </a:solidFill>
                          <a:effectLst/>
                          <a:latin typeface="Arial" charset="0"/>
                          <a:cs typeface="Times New Roman" charset="0"/>
                        </a:rPr>
                        <a:t>Peleusball</a:t>
                      </a:r>
                      <a:r>
                        <a:rPr kumimoji="0" lang="de-DE" sz="1200" b="0" i="0" u="none" strike="noStrike" cap="none" normalizeH="0" baseline="0" dirty="0" smtClean="0">
                          <a:ln>
                            <a:noFill/>
                          </a:ln>
                          <a:solidFill>
                            <a:schemeClr val="tx1"/>
                          </a:solidFill>
                          <a:effectLst/>
                          <a:latin typeface="Arial" charset="0"/>
                          <a:cs typeface="Times New Roman" charset="0"/>
                        </a:rPr>
                        <a:t> den erforderlichen Unterdruck zu erzeugen, indem Luft ausgedrückt </a:t>
                      </a:r>
                      <a:r>
                        <a:rPr kumimoji="0" lang="de-DE" sz="1200" b="0" i="0" u="none" strike="noStrike" cap="none" normalizeH="0" baseline="0" dirty="0" smtClean="0">
                          <a:ln>
                            <a:noFill/>
                          </a:ln>
                          <a:solidFill>
                            <a:schemeClr val="tx1"/>
                          </a:solidFill>
                          <a:effectLst/>
                          <a:latin typeface="Arial" charset="0"/>
                          <a:cs typeface="Times New Roman" charset="0"/>
                        </a:rPr>
                        <a:t>wird.</a:t>
                      </a:r>
                      <a:endParaRPr kumimoji="0" lang="de-DE" sz="1200" b="0" i="0" u="none" strike="noStrike" cap="none" normalizeH="0" baseline="0" dirty="0" smtClean="0">
                        <a:ln>
                          <a:noFill/>
                        </a:ln>
                        <a:solidFill>
                          <a:schemeClr val="tx1"/>
                        </a:solidFill>
                        <a:effectLst/>
                        <a:latin typeface="Arial" charset="0"/>
                        <a:cs typeface="Times New Roman" charset="0"/>
                      </a:endParaRPr>
                    </a:p>
                    <a:p>
                      <a:pPr marL="457200" marR="0" lvl="1" indent="0" algn="l" defTabSz="914400" rtl="0" eaLnBrk="1" fontAlgn="base" latinLnBrk="0" hangingPunct="1">
                        <a:lnSpc>
                          <a:spcPct val="100000"/>
                        </a:lnSpc>
                        <a:spcBef>
                          <a:spcPct val="20000"/>
                        </a:spcBef>
                        <a:spcAft>
                          <a:spcPct val="0"/>
                        </a:spcAft>
                        <a:buClrTx/>
                        <a:buSzTx/>
                        <a:buFontTx/>
                        <a:buNone/>
                        <a:tabLst/>
                      </a:pPr>
                      <a:r>
                        <a:rPr kumimoji="0" lang="de-DE" sz="1200" b="1" i="0" u="none" strike="noStrike" cap="none" normalizeH="0" baseline="0" dirty="0" smtClean="0">
                          <a:ln>
                            <a:noFill/>
                          </a:ln>
                          <a:solidFill>
                            <a:schemeClr val="tx1"/>
                          </a:solidFill>
                          <a:effectLst/>
                          <a:latin typeface="Arial" charset="0"/>
                          <a:cs typeface="Times New Roman" charset="0"/>
                        </a:rPr>
                        <a:t>Ventil S</a:t>
                      </a:r>
                      <a:r>
                        <a:rPr kumimoji="0" lang="de-DE" sz="1200" b="0" i="0" u="none" strike="noStrike" cap="none" normalizeH="0" baseline="0" dirty="0" smtClean="0">
                          <a:ln>
                            <a:noFill/>
                          </a:ln>
                          <a:solidFill>
                            <a:schemeClr val="tx1"/>
                          </a:solidFill>
                          <a:effectLst/>
                          <a:latin typeface="Arial" charset="0"/>
                          <a:cs typeface="Times New Roman" charset="0"/>
                        </a:rPr>
                        <a:t> („</a:t>
                      </a:r>
                      <a:r>
                        <a:rPr kumimoji="0" lang="de-DE" sz="1200" b="1" i="0" u="none" strike="noStrike" cap="none" normalizeH="0" baseline="0" dirty="0" smtClean="0">
                          <a:ln>
                            <a:noFill/>
                          </a:ln>
                          <a:solidFill>
                            <a:schemeClr val="tx1"/>
                          </a:solidFill>
                          <a:effectLst/>
                          <a:latin typeface="Arial" charset="0"/>
                          <a:cs typeface="Times New Roman" charset="0"/>
                        </a:rPr>
                        <a:t>S</a:t>
                      </a:r>
                      <a:r>
                        <a:rPr kumimoji="0" lang="de-DE" sz="1200" b="0" i="0" u="none" strike="noStrike" cap="none" normalizeH="0" baseline="0" dirty="0" smtClean="0">
                          <a:ln>
                            <a:noFill/>
                          </a:ln>
                          <a:solidFill>
                            <a:schemeClr val="tx1"/>
                          </a:solidFill>
                          <a:effectLst/>
                          <a:latin typeface="Arial" charset="0"/>
                          <a:cs typeface="Times New Roman" charset="0"/>
                        </a:rPr>
                        <a:t>augen“) dient zum Ansaugen der Flüssigkeit in die </a:t>
                      </a:r>
                      <a:r>
                        <a:rPr kumimoji="0" lang="de-DE" sz="1200" b="0" i="0" u="none" strike="noStrike" cap="none" normalizeH="0" baseline="0" dirty="0" smtClean="0">
                          <a:ln>
                            <a:noFill/>
                          </a:ln>
                          <a:solidFill>
                            <a:schemeClr val="tx1"/>
                          </a:solidFill>
                          <a:effectLst/>
                          <a:latin typeface="Arial" charset="0"/>
                          <a:cs typeface="Times New Roman" charset="0"/>
                        </a:rPr>
                        <a:t>Pipette.</a:t>
                      </a:r>
                      <a:endParaRPr kumimoji="0" lang="de-DE" sz="1200" b="0" i="0" u="none" strike="noStrike" cap="none" normalizeH="0" baseline="0" dirty="0" smtClean="0">
                        <a:ln>
                          <a:noFill/>
                        </a:ln>
                        <a:solidFill>
                          <a:schemeClr val="tx1"/>
                        </a:solidFill>
                        <a:effectLst/>
                        <a:latin typeface="Arial" charset="0"/>
                        <a:cs typeface="Times New Roman" charset="0"/>
                      </a:endParaRPr>
                    </a:p>
                    <a:p>
                      <a:pPr marL="457200" marR="0" lvl="1" indent="0" algn="l" defTabSz="914400" rtl="0" eaLnBrk="1" fontAlgn="base" latinLnBrk="0" hangingPunct="1">
                        <a:lnSpc>
                          <a:spcPct val="100000"/>
                        </a:lnSpc>
                        <a:spcBef>
                          <a:spcPct val="20000"/>
                        </a:spcBef>
                        <a:spcAft>
                          <a:spcPct val="0"/>
                        </a:spcAft>
                        <a:buClrTx/>
                        <a:buSzTx/>
                        <a:buFontTx/>
                        <a:buNone/>
                        <a:tabLst/>
                      </a:pPr>
                      <a:r>
                        <a:rPr kumimoji="0" lang="de-DE" sz="1200" b="1" i="0" u="none" strike="noStrike" cap="none" normalizeH="0" baseline="0" dirty="0" smtClean="0">
                          <a:ln>
                            <a:noFill/>
                          </a:ln>
                          <a:solidFill>
                            <a:schemeClr val="tx1"/>
                          </a:solidFill>
                          <a:effectLst/>
                          <a:latin typeface="Arial" charset="0"/>
                          <a:cs typeface="Times New Roman" charset="0"/>
                        </a:rPr>
                        <a:t>Ventil E</a:t>
                      </a:r>
                      <a:r>
                        <a:rPr kumimoji="0" lang="de-DE" sz="1200" b="0" i="0" u="none" strike="noStrike" cap="none" normalizeH="0" baseline="0" dirty="0" smtClean="0">
                          <a:ln>
                            <a:noFill/>
                          </a:ln>
                          <a:solidFill>
                            <a:schemeClr val="tx1"/>
                          </a:solidFill>
                          <a:effectLst/>
                          <a:latin typeface="Arial" charset="0"/>
                          <a:cs typeface="Times New Roman" charset="0"/>
                        </a:rPr>
                        <a:t> („</a:t>
                      </a:r>
                      <a:r>
                        <a:rPr kumimoji="0" lang="de-DE" sz="1200" b="1" i="0" u="none" strike="noStrike" cap="none" normalizeH="0" baseline="0" dirty="0" smtClean="0">
                          <a:ln>
                            <a:noFill/>
                          </a:ln>
                          <a:solidFill>
                            <a:schemeClr val="tx1"/>
                          </a:solidFill>
                          <a:effectLst/>
                          <a:latin typeface="Arial" charset="0"/>
                          <a:cs typeface="Times New Roman" charset="0"/>
                        </a:rPr>
                        <a:t>E</a:t>
                      </a:r>
                      <a:r>
                        <a:rPr kumimoji="0" lang="de-DE" sz="1200" b="0" i="0" u="none" strike="noStrike" cap="none" normalizeH="0" baseline="0" dirty="0" smtClean="0">
                          <a:ln>
                            <a:noFill/>
                          </a:ln>
                          <a:solidFill>
                            <a:schemeClr val="tx1"/>
                          </a:solidFill>
                          <a:effectLst/>
                          <a:latin typeface="Arial" charset="0"/>
                          <a:cs typeface="Times New Roman" charset="0"/>
                        </a:rPr>
                        <a:t>ntleeren“) dient dazu, den Inhalt der Vollpipette zu </a:t>
                      </a:r>
                      <a:r>
                        <a:rPr kumimoji="0" lang="de-DE" sz="1200" b="0" i="0" u="none" strike="noStrike" cap="none" normalizeH="0" baseline="0" dirty="0" smtClean="0">
                          <a:ln>
                            <a:noFill/>
                          </a:ln>
                          <a:solidFill>
                            <a:schemeClr val="tx1"/>
                          </a:solidFill>
                          <a:effectLst/>
                          <a:latin typeface="Arial" charset="0"/>
                          <a:cs typeface="Times New Roman" charset="0"/>
                        </a:rPr>
                        <a:t>entleeren</a:t>
                      </a:r>
                      <a:r>
                        <a:rPr kumimoji="0" lang="de-DE" sz="1200" b="0" i="0" u="none" strike="noStrike" cap="none" normalizeH="0" baseline="0" dirty="0" smtClean="0">
                          <a:ln>
                            <a:noFill/>
                          </a:ln>
                          <a:solidFill>
                            <a:schemeClr val="tx1"/>
                          </a:solidFill>
                          <a:effectLst/>
                          <a:latin typeface="Arial" charset="0"/>
                          <a:cs typeface="+mn-cs"/>
                        </a:rPr>
                        <a:t>.</a:t>
                      </a:r>
                      <a:endParaRPr kumimoji="0" lang="de-DE" sz="12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62" name="Gruppieren 61"/>
          <p:cNvGrpSpPr/>
          <p:nvPr/>
        </p:nvGrpSpPr>
        <p:grpSpPr>
          <a:xfrm>
            <a:off x="548680" y="323850"/>
            <a:ext cx="1275358" cy="6991350"/>
            <a:chOff x="548680" y="323850"/>
            <a:chExt cx="1275358" cy="6991350"/>
          </a:xfrm>
        </p:grpSpPr>
        <p:grpSp>
          <p:nvGrpSpPr>
            <p:cNvPr id="11281" name="Group 30"/>
            <p:cNvGrpSpPr>
              <a:grpSpLocks/>
            </p:cNvGrpSpPr>
            <p:nvPr/>
          </p:nvGrpSpPr>
          <p:grpSpPr bwMode="auto">
            <a:xfrm rot="19390658">
              <a:off x="1066800" y="1654175"/>
              <a:ext cx="228600" cy="1393825"/>
              <a:chOff x="2200" y="255"/>
              <a:chExt cx="267" cy="1770"/>
            </a:xfrm>
          </p:grpSpPr>
          <p:sp>
            <p:nvSpPr>
              <p:cNvPr id="11335" name="Freeform 31"/>
              <p:cNvSpPr>
                <a:spLocks/>
              </p:cNvSpPr>
              <p:nvPr/>
            </p:nvSpPr>
            <p:spPr bwMode="auto">
              <a:xfrm>
                <a:off x="2290" y="534"/>
                <a:ext cx="70" cy="1491"/>
              </a:xfrm>
              <a:custGeom>
                <a:avLst/>
                <a:gdLst>
                  <a:gd name="T0" fmla="*/ 0 w 96"/>
                  <a:gd name="T1" fmla="*/ 29 h 2826"/>
                  <a:gd name="T2" fmla="*/ 0 w 96"/>
                  <a:gd name="T3" fmla="*/ 1306 h 2826"/>
                  <a:gd name="T4" fmla="*/ 20 w 96"/>
                  <a:gd name="T5" fmla="*/ 1491 h 2826"/>
                  <a:gd name="T6" fmla="*/ 41 w 96"/>
                  <a:gd name="T7" fmla="*/ 1491 h 2826"/>
                  <a:gd name="T8" fmla="*/ 70 w 96"/>
                  <a:gd name="T9" fmla="*/ 1307 h 2826"/>
                  <a:gd name="T10" fmla="*/ 70 w 96"/>
                  <a:gd name="T11" fmla="*/ 33 h 2826"/>
                  <a:gd name="T12" fmla="*/ 70 w 96"/>
                  <a:gd name="T13" fmla="*/ 0 h 2826"/>
                  <a:gd name="T14" fmla="*/ 67 w 96"/>
                  <a:gd name="T15" fmla="*/ 3 h 2826"/>
                  <a:gd name="T16" fmla="*/ 67 w 96"/>
                  <a:gd name="T17" fmla="*/ 1305 h 2826"/>
                  <a:gd name="T18" fmla="*/ 36 w 96"/>
                  <a:gd name="T19" fmla="*/ 1491 h 2826"/>
                  <a:gd name="T20" fmla="*/ 25 w 96"/>
                  <a:gd name="T21" fmla="*/ 1491 h 2826"/>
                  <a:gd name="T22" fmla="*/ 3 w 96"/>
                  <a:gd name="T23" fmla="*/ 1305 h 2826"/>
                  <a:gd name="T24" fmla="*/ 3 w 96"/>
                  <a:gd name="T25" fmla="*/ 3 h 2826"/>
                  <a:gd name="T26" fmla="*/ 69 w 96"/>
                  <a:gd name="T27" fmla="*/ 3 h 2826"/>
                  <a:gd name="T28" fmla="*/ 0 w 96"/>
                  <a:gd name="T29" fmla="*/ 3 h 2826"/>
                  <a:gd name="T30" fmla="*/ 0 w 96"/>
                  <a:gd name="T31" fmla="*/ 29 h 28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6"/>
                  <a:gd name="T49" fmla="*/ 0 h 2826"/>
                  <a:gd name="T50" fmla="*/ 96 w 96"/>
                  <a:gd name="T51" fmla="*/ 2826 h 28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6" h="2826">
                    <a:moveTo>
                      <a:pt x="0" y="55"/>
                    </a:moveTo>
                    <a:lnTo>
                      <a:pt x="0" y="2476"/>
                    </a:lnTo>
                    <a:lnTo>
                      <a:pt x="28" y="2826"/>
                    </a:lnTo>
                    <a:lnTo>
                      <a:pt x="56" y="2826"/>
                    </a:lnTo>
                    <a:lnTo>
                      <a:pt x="96" y="2478"/>
                    </a:lnTo>
                    <a:lnTo>
                      <a:pt x="96" y="63"/>
                    </a:lnTo>
                    <a:lnTo>
                      <a:pt x="96" y="0"/>
                    </a:lnTo>
                    <a:lnTo>
                      <a:pt x="92" y="6"/>
                    </a:lnTo>
                    <a:lnTo>
                      <a:pt x="92" y="2474"/>
                    </a:lnTo>
                    <a:lnTo>
                      <a:pt x="50" y="2826"/>
                    </a:lnTo>
                    <a:lnTo>
                      <a:pt x="34" y="2826"/>
                    </a:lnTo>
                    <a:lnTo>
                      <a:pt x="4" y="2474"/>
                    </a:lnTo>
                    <a:lnTo>
                      <a:pt x="4" y="6"/>
                    </a:lnTo>
                    <a:lnTo>
                      <a:pt x="95" y="6"/>
                    </a:lnTo>
                    <a:lnTo>
                      <a:pt x="0" y="6"/>
                    </a:lnTo>
                    <a:lnTo>
                      <a:pt x="0" y="55"/>
                    </a:lnTo>
                    <a:close/>
                  </a:path>
                </a:pathLst>
              </a:custGeom>
              <a:solidFill>
                <a:schemeClr val="tx1"/>
              </a:solidFill>
              <a:ln w="0">
                <a:solidFill>
                  <a:schemeClr val="tx1"/>
                </a:solidFill>
                <a:round/>
                <a:headEnd/>
                <a:tailEnd/>
              </a:ln>
            </p:spPr>
            <p:txBody>
              <a:bodyPr/>
              <a:lstStyle/>
              <a:p>
                <a:endParaRPr lang="de-DE"/>
              </a:p>
            </p:txBody>
          </p:sp>
          <p:sp>
            <p:nvSpPr>
              <p:cNvPr id="11336" name="Freeform 32"/>
              <p:cNvSpPr>
                <a:spLocks/>
              </p:cNvSpPr>
              <p:nvPr/>
            </p:nvSpPr>
            <p:spPr bwMode="auto">
              <a:xfrm>
                <a:off x="2200" y="255"/>
                <a:ext cx="267" cy="382"/>
              </a:xfrm>
              <a:custGeom>
                <a:avLst/>
                <a:gdLst>
                  <a:gd name="T0" fmla="*/ 68 w 318"/>
                  <a:gd name="T1" fmla="*/ 382 h 627"/>
                  <a:gd name="T2" fmla="*/ 68 w 318"/>
                  <a:gd name="T3" fmla="*/ 292 h 627"/>
                  <a:gd name="T4" fmla="*/ 80 w 318"/>
                  <a:gd name="T5" fmla="*/ 263 h 627"/>
                  <a:gd name="T6" fmla="*/ 50 w 318"/>
                  <a:gd name="T7" fmla="*/ 227 h 627"/>
                  <a:gd name="T8" fmla="*/ 2 w 318"/>
                  <a:gd name="T9" fmla="*/ 96 h 627"/>
                  <a:gd name="T10" fmla="*/ 40 w 318"/>
                  <a:gd name="T11" fmla="*/ 21 h 627"/>
                  <a:gd name="T12" fmla="*/ 128 w 318"/>
                  <a:gd name="T13" fmla="*/ 1 h 627"/>
                  <a:gd name="T14" fmla="*/ 228 w 318"/>
                  <a:gd name="T15" fmla="*/ 23 h 627"/>
                  <a:gd name="T16" fmla="*/ 264 w 318"/>
                  <a:gd name="T17" fmla="*/ 99 h 627"/>
                  <a:gd name="T18" fmla="*/ 212 w 318"/>
                  <a:gd name="T19" fmla="*/ 222 h 627"/>
                  <a:gd name="T20" fmla="*/ 172 w 318"/>
                  <a:gd name="T21" fmla="*/ 263 h 627"/>
                  <a:gd name="T22" fmla="*/ 179 w 318"/>
                  <a:gd name="T23" fmla="*/ 291 h 627"/>
                  <a:gd name="T24" fmla="*/ 176 w 318"/>
                  <a:gd name="T25" fmla="*/ 382 h 627"/>
                  <a:gd name="T26" fmla="*/ 68 w 318"/>
                  <a:gd name="T27" fmla="*/ 382 h 6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8"/>
                  <a:gd name="T43" fmla="*/ 0 h 627"/>
                  <a:gd name="T44" fmla="*/ 318 w 318"/>
                  <a:gd name="T45" fmla="*/ 627 h 6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8" h="627">
                    <a:moveTo>
                      <a:pt x="81" y="627"/>
                    </a:moveTo>
                    <a:lnTo>
                      <a:pt x="81" y="480"/>
                    </a:lnTo>
                    <a:cubicBezTo>
                      <a:pt x="83" y="447"/>
                      <a:pt x="99" y="449"/>
                      <a:pt x="95" y="431"/>
                    </a:cubicBezTo>
                    <a:cubicBezTo>
                      <a:pt x="91" y="413"/>
                      <a:pt x="74" y="419"/>
                      <a:pt x="59" y="373"/>
                    </a:cubicBezTo>
                    <a:cubicBezTo>
                      <a:pt x="43" y="328"/>
                      <a:pt x="3" y="214"/>
                      <a:pt x="2" y="158"/>
                    </a:cubicBezTo>
                    <a:cubicBezTo>
                      <a:pt x="0" y="101"/>
                      <a:pt x="23" y="60"/>
                      <a:pt x="48" y="34"/>
                    </a:cubicBezTo>
                    <a:cubicBezTo>
                      <a:pt x="73" y="7"/>
                      <a:pt x="114" y="0"/>
                      <a:pt x="152" y="1"/>
                    </a:cubicBezTo>
                    <a:cubicBezTo>
                      <a:pt x="189" y="1"/>
                      <a:pt x="246" y="11"/>
                      <a:pt x="272" y="38"/>
                    </a:cubicBezTo>
                    <a:cubicBezTo>
                      <a:pt x="299" y="65"/>
                      <a:pt x="318" y="108"/>
                      <a:pt x="315" y="162"/>
                    </a:cubicBezTo>
                    <a:cubicBezTo>
                      <a:pt x="312" y="216"/>
                      <a:pt x="272" y="320"/>
                      <a:pt x="253" y="365"/>
                    </a:cubicBezTo>
                    <a:cubicBezTo>
                      <a:pt x="235" y="410"/>
                      <a:pt x="212" y="413"/>
                      <a:pt x="205" y="431"/>
                    </a:cubicBezTo>
                    <a:cubicBezTo>
                      <a:pt x="198" y="449"/>
                      <a:pt x="212" y="444"/>
                      <a:pt x="213" y="477"/>
                    </a:cubicBezTo>
                    <a:lnTo>
                      <a:pt x="210" y="627"/>
                    </a:lnTo>
                    <a:lnTo>
                      <a:pt x="81" y="627"/>
                    </a:lnTo>
                    <a:close/>
                  </a:path>
                </a:pathLst>
              </a:custGeom>
              <a:solidFill>
                <a:schemeClr val="bg2"/>
              </a:solidFill>
              <a:ln w="9525" cap="flat" cmpd="sng">
                <a:solidFill>
                  <a:schemeClr val="tx1"/>
                </a:solidFill>
                <a:prstDash val="solid"/>
                <a:round/>
                <a:headEnd/>
                <a:tailEnd/>
              </a:ln>
            </p:spPr>
            <p:txBody>
              <a:bodyPr wrap="none"/>
              <a:lstStyle/>
              <a:p>
                <a:endParaRPr lang="de-DE"/>
              </a:p>
            </p:txBody>
          </p:sp>
        </p:grpSp>
        <p:grpSp>
          <p:nvGrpSpPr>
            <p:cNvPr id="11282" name="Group 36"/>
            <p:cNvGrpSpPr>
              <a:grpSpLocks/>
            </p:cNvGrpSpPr>
            <p:nvPr/>
          </p:nvGrpSpPr>
          <p:grpSpPr bwMode="auto">
            <a:xfrm rot="705701">
              <a:off x="685800" y="4176713"/>
              <a:ext cx="1138238" cy="471487"/>
              <a:chOff x="3312" y="1344"/>
              <a:chExt cx="1824" cy="742"/>
            </a:xfrm>
          </p:grpSpPr>
          <p:sp>
            <p:nvSpPr>
              <p:cNvPr id="11333" name="Freeform 37"/>
              <p:cNvSpPr>
                <a:spLocks/>
              </p:cNvSpPr>
              <p:nvPr/>
            </p:nvSpPr>
            <p:spPr bwMode="auto">
              <a:xfrm rot="-3061025">
                <a:off x="4356" y="1305"/>
                <a:ext cx="70" cy="1491"/>
              </a:xfrm>
              <a:custGeom>
                <a:avLst/>
                <a:gdLst>
                  <a:gd name="T0" fmla="*/ 0 w 96"/>
                  <a:gd name="T1" fmla="*/ 29 h 2826"/>
                  <a:gd name="T2" fmla="*/ 0 w 96"/>
                  <a:gd name="T3" fmla="*/ 1306 h 2826"/>
                  <a:gd name="T4" fmla="*/ 20 w 96"/>
                  <a:gd name="T5" fmla="*/ 1491 h 2826"/>
                  <a:gd name="T6" fmla="*/ 41 w 96"/>
                  <a:gd name="T7" fmla="*/ 1491 h 2826"/>
                  <a:gd name="T8" fmla="*/ 70 w 96"/>
                  <a:gd name="T9" fmla="*/ 1307 h 2826"/>
                  <a:gd name="T10" fmla="*/ 70 w 96"/>
                  <a:gd name="T11" fmla="*/ 33 h 2826"/>
                  <a:gd name="T12" fmla="*/ 70 w 96"/>
                  <a:gd name="T13" fmla="*/ 0 h 2826"/>
                  <a:gd name="T14" fmla="*/ 67 w 96"/>
                  <a:gd name="T15" fmla="*/ 3 h 2826"/>
                  <a:gd name="T16" fmla="*/ 67 w 96"/>
                  <a:gd name="T17" fmla="*/ 1305 h 2826"/>
                  <a:gd name="T18" fmla="*/ 36 w 96"/>
                  <a:gd name="T19" fmla="*/ 1491 h 2826"/>
                  <a:gd name="T20" fmla="*/ 25 w 96"/>
                  <a:gd name="T21" fmla="*/ 1491 h 2826"/>
                  <a:gd name="T22" fmla="*/ 3 w 96"/>
                  <a:gd name="T23" fmla="*/ 1305 h 2826"/>
                  <a:gd name="T24" fmla="*/ 3 w 96"/>
                  <a:gd name="T25" fmla="*/ 3 h 2826"/>
                  <a:gd name="T26" fmla="*/ 69 w 96"/>
                  <a:gd name="T27" fmla="*/ 3 h 2826"/>
                  <a:gd name="T28" fmla="*/ 0 w 96"/>
                  <a:gd name="T29" fmla="*/ 3 h 2826"/>
                  <a:gd name="T30" fmla="*/ 0 w 96"/>
                  <a:gd name="T31" fmla="*/ 29 h 28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6"/>
                  <a:gd name="T49" fmla="*/ 0 h 2826"/>
                  <a:gd name="T50" fmla="*/ 96 w 96"/>
                  <a:gd name="T51" fmla="*/ 2826 h 28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6" h="2826">
                    <a:moveTo>
                      <a:pt x="0" y="55"/>
                    </a:moveTo>
                    <a:lnTo>
                      <a:pt x="0" y="2476"/>
                    </a:lnTo>
                    <a:lnTo>
                      <a:pt x="28" y="2826"/>
                    </a:lnTo>
                    <a:lnTo>
                      <a:pt x="56" y="2826"/>
                    </a:lnTo>
                    <a:lnTo>
                      <a:pt x="96" y="2478"/>
                    </a:lnTo>
                    <a:lnTo>
                      <a:pt x="96" y="63"/>
                    </a:lnTo>
                    <a:lnTo>
                      <a:pt x="96" y="0"/>
                    </a:lnTo>
                    <a:lnTo>
                      <a:pt x="92" y="6"/>
                    </a:lnTo>
                    <a:lnTo>
                      <a:pt x="92" y="2474"/>
                    </a:lnTo>
                    <a:lnTo>
                      <a:pt x="50" y="2826"/>
                    </a:lnTo>
                    <a:lnTo>
                      <a:pt x="34" y="2826"/>
                    </a:lnTo>
                    <a:lnTo>
                      <a:pt x="4" y="2474"/>
                    </a:lnTo>
                    <a:lnTo>
                      <a:pt x="4" y="6"/>
                    </a:lnTo>
                    <a:lnTo>
                      <a:pt x="95" y="6"/>
                    </a:lnTo>
                    <a:lnTo>
                      <a:pt x="0" y="6"/>
                    </a:lnTo>
                    <a:lnTo>
                      <a:pt x="0" y="55"/>
                    </a:lnTo>
                    <a:close/>
                  </a:path>
                </a:pathLst>
              </a:custGeom>
              <a:solidFill>
                <a:schemeClr val="tx1"/>
              </a:solidFill>
              <a:ln w="12700">
                <a:solidFill>
                  <a:schemeClr val="tx1"/>
                </a:solidFill>
                <a:round/>
                <a:headEnd/>
                <a:tailEnd/>
              </a:ln>
            </p:spPr>
            <p:txBody>
              <a:bodyPr/>
              <a:lstStyle/>
              <a:p>
                <a:endParaRPr lang="de-DE"/>
              </a:p>
            </p:txBody>
          </p:sp>
          <p:sp>
            <p:nvSpPr>
              <p:cNvPr id="11334" name="AutoShape 38"/>
              <p:cNvSpPr>
                <a:spLocks noChangeArrowheads="1"/>
              </p:cNvSpPr>
              <p:nvPr/>
            </p:nvSpPr>
            <p:spPr bwMode="auto">
              <a:xfrm rot="2270866">
                <a:off x="3312" y="1344"/>
                <a:ext cx="624" cy="192"/>
              </a:xfrm>
              <a:prstGeom prst="roundRect">
                <a:avLst>
                  <a:gd name="adj" fmla="val 50000"/>
                </a:avLst>
              </a:prstGeom>
              <a:solidFill>
                <a:schemeClr val="bg1"/>
              </a:solidFill>
              <a:ln w="12700">
                <a:solidFill>
                  <a:schemeClr val="tx1"/>
                </a:solidFill>
                <a:round/>
                <a:headEnd/>
                <a:tailEnd/>
              </a:ln>
            </p:spPr>
            <p:txBody>
              <a:bodyPr wrap="none" anchor="ctr"/>
              <a:lstStyle/>
              <a:p>
                <a:endParaRPr lang="de-DE"/>
              </a:p>
            </p:txBody>
          </p:sp>
        </p:grpSp>
        <p:grpSp>
          <p:nvGrpSpPr>
            <p:cNvPr id="61" name="Gruppieren 60"/>
            <p:cNvGrpSpPr/>
            <p:nvPr/>
          </p:nvGrpSpPr>
          <p:grpSpPr>
            <a:xfrm>
              <a:off x="762000" y="5472113"/>
              <a:ext cx="676275" cy="1843087"/>
              <a:chOff x="762000" y="5472113"/>
              <a:chExt cx="676275" cy="1843087"/>
            </a:xfrm>
          </p:grpSpPr>
          <p:sp>
            <p:nvSpPr>
              <p:cNvPr id="11283" name="AutoShape 44"/>
              <p:cNvSpPr>
                <a:spLocks noChangeArrowheads="1"/>
              </p:cNvSpPr>
              <p:nvPr/>
            </p:nvSpPr>
            <p:spPr bwMode="auto">
              <a:xfrm rot="20284037">
                <a:off x="1330325" y="5902325"/>
                <a:ext cx="42863" cy="1412875"/>
              </a:xfrm>
              <a:prstGeom prst="flowChartProcess">
                <a:avLst/>
              </a:prstGeom>
              <a:solidFill>
                <a:schemeClr val="bg1"/>
              </a:solidFill>
              <a:ln w="12700">
                <a:solidFill>
                  <a:schemeClr val="tx1"/>
                </a:solidFill>
                <a:miter lim="800000"/>
                <a:headEnd/>
                <a:tailEnd/>
              </a:ln>
            </p:spPr>
            <p:txBody>
              <a:bodyPr wrap="none" anchor="ctr"/>
              <a:lstStyle/>
              <a:p>
                <a:endParaRPr lang="de-DE"/>
              </a:p>
            </p:txBody>
          </p:sp>
          <p:sp>
            <p:nvSpPr>
              <p:cNvPr id="11284" name="AutoShape 45"/>
              <p:cNvSpPr>
                <a:spLocks noChangeArrowheads="1"/>
              </p:cNvSpPr>
              <p:nvPr/>
            </p:nvSpPr>
            <p:spPr bwMode="auto">
              <a:xfrm rot="14884037">
                <a:off x="1054894" y="6531769"/>
                <a:ext cx="579437" cy="98425"/>
              </a:xfrm>
              <a:prstGeom prst="flowChartTerminator">
                <a:avLst/>
              </a:prstGeom>
              <a:solidFill>
                <a:schemeClr val="bg1"/>
              </a:solidFill>
              <a:ln w="12700">
                <a:solidFill>
                  <a:schemeClr val="tx1"/>
                </a:solidFill>
                <a:miter lim="800000"/>
                <a:headEnd/>
                <a:tailEnd/>
              </a:ln>
            </p:spPr>
            <p:txBody>
              <a:bodyPr wrap="none" anchor="ctr"/>
              <a:lstStyle/>
              <a:p>
                <a:endParaRPr lang="de-DE"/>
              </a:p>
            </p:txBody>
          </p:sp>
          <p:sp>
            <p:nvSpPr>
              <p:cNvPr id="11285" name="Rectangle 49"/>
              <p:cNvSpPr>
                <a:spLocks noChangeArrowheads="1"/>
              </p:cNvSpPr>
              <p:nvPr/>
            </p:nvSpPr>
            <p:spPr bwMode="auto">
              <a:xfrm rot="20284037">
                <a:off x="1409700" y="6902450"/>
                <a:ext cx="28575" cy="33338"/>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11286" name="Rectangle 51"/>
              <p:cNvSpPr>
                <a:spLocks noChangeArrowheads="1"/>
              </p:cNvSpPr>
              <p:nvPr/>
            </p:nvSpPr>
            <p:spPr bwMode="auto">
              <a:xfrm rot="20284037">
                <a:off x="1250950" y="6267450"/>
                <a:ext cx="28575" cy="33338"/>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11287" name="Line 52"/>
              <p:cNvSpPr>
                <a:spLocks noChangeShapeType="1"/>
              </p:cNvSpPr>
              <p:nvPr/>
            </p:nvSpPr>
            <p:spPr bwMode="auto">
              <a:xfrm rot="20284037">
                <a:off x="1250950" y="6238875"/>
                <a:ext cx="0" cy="68263"/>
              </a:xfrm>
              <a:prstGeom prst="line">
                <a:avLst/>
              </a:prstGeom>
              <a:noFill/>
              <a:ln w="12700">
                <a:solidFill>
                  <a:schemeClr val="tx1"/>
                </a:solidFill>
                <a:round/>
                <a:headEnd/>
                <a:tailEnd/>
              </a:ln>
            </p:spPr>
            <p:txBody>
              <a:bodyPr/>
              <a:lstStyle/>
              <a:p>
                <a:endParaRPr lang="de-DE"/>
              </a:p>
            </p:txBody>
          </p:sp>
          <p:grpSp>
            <p:nvGrpSpPr>
              <p:cNvPr id="11288" name="Group 59"/>
              <p:cNvGrpSpPr>
                <a:grpSpLocks/>
              </p:cNvGrpSpPr>
              <p:nvPr/>
            </p:nvGrpSpPr>
            <p:grpSpPr bwMode="auto">
              <a:xfrm rot="20249748">
                <a:off x="762000" y="5472113"/>
                <a:ext cx="381000" cy="663575"/>
                <a:chOff x="2160" y="1536"/>
                <a:chExt cx="1392" cy="2208"/>
              </a:xfrm>
            </p:grpSpPr>
            <p:sp>
              <p:nvSpPr>
                <p:cNvPr id="11320" name="Rectangle 60"/>
                <p:cNvSpPr>
                  <a:spLocks noChangeArrowheads="1"/>
                </p:cNvSpPr>
                <p:nvPr/>
              </p:nvSpPr>
              <p:spPr bwMode="auto">
                <a:xfrm>
                  <a:off x="2592" y="2880"/>
                  <a:ext cx="432" cy="240"/>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321" name="AutoShape 61"/>
                <p:cNvSpPr>
                  <a:spLocks noChangeArrowheads="1"/>
                </p:cNvSpPr>
                <p:nvPr/>
              </p:nvSpPr>
              <p:spPr bwMode="auto">
                <a:xfrm rot="-5510266">
                  <a:off x="2161" y="2928"/>
                  <a:ext cx="239" cy="143"/>
                </a:xfrm>
                <a:custGeom>
                  <a:avLst/>
                  <a:gdLst>
                    <a:gd name="T0" fmla="*/ 2 w 21600"/>
                    <a:gd name="T1" fmla="*/ 0 h 21600"/>
                    <a:gd name="T2" fmla="*/ 1 w 21600"/>
                    <a:gd name="T3" fmla="*/ 1 h 21600"/>
                    <a:gd name="T4" fmla="*/ 0 w 21600"/>
                    <a:gd name="T5" fmla="*/ 0 h 21600"/>
                    <a:gd name="T6" fmla="*/ 1 w 21600"/>
                    <a:gd name="T7" fmla="*/ 0 h 21600"/>
                    <a:gd name="T8" fmla="*/ 0 60000 65536"/>
                    <a:gd name="T9" fmla="*/ 0 60000 65536"/>
                    <a:gd name="T10" fmla="*/ 0 60000 65536"/>
                    <a:gd name="T11" fmla="*/ 0 60000 65536"/>
                    <a:gd name="T12" fmla="*/ 4519 w 21600"/>
                    <a:gd name="T13" fmla="*/ 4531 h 21600"/>
                    <a:gd name="T14" fmla="*/ 17081 w 21600"/>
                    <a:gd name="T15" fmla="*/ 1706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CC3300"/>
                </a:solidFill>
                <a:ln w="12700">
                  <a:solidFill>
                    <a:schemeClr val="tx1"/>
                  </a:solidFill>
                  <a:miter lim="800000"/>
                  <a:headEnd/>
                  <a:tailEnd/>
                </a:ln>
              </p:spPr>
              <p:txBody>
                <a:bodyPr wrap="none" anchor="ctr"/>
                <a:lstStyle/>
                <a:p>
                  <a:endParaRPr lang="de-DE"/>
                </a:p>
              </p:txBody>
            </p:sp>
            <p:sp>
              <p:nvSpPr>
                <p:cNvPr id="11322" name="Rectangle 62"/>
                <p:cNvSpPr>
                  <a:spLocks noChangeArrowheads="1"/>
                </p:cNvSpPr>
                <p:nvPr/>
              </p:nvSpPr>
              <p:spPr bwMode="auto">
                <a:xfrm>
                  <a:off x="2976" y="1584"/>
                  <a:ext cx="240" cy="336"/>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323" name="Rectangle 63"/>
                <p:cNvSpPr>
                  <a:spLocks noChangeArrowheads="1"/>
                </p:cNvSpPr>
                <p:nvPr/>
              </p:nvSpPr>
              <p:spPr bwMode="auto">
                <a:xfrm>
                  <a:off x="2928" y="2544"/>
                  <a:ext cx="336" cy="192"/>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324" name="Rectangle 64"/>
                <p:cNvSpPr>
                  <a:spLocks noChangeArrowheads="1"/>
                </p:cNvSpPr>
                <p:nvPr/>
              </p:nvSpPr>
              <p:spPr bwMode="auto">
                <a:xfrm>
                  <a:off x="2976" y="2736"/>
                  <a:ext cx="240" cy="960"/>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325" name="Oval 65"/>
                <p:cNvSpPr>
                  <a:spLocks noChangeArrowheads="1"/>
                </p:cNvSpPr>
                <p:nvPr/>
              </p:nvSpPr>
              <p:spPr bwMode="auto">
                <a:xfrm>
                  <a:off x="2304" y="2832"/>
                  <a:ext cx="336" cy="336"/>
                </a:xfrm>
                <a:prstGeom prst="ellipse">
                  <a:avLst/>
                </a:prstGeom>
                <a:solidFill>
                  <a:srgbClr val="CC3300"/>
                </a:solidFill>
                <a:ln w="12700">
                  <a:solidFill>
                    <a:schemeClr val="tx1"/>
                  </a:solidFill>
                  <a:round/>
                  <a:headEnd/>
                  <a:tailEnd/>
                </a:ln>
              </p:spPr>
              <p:txBody>
                <a:bodyPr wrap="none" anchor="ctr"/>
                <a:lstStyle/>
                <a:p>
                  <a:endParaRPr lang="de-DE"/>
                </a:p>
              </p:txBody>
            </p:sp>
            <p:sp>
              <p:nvSpPr>
                <p:cNvPr id="11326" name="Oval 66"/>
                <p:cNvSpPr>
                  <a:spLocks noChangeArrowheads="1"/>
                </p:cNvSpPr>
                <p:nvPr/>
              </p:nvSpPr>
              <p:spPr bwMode="auto">
                <a:xfrm>
                  <a:off x="2688" y="1824"/>
                  <a:ext cx="864" cy="768"/>
                </a:xfrm>
                <a:prstGeom prst="ellipse">
                  <a:avLst/>
                </a:prstGeom>
                <a:solidFill>
                  <a:srgbClr val="CC3300"/>
                </a:solidFill>
                <a:ln w="12700">
                  <a:solidFill>
                    <a:schemeClr val="tx1"/>
                  </a:solidFill>
                  <a:round/>
                  <a:headEnd/>
                  <a:tailEnd/>
                </a:ln>
              </p:spPr>
              <p:txBody>
                <a:bodyPr wrap="none" anchor="ctr"/>
                <a:lstStyle/>
                <a:p>
                  <a:endParaRPr lang="de-DE"/>
                </a:p>
              </p:txBody>
            </p:sp>
            <p:sp>
              <p:nvSpPr>
                <p:cNvPr id="11327" name="Oval 67"/>
                <p:cNvSpPr>
                  <a:spLocks noChangeArrowheads="1"/>
                </p:cNvSpPr>
                <p:nvPr/>
              </p:nvSpPr>
              <p:spPr bwMode="auto">
                <a:xfrm>
                  <a:off x="3024" y="1632"/>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11328" name="Oval 68"/>
                <p:cNvSpPr>
                  <a:spLocks noChangeArrowheads="1"/>
                </p:cNvSpPr>
                <p:nvPr/>
              </p:nvSpPr>
              <p:spPr bwMode="auto">
                <a:xfrm>
                  <a:off x="2736" y="2928"/>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11329" name="Oval 69"/>
                <p:cNvSpPr>
                  <a:spLocks noChangeArrowheads="1"/>
                </p:cNvSpPr>
                <p:nvPr/>
              </p:nvSpPr>
              <p:spPr bwMode="auto">
                <a:xfrm>
                  <a:off x="3024" y="2784"/>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11330" name="AutoShape 70"/>
                <p:cNvSpPr>
                  <a:spLocks noChangeArrowheads="1"/>
                </p:cNvSpPr>
                <p:nvPr/>
              </p:nvSpPr>
              <p:spPr bwMode="auto">
                <a:xfrm>
                  <a:off x="2928" y="153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sp>
              <p:nvSpPr>
                <p:cNvPr id="11331" name="AutoShape 71"/>
                <p:cNvSpPr>
                  <a:spLocks noChangeArrowheads="1"/>
                </p:cNvSpPr>
                <p:nvPr/>
              </p:nvSpPr>
              <p:spPr bwMode="auto">
                <a:xfrm>
                  <a:off x="2928" y="369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sp>
              <p:nvSpPr>
                <p:cNvPr id="11332" name="AutoShape 72"/>
                <p:cNvSpPr>
                  <a:spLocks noChangeArrowheads="1"/>
                </p:cNvSpPr>
                <p:nvPr/>
              </p:nvSpPr>
              <p:spPr bwMode="auto">
                <a:xfrm rot="5299342">
                  <a:off x="2016" y="297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grpSp>
        </p:grpSp>
        <p:grpSp>
          <p:nvGrpSpPr>
            <p:cNvPr id="60" name="Gruppieren 59"/>
            <p:cNvGrpSpPr/>
            <p:nvPr/>
          </p:nvGrpSpPr>
          <p:grpSpPr>
            <a:xfrm>
              <a:off x="548680" y="323850"/>
              <a:ext cx="742950" cy="1031875"/>
              <a:chOff x="548680" y="323850"/>
              <a:chExt cx="742950" cy="1031875"/>
            </a:xfrm>
          </p:grpSpPr>
          <p:grpSp>
            <p:nvGrpSpPr>
              <p:cNvPr id="11289" name="Group 33"/>
              <p:cNvGrpSpPr>
                <a:grpSpLocks/>
              </p:cNvGrpSpPr>
              <p:nvPr/>
            </p:nvGrpSpPr>
            <p:grpSpPr bwMode="auto">
              <a:xfrm rot="19852963">
                <a:off x="867768" y="611188"/>
                <a:ext cx="138112" cy="608012"/>
                <a:chOff x="2200" y="255"/>
                <a:chExt cx="267" cy="1770"/>
              </a:xfrm>
            </p:grpSpPr>
            <p:sp>
              <p:nvSpPr>
                <p:cNvPr id="11318" name="Freeform 34"/>
                <p:cNvSpPr>
                  <a:spLocks/>
                </p:cNvSpPr>
                <p:nvPr/>
              </p:nvSpPr>
              <p:spPr bwMode="auto">
                <a:xfrm>
                  <a:off x="2290" y="534"/>
                  <a:ext cx="70" cy="1491"/>
                </a:xfrm>
                <a:custGeom>
                  <a:avLst/>
                  <a:gdLst>
                    <a:gd name="T0" fmla="*/ 0 w 96"/>
                    <a:gd name="T1" fmla="*/ 29 h 2826"/>
                    <a:gd name="T2" fmla="*/ 0 w 96"/>
                    <a:gd name="T3" fmla="*/ 1306 h 2826"/>
                    <a:gd name="T4" fmla="*/ 20 w 96"/>
                    <a:gd name="T5" fmla="*/ 1491 h 2826"/>
                    <a:gd name="T6" fmla="*/ 41 w 96"/>
                    <a:gd name="T7" fmla="*/ 1491 h 2826"/>
                    <a:gd name="T8" fmla="*/ 70 w 96"/>
                    <a:gd name="T9" fmla="*/ 1307 h 2826"/>
                    <a:gd name="T10" fmla="*/ 70 w 96"/>
                    <a:gd name="T11" fmla="*/ 33 h 2826"/>
                    <a:gd name="T12" fmla="*/ 70 w 96"/>
                    <a:gd name="T13" fmla="*/ 0 h 2826"/>
                    <a:gd name="T14" fmla="*/ 67 w 96"/>
                    <a:gd name="T15" fmla="*/ 3 h 2826"/>
                    <a:gd name="T16" fmla="*/ 67 w 96"/>
                    <a:gd name="T17" fmla="*/ 1305 h 2826"/>
                    <a:gd name="T18" fmla="*/ 36 w 96"/>
                    <a:gd name="T19" fmla="*/ 1491 h 2826"/>
                    <a:gd name="T20" fmla="*/ 25 w 96"/>
                    <a:gd name="T21" fmla="*/ 1491 h 2826"/>
                    <a:gd name="T22" fmla="*/ 3 w 96"/>
                    <a:gd name="T23" fmla="*/ 1305 h 2826"/>
                    <a:gd name="T24" fmla="*/ 3 w 96"/>
                    <a:gd name="T25" fmla="*/ 3 h 2826"/>
                    <a:gd name="T26" fmla="*/ 69 w 96"/>
                    <a:gd name="T27" fmla="*/ 3 h 2826"/>
                    <a:gd name="T28" fmla="*/ 0 w 96"/>
                    <a:gd name="T29" fmla="*/ 3 h 2826"/>
                    <a:gd name="T30" fmla="*/ 0 w 96"/>
                    <a:gd name="T31" fmla="*/ 29 h 28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6"/>
                    <a:gd name="T49" fmla="*/ 0 h 2826"/>
                    <a:gd name="T50" fmla="*/ 96 w 96"/>
                    <a:gd name="T51" fmla="*/ 2826 h 28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6" h="2826">
                      <a:moveTo>
                        <a:pt x="0" y="55"/>
                      </a:moveTo>
                      <a:lnTo>
                        <a:pt x="0" y="2476"/>
                      </a:lnTo>
                      <a:lnTo>
                        <a:pt x="28" y="2826"/>
                      </a:lnTo>
                      <a:lnTo>
                        <a:pt x="56" y="2826"/>
                      </a:lnTo>
                      <a:lnTo>
                        <a:pt x="96" y="2478"/>
                      </a:lnTo>
                      <a:lnTo>
                        <a:pt x="96" y="63"/>
                      </a:lnTo>
                      <a:lnTo>
                        <a:pt x="96" y="0"/>
                      </a:lnTo>
                      <a:lnTo>
                        <a:pt x="92" y="6"/>
                      </a:lnTo>
                      <a:lnTo>
                        <a:pt x="92" y="2474"/>
                      </a:lnTo>
                      <a:lnTo>
                        <a:pt x="50" y="2826"/>
                      </a:lnTo>
                      <a:lnTo>
                        <a:pt x="34" y="2826"/>
                      </a:lnTo>
                      <a:lnTo>
                        <a:pt x="4" y="2474"/>
                      </a:lnTo>
                      <a:lnTo>
                        <a:pt x="4" y="6"/>
                      </a:lnTo>
                      <a:lnTo>
                        <a:pt x="95" y="6"/>
                      </a:lnTo>
                      <a:lnTo>
                        <a:pt x="0" y="6"/>
                      </a:lnTo>
                      <a:lnTo>
                        <a:pt x="0" y="55"/>
                      </a:lnTo>
                      <a:close/>
                    </a:path>
                  </a:pathLst>
                </a:custGeom>
                <a:solidFill>
                  <a:schemeClr val="tx1"/>
                </a:solidFill>
                <a:ln w="0">
                  <a:solidFill>
                    <a:schemeClr val="tx1"/>
                  </a:solidFill>
                  <a:round/>
                  <a:headEnd/>
                  <a:tailEnd/>
                </a:ln>
              </p:spPr>
              <p:txBody>
                <a:bodyPr/>
                <a:lstStyle/>
                <a:p>
                  <a:endParaRPr lang="de-DE"/>
                </a:p>
              </p:txBody>
            </p:sp>
            <p:sp>
              <p:nvSpPr>
                <p:cNvPr id="11319" name="Freeform 35"/>
                <p:cNvSpPr>
                  <a:spLocks/>
                </p:cNvSpPr>
                <p:nvPr/>
              </p:nvSpPr>
              <p:spPr bwMode="auto">
                <a:xfrm>
                  <a:off x="2200" y="255"/>
                  <a:ext cx="267" cy="382"/>
                </a:xfrm>
                <a:custGeom>
                  <a:avLst/>
                  <a:gdLst>
                    <a:gd name="T0" fmla="*/ 68 w 318"/>
                    <a:gd name="T1" fmla="*/ 382 h 627"/>
                    <a:gd name="T2" fmla="*/ 68 w 318"/>
                    <a:gd name="T3" fmla="*/ 292 h 627"/>
                    <a:gd name="T4" fmla="*/ 80 w 318"/>
                    <a:gd name="T5" fmla="*/ 263 h 627"/>
                    <a:gd name="T6" fmla="*/ 50 w 318"/>
                    <a:gd name="T7" fmla="*/ 227 h 627"/>
                    <a:gd name="T8" fmla="*/ 2 w 318"/>
                    <a:gd name="T9" fmla="*/ 96 h 627"/>
                    <a:gd name="T10" fmla="*/ 40 w 318"/>
                    <a:gd name="T11" fmla="*/ 21 h 627"/>
                    <a:gd name="T12" fmla="*/ 128 w 318"/>
                    <a:gd name="T13" fmla="*/ 1 h 627"/>
                    <a:gd name="T14" fmla="*/ 228 w 318"/>
                    <a:gd name="T15" fmla="*/ 23 h 627"/>
                    <a:gd name="T16" fmla="*/ 264 w 318"/>
                    <a:gd name="T17" fmla="*/ 99 h 627"/>
                    <a:gd name="T18" fmla="*/ 212 w 318"/>
                    <a:gd name="T19" fmla="*/ 222 h 627"/>
                    <a:gd name="T20" fmla="*/ 172 w 318"/>
                    <a:gd name="T21" fmla="*/ 263 h 627"/>
                    <a:gd name="T22" fmla="*/ 179 w 318"/>
                    <a:gd name="T23" fmla="*/ 291 h 627"/>
                    <a:gd name="T24" fmla="*/ 176 w 318"/>
                    <a:gd name="T25" fmla="*/ 382 h 627"/>
                    <a:gd name="T26" fmla="*/ 68 w 318"/>
                    <a:gd name="T27" fmla="*/ 382 h 6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8"/>
                    <a:gd name="T43" fmla="*/ 0 h 627"/>
                    <a:gd name="T44" fmla="*/ 318 w 318"/>
                    <a:gd name="T45" fmla="*/ 627 h 6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8" h="627">
                      <a:moveTo>
                        <a:pt x="81" y="627"/>
                      </a:moveTo>
                      <a:lnTo>
                        <a:pt x="81" y="480"/>
                      </a:lnTo>
                      <a:cubicBezTo>
                        <a:pt x="83" y="447"/>
                        <a:pt x="99" y="449"/>
                        <a:pt x="95" y="431"/>
                      </a:cubicBezTo>
                      <a:cubicBezTo>
                        <a:pt x="91" y="413"/>
                        <a:pt x="74" y="419"/>
                        <a:pt x="59" y="373"/>
                      </a:cubicBezTo>
                      <a:cubicBezTo>
                        <a:pt x="43" y="328"/>
                        <a:pt x="3" y="214"/>
                        <a:pt x="2" y="158"/>
                      </a:cubicBezTo>
                      <a:cubicBezTo>
                        <a:pt x="0" y="101"/>
                        <a:pt x="23" y="60"/>
                        <a:pt x="48" y="34"/>
                      </a:cubicBezTo>
                      <a:cubicBezTo>
                        <a:pt x="73" y="7"/>
                        <a:pt x="114" y="0"/>
                        <a:pt x="152" y="1"/>
                      </a:cubicBezTo>
                      <a:cubicBezTo>
                        <a:pt x="189" y="1"/>
                        <a:pt x="246" y="11"/>
                        <a:pt x="272" y="38"/>
                      </a:cubicBezTo>
                      <a:cubicBezTo>
                        <a:pt x="299" y="65"/>
                        <a:pt x="318" y="108"/>
                        <a:pt x="315" y="162"/>
                      </a:cubicBezTo>
                      <a:cubicBezTo>
                        <a:pt x="312" y="216"/>
                        <a:pt x="272" y="320"/>
                        <a:pt x="253" y="365"/>
                      </a:cubicBezTo>
                      <a:cubicBezTo>
                        <a:pt x="235" y="410"/>
                        <a:pt x="212" y="413"/>
                        <a:pt x="205" y="431"/>
                      </a:cubicBezTo>
                      <a:cubicBezTo>
                        <a:pt x="198" y="449"/>
                        <a:pt x="212" y="444"/>
                        <a:pt x="213" y="477"/>
                      </a:cubicBezTo>
                      <a:lnTo>
                        <a:pt x="210" y="627"/>
                      </a:lnTo>
                      <a:lnTo>
                        <a:pt x="81" y="627"/>
                      </a:lnTo>
                      <a:close/>
                    </a:path>
                  </a:pathLst>
                </a:custGeom>
                <a:solidFill>
                  <a:schemeClr val="bg2"/>
                </a:solidFill>
                <a:ln w="9525" cap="flat" cmpd="sng">
                  <a:solidFill>
                    <a:schemeClr val="tx1"/>
                  </a:solidFill>
                  <a:prstDash val="solid"/>
                  <a:round/>
                  <a:headEnd/>
                  <a:tailEnd/>
                </a:ln>
              </p:spPr>
              <p:txBody>
                <a:bodyPr wrap="none"/>
                <a:lstStyle/>
                <a:p>
                  <a:endParaRPr lang="de-DE"/>
                </a:p>
              </p:txBody>
            </p:sp>
          </p:grpSp>
          <p:grpSp>
            <p:nvGrpSpPr>
              <p:cNvPr id="11290" name="Group 116"/>
              <p:cNvGrpSpPr>
                <a:grpSpLocks/>
              </p:cNvGrpSpPr>
              <p:nvPr/>
            </p:nvGrpSpPr>
            <p:grpSpPr bwMode="auto">
              <a:xfrm>
                <a:off x="548680" y="500063"/>
                <a:ext cx="285750" cy="855662"/>
                <a:chOff x="384" y="315"/>
                <a:chExt cx="180" cy="539"/>
              </a:xfrm>
            </p:grpSpPr>
            <p:sp>
              <p:nvSpPr>
                <p:cNvPr id="11316" name="Freeform 40"/>
                <p:cNvSpPr>
                  <a:spLocks/>
                </p:cNvSpPr>
                <p:nvPr/>
              </p:nvSpPr>
              <p:spPr bwMode="auto">
                <a:xfrm rot="-1904900">
                  <a:off x="545" y="425"/>
                  <a:ext cx="19" cy="429"/>
                </a:xfrm>
                <a:custGeom>
                  <a:avLst/>
                  <a:gdLst>
                    <a:gd name="T0" fmla="*/ 0 w 96"/>
                    <a:gd name="T1" fmla="*/ 8 h 2826"/>
                    <a:gd name="T2" fmla="*/ 0 w 96"/>
                    <a:gd name="T3" fmla="*/ 376 h 2826"/>
                    <a:gd name="T4" fmla="*/ 6 w 96"/>
                    <a:gd name="T5" fmla="*/ 429 h 2826"/>
                    <a:gd name="T6" fmla="*/ 11 w 96"/>
                    <a:gd name="T7" fmla="*/ 429 h 2826"/>
                    <a:gd name="T8" fmla="*/ 19 w 96"/>
                    <a:gd name="T9" fmla="*/ 376 h 2826"/>
                    <a:gd name="T10" fmla="*/ 19 w 96"/>
                    <a:gd name="T11" fmla="*/ 10 h 2826"/>
                    <a:gd name="T12" fmla="*/ 19 w 96"/>
                    <a:gd name="T13" fmla="*/ 0 h 2826"/>
                    <a:gd name="T14" fmla="*/ 18 w 96"/>
                    <a:gd name="T15" fmla="*/ 1 h 2826"/>
                    <a:gd name="T16" fmla="*/ 18 w 96"/>
                    <a:gd name="T17" fmla="*/ 376 h 2826"/>
                    <a:gd name="T18" fmla="*/ 10 w 96"/>
                    <a:gd name="T19" fmla="*/ 429 h 2826"/>
                    <a:gd name="T20" fmla="*/ 7 w 96"/>
                    <a:gd name="T21" fmla="*/ 429 h 2826"/>
                    <a:gd name="T22" fmla="*/ 1 w 96"/>
                    <a:gd name="T23" fmla="*/ 376 h 2826"/>
                    <a:gd name="T24" fmla="*/ 1 w 96"/>
                    <a:gd name="T25" fmla="*/ 1 h 2826"/>
                    <a:gd name="T26" fmla="*/ 19 w 96"/>
                    <a:gd name="T27" fmla="*/ 1 h 2826"/>
                    <a:gd name="T28" fmla="*/ 0 w 96"/>
                    <a:gd name="T29" fmla="*/ 1 h 2826"/>
                    <a:gd name="T30" fmla="*/ 0 w 96"/>
                    <a:gd name="T31" fmla="*/ 8 h 28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6"/>
                    <a:gd name="T49" fmla="*/ 0 h 2826"/>
                    <a:gd name="T50" fmla="*/ 96 w 96"/>
                    <a:gd name="T51" fmla="*/ 2826 h 28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6" h="2826">
                      <a:moveTo>
                        <a:pt x="0" y="55"/>
                      </a:moveTo>
                      <a:lnTo>
                        <a:pt x="0" y="2476"/>
                      </a:lnTo>
                      <a:lnTo>
                        <a:pt x="28" y="2826"/>
                      </a:lnTo>
                      <a:lnTo>
                        <a:pt x="56" y="2826"/>
                      </a:lnTo>
                      <a:lnTo>
                        <a:pt x="96" y="2478"/>
                      </a:lnTo>
                      <a:lnTo>
                        <a:pt x="96" y="63"/>
                      </a:lnTo>
                      <a:lnTo>
                        <a:pt x="96" y="0"/>
                      </a:lnTo>
                      <a:lnTo>
                        <a:pt x="92" y="6"/>
                      </a:lnTo>
                      <a:lnTo>
                        <a:pt x="92" y="2474"/>
                      </a:lnTo>
                      <a:lnTo>
                        <a:pt x="50" y="2826"/>
                      </a:lnTo>
                      <a:lnTo>
                        <a:pt x="34" y="2826"/>
                      </a:lnTo>
                      <a:lnTo>
                        <a:pt x="4" y="2474"/>
                      </a:lnTo>
                      <a:lnTo>
                        <a:pt x="4" y="6"/>
                      </a:lnTo>
                      <a:lnTo>
                        <a:pt x="95" y="6"/>
                      </a:lnTo>
                      <a:lnTo>
                        <a:pt x="0" y="6"/>
                      </a:lnTo>
                      <a:lnTo>
                        <a:pt x="0" y="55"/>
                      </a:lnTo>
                      <a:close/>
                    </a:path>
                  </a:pathLst>
                </a:custGeom>
                <a:solidFill>
                  <a:schemeClr val="tx1"/>
                </a:solidFill>
                <a:ln w="12700">
                  <a:solidFill>
                    <a:schemeClr val="tx1"/>
                  </a:solidFill>
                  <a:round/>
                  <a:headEnd/>
                  <a:tailEnd/>
                </a:ln>
              </p:spPr>
              <p:txBody>
                <a:bodyPr/>
                <a:lstStyle/>
                <a:p>
                  <a:endParaRPr lang="de-DE"/>
                </a:p>
              </p:txBody>
            </p:sp>
            <p:sp>
              <p:nvSpPr>
                <p:cNvPr id="11317" name="AutoShape 41"/>
                <p:cNvSpPr>
                  <a:spLocks noChangeArrowheads="1"/>
                </p:cNvSpPr>
                <p:nvPr/>
              </p:nvSpPr>
              <p:spPr bwMode="auto">
                <a:xfrm rot="3426991">
                  <a:off x="320" y="379"/>
                  <a:ext cx="180" cy="52"/>
                </a:xfrm>
                <a:prstGeom prst="roundRect">
                  <a:avLst>
                    <a:gd name="adj" fmla="val 50000"/>
                  </a:avLst>
                </a:prstGeom>
                <a:solidFill>
                  <a:schemeClr val="bg1"/>
                </a:solidFill>
                <a:ln w="12700">
                  <a:solidFill>
                    <a:schemeClr val="tx1"/>
                  </a:solidFill>
                  <a:round/>
                  <a:headEnd/>
                  <a:tailEnd/>
                </a:ln>
              </p:spPr>
              <p:txBody>
                <a:bodyPr wrap="none" anchor="ctr"/>
                <a:lstStyle/>
                <a:p>
                  <a:endParaRPr lang="de-DE"/>
                </a:p>
              </p:txBody>
            </p:sp>
          </p:grpSp>
          <p:grpSp>
            <p:nvGrpSpPr>
              <p:cNvPr id="11291" name="Group 89"/>
              <p:cNvGrpSpPr>
                <a:grpSpLocks/>
              </p:cNvGrpSpPr>
              <p:nvPr/>
            </p:nvGrpSpPr>
            <p:grpSpPr bwMode="auto">
              <a:xfrm rot="21038073">
                <a:off x="1158280" y="457200"/>
                <a:ext cx="133350" cy="769938"/>
                <a:chOff x="788" y="3439"/>
                <a:chExt cx="127" cy="890"/>
              </a:xfrm>
            </p:grpSpPr>
            <p:sp>
              <p:nvSpPr>
                <p:cNvPr id="11306" name="AutoShape 90"/>
                <p:cNvSpPr>
                  <a:spLocks noChangeArrowheads="1"/>
                </p:cNvSpPr>
                <p:nvPr/>
              </p:nvSpPr>
              <p:spPr bwMode="auto">
                <a:xfrm rot="-1315963">
                  <a:off x="838" y="3439"/>
                  <a:ext cx="27" cy="890"/>
                </a:xfrm>
                <a:prstGeom prst="flowChartProcess">
                  <a:avLst/>
                </a:prstGeom>
                <a:solidFill>
                  <a:schemeClr val="bg1"/>
                </a:solidFill>
                <a:ln w="12700">
                  <a:solidFill>
                    <a:schemeClr val="tx1"/>
                  </a:solidFill>
                  <a:miter lim="800000"/>
                  <a:headEnd/>
                  <a:tailEnd/>
                </a:ln>
              </p:spPr>
              <p:txBody>
                <a:bodyPr wrap="none" anchor="ctr"/>
                <a:lstStyle/>
                <a:p>
                  <a:endParaRPr lang="de-DE"/>
                </a:p>
              </p:txBody>
            </p:sp>
            <p:sp>
              <p:nvSpPr>
                <p:cNvPr id="11307" name="AutoShape 91"/>
                <p:cNvSpPr>
                  <a:spLocks noChangeArrowheads="1"/>
                </p:cNvSpPr>
                <p:nvPr/>
              </p:nvSpPr>
              <p:spPr bwMode="auto">
                <a:xfrm rot="-6715963">
                  <a:off x="664" y="3836"/>
                  <a:ext cx="365" cy="62"/>
                </a:xfrm>
                <a:prstGeom prst="flowChartTerminator">
                  <a:avLst/>
                </a:prstGeom>
                <a:solidFill>
                  <a:schemeClr val="bg1"/>
                </a:solidFill>
                <a:ln w="12700">
                  <a:solidFill>
                    <a:schemeClr val="tx1"/>
                  </a:solidFill>
                  <a:miter lim="800000"/>
                  <a:headEnd/>
                  <a:tailEnd/>
                </a:ln>
              </p:spPr>
              <p:txBody>
                <a:bodyPr wrap="none" anchor="ctr"/>
                <a:lstStyle/>
                <a:p>
                  <a:endParaRPr lang="de-DE"/>
                </a:p>
              </p:txBody>
            </p:sp>
            <p:sp>
              <p:nvSpPr>
                <p:cNvPr id="11308" name="Rectangle 92"/>
                <p:cNvSpPr>
                  <a:spLocks noChangeArrowheads="1"/>
                </p:cNvSpPr>
                <p:nvPr/>
              </p:nvSpPr>
              <p:spPr bwMode="auto">
                <a:xfrm rot="-1315963">
                  <a:off x="888" y="4069"/>
                  <a:ext cx="18" cy="21"/>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11309" name="Rectangle 93"/>
                <p:cNvSpPr>
                  <a:spLocks noChangeArrowheads="1"/>
                </p:cNvSpPr>
                <p:nvPr/>
              </p:nvSpPr>
              <p:spPr bwMode="auto">
                <a:xfrm rot="-1315963">
                  <a:off x="788" y="3669"/>
                  <a:ext cx="18" cy="21"/>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11310" name="Line 94"/>
                <p:cNvSpPr>
                  <a:spLocks noChangeShapeType="1"/>
                </p:cNvSpPr>
                <p:nvPr/>
              </p:nvSpPr>
              <p:spPr bwMode="auto">
                <a:xfrm rot="-1315963">
                  <a:off x="788" y="3651"/>
                  <a:ext cx="0" cy="43"/>
                </a:xfrm>
                <a:prstGeom prst="line">
                  <a:avLst/>
                </a:prstGeom>
                <a:noFill/>
                <a:ln w="12700">
                  <a:solidFill>
                    <a:schemeClr val="tx1"/>
                  </a:solidFill>
                  <a:round/>
                  <a:headEnd/>
                  <a:tailEnd/>
                </a:ln>
              </p:spPr>
              <p:txBody>
                <a:bodyPr/>
                <a:lstStyle/>
                <a:p>
                  <a:endParaRPr lang="de-DE"/>
                </a:p>
              </p:txBody>
            </p:sp>
            <p:sp>
              <p:nvSpPr>
                <p:cNvPr id="11311" name="Line 95"/>
                <p:cNvSpPr>
                  <a:spLocks noChangeShapeType="1"/>
                </p:cNvSpPr>
                <p:nvPr/>
              </p:nvSpPr>
              <p:spPr bwMode="auto">
                <a:xfrm rot="-1315963">
                  <a:off x="830" y="3788"/>
                  <a:ext cx="27" cy="0"/>
                </a:xfrm>
                <a:prstGeom prst="line">
                  <a:avLst/>
                </a:prstGeom>
                <a:noFill/>
                <a:ln w="12700">
                  <a:solidFill>
                    <a:schemeClr val="tx1"/>
                  </a:solidFill>
                  <a:round/>
                  <a:headEnd/>
                  <a:tailEnd/>
                </a:ln>
              </p:spPr>
              <p:txBody>
                <a:bodyPr/>
                <a:lstStyle/>
                <a:p>
                  <a:endParaRPr lang="de-DE"/>
                </a:p>
              </p:txBody>
            </p:sp>
            <p:sp>
              <p:nvSpPr>
                <p:cNvPr id="11312" name="Line 96"/>
                <p:cNvSpPr>
                  <a:spLocks noChangeShapeType="1"/>
                </p:cNvSpPr>
                <p:nvPr/>
              </p:nvSpPr>
              <p:spPr bwMode="auto">
                <a:xfrm rot="-1315963">
                  <a:off x="842" y="3834"/>
                  <a:ext cx="27" cy="0"/>
                </a:xfrm>
                <a:prstGeom prst="line">
                  <a:avLst/>
                </a:prstGeom>
                <a:noFill/>
                <a:ln w="12700">
                  <a:solidFill>
                    <a:schemeClr val="tx1"/>
                  </a:solidFill>
                  <a:round/>
                  <a:headEnd/>
                  <a:tailEnd/>
                </a:ln>
              </p:spPr>
              <p:txBody>
                <a:bodyPr/>
                <a:lstStyle/>
                <a:p>
                  <a:endParaRPr lang="de-DE"/>
                </a:p>
              </p:txBody>
            </p:sp>
            <p:sp>
              <p:nvSpPr>
                <p:cNvPr id="11313" name="Line 97"/>
                <p:cNvSpPr>
                  <a:spLocks noChangeShapeType="1"/>
                </p:cNvSpPr>
                <p:nvPr/>
              </p:nvSpPr>
              <p:spPr bwMode="auto">
                <a:xfrm rot="-1315963">
                  <a:off x="854" y="3882"/>
                  <a:ext cx="27" cy="0"/>
                </a:xfrm>
                <a:prstGeom prst="line">
                  <a:avLst/>
                </a:prstGeom>
                <a:noFill/>
                <a:ln w="12700">
                  <a:solidFill>
                    <a:schemeClr val="tx1"/>
                  </a:solidFill>
                  <a:round/>
                  <a:headEnd/>
                  <a:tailEnd/>
                </a:ln>
              </p:spPr>
              <p:txBody>
                <a:bodyPr/>
                <a:lstStyle/>
                <a:p>
                  <a:endParaRPr lang="de-DE"/>
                </a:p>
              </p:txBody>
            </p:sp>
            <p:sp>
              <p:nvSpPr>
                <p:cNvPr id="11314" name="Line 98"/>
                <p:cNvSpPr>
                  <a:spLocks noChangeShapeType="1"/>
                </p:cNvSpPr>
                <p:nvPr/>
              </p:nvSpPr>
              <p:spPr bwMode="auto">
                <a:xfrm rot="-1315963">
                  <a:off x="876" y="3935"/>
                  <a:ext cx="27" cy="0"/>
                </a:xfrm>
                <a:prstGeom prst="line">
                  <a:avLst/>
                </a:prstGeom>
                <a:noFill/>
                <a:ln w="12700">
                  <a:solidFill>
                    <a:schemeClr val="tx1"/>
                  </a:solidFill>
                  <a:round/>
                  <a:headEnd/>
                  <a:tailEnd/>
                </a:ln>
              </p:spPr>
              <p:txBody>
                <a:bodyPr/>
                <a:lstStyle/>
                <a:p>
                  <a:endParaRPr lang="de-DE"/>
                </a:p>
              </p:txBody>
            </p:sp>
            <p:sp>
              <p:nvSpPr>
                <p:cNvPr id="11315" name="Line 99"/>
                <p:cNvSpPr>
                  <a:spLocks noChangeShapeType="1"/>
                </p:cNvSpPr>
                <p:nvPr/>
              </p:nvSpPr>
              <p:spPr bwMode="auto">
                <a:xfrm rot="-1315963">
                  <a:off x="888" y="3975"/>
                  <a:ext cx="27" cy="0"/>
                </a:xfrm>
                <a:prstGeom prst="line">
                  <a:avLst/>
                </a:prstGeom>
                <a:noFill/>
                <a:ln w="12700">
                  <a:solidFill>
                    <a:schemeClr val="tx1"/>
                  </a:solidFill>
                  <a:round/>
                  <a:headEnd/>
                  <a:tailEnd/>
                </a:ln>
              </p:spPr>
              <p:txBody>
                <a:bodyPr/>
                <a:lstStyle/>
                <a:p>
                  <a:endParaRPr lang="de-DE"/>
                </a:p>
              </p:txBody>
            </p:sp>
          </p:grpSp>
          <p:grpSp>
            <p:nvGrpSpPr>
              <p:cNvPr id="11292" name="Group 100"/>
              <p:cNvGrpSpPr>
                <a:grpSpLocks/>
              </p:cNvGrpSpPr>
              <p:nvPr/>
            </p:nvGrpSpPr>
            <p:grpSpPr bwMode="auto">
              <a:xfrm rot="19679298">
                <a:off x="853480" y="323850"/>
                <a:ext cx="252413" cy="361950"/>
                <a:chOff x="2160" y="1536"/>
                <a:chExt cx="1392" cy="2208"/>
              </a:xfrm>
            </p:grpSpPr>
            <p:sp>
              <p:nvSpPr>
                <p:cNvPr id="11293" name="Rectangle 101"/>
                <p:cNvSpPr>
                  <a:spLocks noChangeArrowheads="1"/>
                </p:cNvSpPr>
                <p:nvPr/>
              </p:nvSpPr>
              <p:spPr bwMode="auto">
                <a:xfrm>
                  <a:off x="2592" y="2880"/>
                  <a:ext cx="432" cy="240"/>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294" name="AutoShape 102"/>
                <p:cNvSpPr>
                  <a:spLocks noChangeArrowheads="1"/>
                </p:cNvSpPr>
                <p:nvPr/>
              </p:nvSpPr>
              <p:spPr bwMode="auto">
                <a:xfrm rot="-5510266">
                  <a:off x="2161" y="2928"/>
                  <a:ext cx="239" cy="143"/>
                </a:xfrm>
                <a:custGeom>
                  <a:avLst/>
                  <a:gdLst>
                    <a:gd name="T0" fmla="*/ 2 w 21600"/>
                    <a:gd name="T1" fmla="*/ 0 h 21600"/>
                    <a:gd name="T2" fmla="*/ 1 w 21600"/>
                    <a:gd name="T3" fmla="*/ 1 h 21600"/>
                    <a:gd name="T4" fmla="*/ 0 w 21600"/>
                    <a:gd name="T5" fmla="*/ 0 h 21600"/>
                    <a:gd name="T6" fmla="*/ 1 w 21600"/>
                    <a:gd name="T7" fmla="*/ 0 h 21600"/>
                    <a:gd name="T8" fmla="*/ 0 60000 65536"/>
                    <a:gd name="T9" fmla="*/ 0 60000 65536"/>
                    <a:gd name="T10" fmla="*/ 0 60000 65536"/>
                    <a:gd name="T11" fmla="*/ 0 60000 65536"/>
                    <a:gd name="T12" fmla="*/ 4519 w 21600"/>
                    <a:gd name="T13" fmla="*/ 4531 h 21600"/>
                    <a:gd name="T14" fmla="*/ 17081 w 21600"/>
                    <a:gd name="T15" fmla="*/ 1706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CC3300"/>
                </a:solidFill>
                <a:ln w="12700">
                  <a:solidFill>
                    <a:schemeClr val="tx1"/>
                  </a:solidFill>
                  <a:miter lim="800000"/>
                  <a:headEnd/>
                  <a:tailEnd/>
                </a:ln>
              </p:spPr>
              <p:txBody>
                <a:bodyPr wrap="none" anchor="ctr"/>
                <a:lstStyle/>
                <a:p>
                  <a:endParaRPr lang="de-DE"/>
                </a:p>
              </p:txBody>
            </p:sp>
            <p:sp>
              <p:nvSpPr>
                <p:cNvPr id="11295" name="Rectangle 103"/>
                <p:cNvSpPr>
                  <a:spLocks noChangeArrowheads="1"/>
                </p:cNvSpPr>
                <p:nvPr/>
              </p:nvSpPr>
              <p:spPr bwMode="auto">
                <a:xfrm>
                  <a:off x="2976" y="1584"/>
                  <a:ext cx="240" cy="336"/>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296" name="Rectangle 104"/>
                <p:cNvSpPr>
                  <a:spLocks noChangeArrowheads="1"/>
                </p:cNvSpPr>
                <p:nvPr/>
              </p:nvSpPr>
              <p:spPr bwMode="auto">
                <a:xfrm>
                  <a:off x="2928" y="2544"/>
                  <a:ext cx="336" cy="192"/>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297" name="Rectangle 105"/>
                <p:cNvSpPr>
                  <a:spLocks noChangeArrowheads="1"/>
                </p:cNvSpPr>
                <p:nvPr/>
              </p:nvSpPr>
              <p:spPr bwMode="auto">
                <a:xfrm>
                  <a:off x="2976" y="2736"/>
                  <a:ext cx="240" cy="960"/>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11298" name="Oval 106"/>
                <p:cNvSpPr>
                  <a:spLocks noChangeArrowheads="1"/>
                </p:cNvSpPr>
                <p:nvPr/>
              </p:nvSpPr>
              <p:spPr bwMode="auto">
                <a:xfrm>
                  <a:off x="2304" y="2832"/>
                  <a:ext cx="336" cy="336"/>
                </a:xfrm>
                <a:prstGeom prst="ellipse">
                  <a:avLst/>
                </a:prstGeom>
                <a:solidFill>
                  <a:srgbClr val="CC3300"/>
                </a:solidFill>
                <a:ln w="12700">
                  <a:solidFill>
                    <a:schemeClr val="tx1"/>
                  </a:solidFill>
                  <a:round/>
                  <a:headEnd/>
                  <a:tailEnd/>
                </a:ln>
              </p:spPr>
              <p:txBody>
                <a:bodyPr wrap="none" anchor="ctr"/>
                <a:lstStyle/>
                <a:p>
                  <a:endParaRPr lang="de-DE"/>
                </a:p>
              </p:txBody>
            </p:sp>
            <p:sp>
              <p:nvSpPr>
                <p:cNvPr id="11299" name="Oval 107"/>
                <p:cNvSpPr>
                  <a:spLocks noChangeArrowheads="1"/>
                </p:cNvSpPr>
                <p:nvPr/>
              </p:nvSpPr>
              <p:spPr bwMode="auto">
                <a:xfrm>
                  <a:off x="2688" y="1824"/>
                  <a:ext cx="864" cy="768"/>
                </a:xfrm>
                <a:prstGeom prst="ellipse">
                  <a:avLst/>
                </a:prstGeom>
                <a:solidFill>
                  <a:srgbClr val="CC3300"/>
                </a:solidFill>
                <a:ln w="12700">
                  <a:solidFill>
                    <a:schemeClr val="tx1"/>
                  </a:solidFill>
                  <a:round/>
                  <a:headEnd/>
                  <a:tailEnd/>
                </a:ln>
              </p:spPr>
              <p:txBody>
                <a:bodyPr wrap="none" anchor="ctr"/>
                <a:lstStyle/>
                <a:p>
                  <a:endParaRPr lang="de-DE"/>
                </a:p>
              </p:txBody>
            </p:sp>
            <p:sp>
              <p:nvSpPr>
                <p:cNvPr id="11300" name="Oval 108"/>
                <p:cNvSpPr>
                  <a:spLocks noChangeArrowheads="1"/>
                </p:cNvSpPr>
                <p:nvPr/>
              </p:nvSpPr>
              <p:spPr bwMode="auto">
                <a:xfrm>
                  <a:off x="3024" y="1632"/>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11301" name="Oval 109"/>
                <p:cNvSpPr>
                  <a:spLocks noChangeArrowheads="1"/>
                </p:cNvSpPr>
                <p:nvPr/>
              </p:nvSpPr>
              <p:spPr bwMode="auto">
                <a:xfrm>
                  <a:off x="2736" y="2928"/>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11302" name="Oval 110"/>
                <p:cNvSpPr>
                  <a:spLocks noChangeArrowheads="1"/>
                </p:cNvSpPr>
                <p:nvPr/>
              </p:nvSpPr>
              <p:spPr bwMode="auto">
                <a:xfrm>
                  <a:off x="3024" y="2784"/>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11303" name="AutoShape 111"/>
                <p:cNvSpPr>
                  <a:spLocks noChangeArrowheads="1"/>
                </p:cNvSpPr>
                <p:nvPr/>
              </p:nvSpPr>
              <p:spPr bwMode="auto">
                <a:xfrm>
                  <a:off x="2928" y="153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sp>
              <p:nvSpPr>
                <p:cNvPr id="11304" name="AutoShape 112"/>
                <p:cNvSpPr>
                  <a:spLocks noChangeArrowheads="1"/>
                </p:cNvSpPr>
                <p:nvPr/>
              </p:nvSpPr>
              <p:spPr bwMode="auto">
                <a:xfrm>
                  <a:off x="2928" y="369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sp>
              <p:nvSpPr>
                <p:cNvPr id="11305" name="AutoShape 113"/>
                <p:cNvSpPr>
                  <a:spLocks noChangeArrowheads="1"/>
                </p:cNvSpPr>
                <p:nvPr/>
              </p:nvSpPr>
              <p:spPr bwMode="auto">
                <a:xfrm rot="5299342">
                  <a:off x="2016" y="297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gr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57200" y="304799"/>
            <a:ext cx="5940000" cy="3780000"/>
          </a:xfrm>
          <a:prstGeom prst="rect">
            <a:avLst/>
          </a:prstGeom>
          <a:noFill/>
          <a:ln w="6350">
            <a:solidFill>
              <a:schemeClr val="bg2"/>
            </a:solidFill>
            <a:miter lim="800000"/>
            <a:headEnd/>
            <a:tailEnd/>
          </a:ln>
        </p:spPr>
        <p:txBody>
          <a:bodyPr>
            <a:normAutofit/>
          </a:bodyPr>
          <a:lstStyle/>
          <a:p>
            <a:pPr algn="just">
              <a:spcBef>
                <a:spcPct val="50000"/>
              </a:spcBef>
            </a:pPr>
            <a:r>
              <a:rPr lang="de-DE" sz="1400" b="1" dirty="0">
                <a:latin typeface="Arial" charset="0"/>
                <a:cs typeface="Times New Roman" charset="0"/>
              </a:rPr>
              <a:t>	</a:t>
            </a:r>
          </a:p>
          <a:p>
            <a:pPr algn="just">
              <a:spcBef>
                <a:spcPct val="50000"/>
              </a:spcBef>
            </a:pPr>
            <a:r>
              <a:rPr lang="de-DE" sz="1400" b="1" dirty="0">
                <a:latin typeface="Arial" charset="0"/>
                <a:cs typeface="Times New Roman" charset="0"/>
              </a:rPr>
              <a:t>	Anleitung zum Gebrauch der Balkenwaage</a:t>
            </a:r>
            <a:endParaRPr lang="de-DE" sz="1400" dirty="0">
              <a:latin typeface="Arial" charset="0"/>
              <a:cs typeface="Times New Roman" charset="0"/>
            </a:endParaRPr>
          </a:p>
          <a:p>
            <a:pPr algn="just">
              <a:spcBef>
                <a:spcPct val="50000"/>
              </a:spcBef>
            </a:pPr>
            <a:endParaRPr lang="de-DE" sz="1400" dirty="0">
              <a:latin typeface="Arial" charset="0"/>
              <a:cs typeface="Times New Roman" charset="0"/>
            </a:endParaRPr>
          </a:p>
          <a:p>
            <a:pPr algn="just">
              <a:spcBef>
                <a:spcPct val="50000"/>
              </a:spcBef>
            </a:pPr>
            <a:endParaRPr lang="de-DE" sz="1400" dirty="0">
              <a:latin typeface="Arial" charset="0"/>
              <a:cs typeface="Times New Roman" charset="0"/>
            </a:endParaRPr>
          </a:p>
          <a:p>
            <a:pPr>
              <a:lnSpc>
                <a:spcPct val="150000"/>
              </a:lnSpc>
            </a:pPr>
            <a:r>
              <a:rPr lang="de-DE" sz="1200" dirty="0">
                <a:latin typeface="Arial" charset="0"/>
                <a:cs typeface="Times New Roman" charset="0"/>
              </a:rPr>
              <a:t>Die Balkenwaage ist dafür </a:t>
            </a:r>
            <a:r>
              <a:rPr lang="de-DE" sz="1200" dirty="0" smtClean="0">
                <a:latin typeface="Arial" charset="0"/>
                <a:cs typeface="Times New Roman" charset="0"/>
              </a:rPr>
              <a:t>geeignet, die </a:t>
            </a:r>
            <a:r>
              <a:rPr lang="de-DE" sz="1200" dirty="0">
                <a:latin typeface="Arial" charset="0"/>
                <a:cs typeface="Times New Roman" charset="0"/>
              </a:rPr>
              <a:t>genaue Masse von </a:t>
            </a:r>
            <a:r>
              <a:rPr lang="de-DE" sz="1200" dirty="0" smtClean="0">
                <a:latin typeface="Arial" charset="0"/>
                <a:cs typeface="Times New Roman" charset="0"/>
              </a:rPr>
              <a:t>Stoffen </a:t>
            </a:r>
            <a:r>
              <a:rPr lang="de-DE" sz="1200" dirty="0">
                <a:latin typeface="Arial" charset="0"/>
                <a:cs typeface="Times New Roman" charset="0"/>
              </a:rPr>
              <a:t>zu bestimmen. Sie besteht aus einem waagrechten Balken und je einer Waagschale an jedem Ende des Balkens. Der </a:t>
            </a:r>
            <a:r>
              <a:rPr lang="de-DE" sz="1200" dirty="0" smtClean="0">
                <a:latin typeface="Arial" charset="0"/>
                <a:cs typeface="Times New Roman" charset="0"/>
              </a:rPr>
              <a:t>Stoff, </a:t>
            </a:r>
            <a:r>
              <a:rPr lang="de-DE" sz="1200" dirty="0">
                <a:latin typeface="Arial" charset="0"/>
                <a:cs typeface="Times New Roman" charset="0"/>
              </a:rPr>
              <a:t>dessen Masse bestimmt werden soll, wird auf eine der Waagschalen </a:t>
            </a:r>
            <a:r>
              <a:rPr lang="de-DE" sz="1200" dirty="0" smtClean="0">
                <a:latin typeface="Arial" charset="0"/>
                <a:cs typeface="Times New Roman" charset="0"/>
              </a:rPr>
              <a:t>gelegt (ggf. in einem Gefäß). Anschließend </a:t>
            </a:r>
            <a:r>
              <a:rPr lang="de-DE" sz="1200" dirty="0">
                <a:latin typeface="Arial" charset="0"/>
                <a:cs typeface="Times New Roman" charset="0"/>
              </a:rPr>
              <a:t>wird mit kleinen speziellen Gewichten versucht, die Waage wieder ins Gleichgewicht zu bringen. </a:t>
            </a:r>
            <a:r>
              <a:rPr lang="de-DE" sz="1200" dirty="0" smtClean="0">
                <a:latin typeface="Arial" charset="0"/>
                <a:cs typeface="Times New Roman" charset="0"/>
              </a:rPr>
              <a:t>Wenn der Zeiger sich </a:t>
            </a:r>
            <a:r>
              <a:rPr lang="de-DE" sz="1200" dirty="0">
                <a:latin typeface="Arial" charset="0"/>
                <a:cs typeface="Times New Roman" charset="0"/>
              </a:rPr>
              <a:t>wieder in der Mitte </a:t>
            </a:r>
            <a:r>
              <a:rPr lang="de-DE" sz="1200" dirty="0" smtClean="0">
                <a:latin typeface="Arial" charset="0"/>
                <a:cs typeface="Times New Roman" charset="0"/>
              </a:rPr>
              <a:t>befindet ist die Gleichgewichtslage wieder erreicht. </a:t>
            </a:r>
            <a:r>
              <a:rPr lang="de-DE" sz="1200" dirty="0">
                <a:latin typeface="Arial" charset="0"/>
                <a:cs typeface="Times New Roman" charset="0"/>
              </a:rPr>
              <a:t>Die Summe der Masse der Gewichte ergibt dann </a:t>
            </a:r>
            <a:r>
              <a:rPr lang="de-DE" sz="1200" dirty="0" smtClean="0">
                <a:latin typeface="Arial" charset="0"/>
                <a:cs typeface="Times New Roman" charset="0"/>
              </a:rPr>
              <a:t>die </a:t>
            </a:r>
            <a:r>
              <a:rPr lang="de-DE" sz="1200" dirty="0">
                <a:latin typeface="Arial" charset="0"/>
                <a:cs typeface="Times New Roman" charset="0"/>
              </a:rPr>
              <a:t>Masse des zu wiegenden </a:t>
            </a:r>
            <a:r>
              <a:rPr lang="de-DE" sz="1200" dirty="0" smtClean="0">
                <a:latin typeface="Arial" charset="0"/>
                <a:cs typeface="Times New Roman" charset="0"/>
              </a:rPr>
              <a:t>Stoffes.</a:t>
            </a:r>
            <a:endParaRPr lang="de-DE" sz="1200" dirty="0">
              <a:latin typeface="Arial" charset="0"/>
            </a:endParaRPr>
          </a:p>
        </p:txBody>
      </p:sp>
      <p:grpSp>
        <p:nvGrpSpPr>
          <p:cNvPr id="12291" name="Group 3"/>
          <p:cNvGrpSpPr>
            <a:grpSpLocks/>
          </p:cNvGrpSpPr>
          <p:nvPr/>
        </p:nvGrpSpPr>
        <p:grpSpPr bwMode="auto">
          <a:xfrm>
            <a:off x="609600" y="533400"/>
            <a:ext cx="914400" cy="914400"/>
            <a:chOff x="1392" y="1152"/>
            <a:chExt cx="2352" cy="2304"/>
          </a:xfrm>
        </p:grpSpPr>
        <p:grpSp>
          <p:nvGrpSpPr>
            <p:cNvPr id="12313" name="Group 4"/>
            <p:cNvGrpSpPr>
              <a:grpSpLocks/>
            </p:cNvGrpSpPr>
            <p:nvPr/>
          </p:nvGrpSpPr>
          <p:grpSpPr bwMode="auto">
            <a:xfrm>
              <a:off x="1392" y="1152"/>
              <a:ext cx="2304" cy="2208"/>
              <a:chOff x="1392" y="1152"/>
              <a:chExt cx="2304" cy="2208"/>
            </a:xfrm>
          </p:grpSpPr>
          <p:sp>
            <p:nvSpPr>
              <p:cNvPr id="12317" name="Rectangle 5"/>
              <p:cNvSpPr>
                <a:spLocks noChangeArrowheads="1"/>
              </p:cNvSpPr>
              <p:nvPr/>
            </p:nvSpPr>
            <p:spPr bwMode="auto">
              <a:xfrm>
                <a:off x="1440" y="1296"/>
                <a:ext cx="2208" cy="48"/>
              </a:xfrm>
              <a:prstGeom prst="rect">
                <a:avLst/>
              </a:prstGeom>
              <a:solidFill>
                <a:srgbClr val="663300"/>
              </a:solidFill>
              <a:ln w="12700">
                <a:solidFill>
                  <a:schemeClr val="tx1"/>
                </a:solidFill>
                <a:miter lim="800000"/>
                <a:headEnd/>
                <a:tailEnd/>
              </a:ln>
            </p:spPr>
            <p:txBody>
              <a:bodyPr wrap="none" anchor="ctr"/>
              <a:lstStyle/>
              <a:p>
                <a:endParaRPr lang="de-DE"/>
              </a:p>
            </p:txBody>
          </p:sp>
          <p:sp>
            <p:nvSpPr>
              <p:cNvPr id="12318" name="AutoShape 6"/>
              <p:cNvSpPr>
                <a:spLocks noChangeArrowheads="1"/>
              </p:cNvSpPr>
              <p:nvPr/>
            </p:nvSpPr>
            <p:spPr bwMode="auto">
              <a:xfrm rot="10793691">
                <a:off x="2400" y="1344"/>
                <a:ext cx="336" cy="2016"/>
              </a:xfrm>
              <a:custGeom>
                <a:avLst/>
                <a:gdLst>
                  <a:gd name="T0" fmla="*/ 5 w 21600"/>
                  <a:gd name="T1" fmla="*/ 94 h 21600"/>
                  <a:gd name="T2" fmla="*/ 3 w 21600"/>
                  <a:gd name="T3" fmla="*/ 188 h 21600"/>
                  <a:gd name="T4" fmla="*/ 1 w 21600"/>
                  <a:gd name="T5" fmla="*/ 94 h 21600"/>
                  <a:gd name="T6" fmla="*/ 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996633"/>
              </a:solidFill>
              <a:ln w="12700">
                <a:solidFill>
                  <a:schemeClr val="tx1"/>
                </a:solidFill>
                <a:miter lim="800000"/>
                <a:headEnd/>
                <a:tailEnd/>
              </a:ln>
            </p:spPr>
            <p:txBody>
              <a:bodyPr wrap="none" anchor="ctr"/>
              <a:lstStyle/>
              <a:p>
                <a:endParaRPr lang="de-DE"/>
              </a:p>
            </p:txBody>
          </p:sp>
          <p:sp>
            <p:nvSpPr>
              <p:cNvPr id="12319" name="AutoShape 7" descr="Vertikal dunkel"/>
              <p:cNvSpPr>
                <a:spLocks noChangeArrowheads="1"/>
              </p:cNvSpPr>
              <p:nvPr/>
            </p:nvSpPr>
            <p:spPr bwMode="auto">
              <a:xfrm rot="10800000">
                <a:off x="2400" y="2976"/>
                <a:ext cx="336" cy="144"/>
              </a:xfrm>
              <a:custGeom>
                <a:avLst/>
                <a:gdLst>
                  <a:gd name="T0" fmla="*/ 5 w 21600"/>
                  <a:gd name="T1" fmla="*/ 0 h 21600"/>
                  <a:gd name="T2" fmla="*/ 3 w 21600"/>
                  <a:gd name="T3" fmla="*/ 1 h 21600"/>
                  <a:gd name="T4" fmla="*/ 0 w 21600"/>
                  <a:gd name="T5" fmla="*/ 0 h 21600"/>
                  <a:gd name="T6" fmla="*/ 3 w 21600"/>
                  <a:gd name="T7" fmla="*/ 0 h 21600"/>
                  <a:gd name="T8" fmla="*/ 0 60000 65536"/>
                  <a:gd name="T9" fmla="*/ 0 60000 65536"/>
                  <a:gd name="T10" fmla="*/ 0 60000 65536"/>
                  <a:gd name="T11" fmla="*/ 0 60000 65536"/>
                  <a:gd name="T12" fmla="*/ 2314 w 21600"/>
                  <a:gd name="T13" fmla="*/ 2250 h 21600"/>
                  <a:gd name="T14" fmla="*/ 19286 w 21600"/>
                  <a:gd name="T15" fmla="*/ 19350 h 21600"/>
                </a:gdLst>
                <a:ahLst/>
                <a:cxnLst>
                  <a:cxn ang="T8">
                    <a:pos x="T0" y="T1"/>
                  </a:cxn>
                  <a:cxn ang="T9">
                    <a:pos x="T2" y="T3"/>
                  </a:cxn>
                  <a:cxn ang="T10">
                    <a:pos x="T4" y="T5"/>
                  </a:cxn>
                  <a:cxn ang="T11">
                    <a:pos x="T6" y="T7"/>
                  </a:cxn>
                </a:cxnLst>
                <a:rect l="T12" t="T13" r="T14" b="T15"/>
                <a:pathLst>
                  <a:path w="21600" h="21600">
                    <a:moveTo>
                      <a:pt x="0" y="0"/>
                    </a:moveTo>
                    <a:lnTo>
                      <a:pt x="1013" y="21600"/>
                    </a:lnTo>
                    <a:lnTo>
                      <a:pt x="20587" y="21600"/>
                    </a:lnTo>
                    <a:lnTo>
                      <a:pt x="21600" y="0"/>
                    </a:lnTo>
                    <a:close/>
                  </a:path>
                </a:pathLst>
              </a:custGeom>
              <a:pattFill prst="dkVert">
                <a:fgClr>
                  <a:schemeClr val="tx2"/>
                </a:fgClr>
                <a:bgClr>
                  <a:srgbClr val="FFFFFF"/>
                </a:bgClr>
              </a:pattFill>
              <a:ln w="12700">
                <a:solidFill>
                  <a:schemeClr val="tx1"/>
                </a:solidFill>
                <a:miter lim="800000"/>
                <a:headEnd/>
                <a:tailEnd/>
              </a:ln>
            </p:spPr>
            <p:txBody>
              <a:bodyPr wrap="none" anchor="ctr"/>
              <a:lstStyle/>
              <a:p>
                <a:endParaRPr lang="de-DE"/>
              </a:p>
            </p:txBody>
          </p:sp>
          <p:grpSp>
            <p:nvGrpSpPr>
              <p:cNvPr id="12320" name="Group 8"/>
              <p:cNvGrpSpPr>
                <a:grpSpLocks/>
              </p:cNvGrpSpPr>
              <p:nvPr/>
            </p:nvGrpSpPr>
            <p:grpSpPr bwMode="auto">
              <a:xfrm>
                <a:off x="1536" y="1152"/>
                <a:ext cx="2016" cy="192"/>
                <a:chOff x="2352" y="1920"/>
                <a:chExt cx="2688" cy="144"/>
              </a:xfrm>
            </p:grpSpPr>
            <p:sp>
              <p:nvSpPr>
                <p:cNvPr id="12328" name="AutoShape 9"/>
                <p:cNvSpPr>
                  <a:spLocks noChangeArrowheads="1"/>
                </p:cNvSpPr>
                <p:nvPr/>
              </p:nvSpPr>
              <p:spPr bwMode="auto">
                <a:xfrm>
                  <a:off x="3696" y="1920"/>
                  <a:ext cx="1344" cy="144"/>
                </a:xfrm>
                <a:prstGeom prst="rtTriangle">
                  <a:avLst/>
                </a:prstGeom>
                <a:solidFill>
                  <a:srgbClr val="663300"/>
                </a:solidFill>
                <a:ln w="12700">
                  <a:solidFill>
                    <a:schemeClr val="tx1"/>
                  </a:solidFill>
                  <a:miter lim="800000"/>
                  <a:headEnd/>
                  <a:tailEnd/>
                </a:ln>
              </p:spPr>
              <p:txBody>
                <a:bodyPr wrap="none" anchor="ctr"/>
                <a:lstStyle/>
                <a:p>
                  <a:endParaRPr lang="de-DE"/>
                </a:p>
              </p:txBody>
            </p:sp>
            <p:sp>
              <p:nvSpPr>
                <p:cNvPr id="12329" name="AutoShape 10"/>
                <p:cNvSpPr>
                  <a:spLocks noChangeArrowheads="1"/>
                </p:cNvSpPr>
                <p:nvPr/>
              </p:nvSpPr>
              <p:spPr bwMode="auto">
                <a:xfrm rot="10840770" flipV="1">
                  <a:off x="2352" y="1920"/>
                  <a:ext cx="1344" cy="144"/>
                </a:xfrm>
                <a:prstGeom prst="rtTriangle">
                  <a:avLst/>
                </a:prstGeom>
                <a:solidFill>
                  <a:srgbClr val="663300"/>
                </a:solidFill>
                <a:ln w="12700">
                  <a:solidFill>
                    <a:schemeClr val="tx1"/>
                  </a:solidFill>
                  <a:miter lim="800000"/>
                  <a:headEnd/>
                  <a:tailEnd/>
                </a:ln>
              </p:spPr>
              <p:txBody>
                <a:bodyPr wrap="none" anchor="ctr"/>
                <a:lstStyle/>
                <a:p>
                  <a:endParaRPr lang="de-DE"/>
                </a:p>
              </p:txBody>
            </p:sp>
          </p:grpSp>
          <p:grpSp>
            <p:nvGrpSpPr>
              <p:cNvPr id="12321" name="Group 11"/>
              <p:cNvGrpSpPr>
                <a:grpSpLocks/>
              </p:cNvGrpSpPr>
              <p:nvPr/>
            </p:nvGrpSpPr>
            <p:grpSpPr bwMode="auto">
              <a:xfrm rot="-24862">
                <a:off x="2544" y="1200"/>
                <a:ext cx="48" cy="1680"/>
                <a:chOff x="576" y="1248"/>
                <a:chExt cx="48" cy="1680"/>
              </a:xfrm>
            </p:grpSpPr>
            <p:sp>
              <p:nvSpPr>
                <p:cNvPr id="12326" name="AutoShape 12"/>
                <p:cNvSpPr>
                  <a:spLocks noChangeArrowheads="1"/>
                </p:cNvSpPr>
                <p:nvPr/>
              </p:nvSpPr>
              <p:spPr bwMode="auto">
                <a:xfrm>
                  <a:off x="576" y="2736"/>
                  <a:ext cx="48" cy="192"/>
                </a:xfrm>
                <a:prstGeom prst="flowChartMerge">
                  <a:avLst/>
                </a:prstGeom>
                <a:solidFill>
                  <a:schemeClr val="tx1"/>
                </a:solidFill>
                <a:ln w="12700">
                  <a:solidFill>
                    <a:schemeClr val="tx1"/>
                  </a:solidFill>
                  <a:miter lim="800000"/>
                  <a:headEnd/>
                  <a:tailEnd/>
                </a:ln>
              </p:spPr>
              <p:txBody>
                <a:bodyPr wrap="none" anchor="ctr"/>
                <a:lstStyle/>
                <a:p>
                  <a:endParaRPr lang="de-DE"/>
                </a:p>
              </p:txBody>
            </p:sp>
            <p:sp>
              <p:nvSpPr>
                <p:cNvPr id="12327" name="Rectangle 13"/>
                <p:cNvSpPr>
                  <a:spLocks noChangeArrowheads="1"/>
                </p:cNvSpPr>
                <p:nvPr/>
              </p:nvSpPr>
              <p:spPr bwMode="auto">
                <a:xfrm>
                  <a:off x="576" y="1248"/>
                  <a:ext cx="48" cy="1488"/>
                </a:xfrm>
                <a:prstGeom prst="rect">
                  <a:avLst/>
                </a:prstGeom>
                <a:solidFill>
                  <a:schemeClr val="tx1"/>
                </a:solidFill>
                <a:ln w="12700">
                  <a:solidFill>
                    <a:schemeClr val="tx1"/>
                  </a:solidFill>
                  <a:miter lim="800000"/>
                  <a:headEnd/>
                  <a:tailEnd/>
                </a:ln>
              </p:spPr>
              <p:txBody>
                <a:bodyPr wrap="none" anchor="ctr"/>
                <a:lstStyle/>
                <a:p>
                  <a:endParaRPr lang="de-DE"/>
                </a:p>
              </p:txBody>
            </p:sp>
          </p:grpSp>
          <p:sp>
            <p:nvSpPr>
              <p:cNvPr id="12322" name="AutoShape 14"/>
              <p:cNvSpPr>
                <a:spLocks noChangeArrowheads="1"/>
              </p:cNvSpPr>
              <p:nvPr/>
            </p:nvSpPr>
            <p:spPr bwMode="auto">
              <a:xfrm rot="5390614">
                <a:off x="3288" y="2616"/>
                <a:ext cx="96" cy="720"/>
              </a:xfrm>
              <a:prstGeom prst="flowChartDelay">
                <a:avLst/>
              </a:prstGeom>
              <a:gradFill rotWithShape="0">
                <a:gsLst>
                  <a:gs pos="0">
                    <a:srgbClr val="FFCC00"/>
                  </a:gs>
                  <a:gs pos="100000">
                    <a:srgbClr val="765E00"/>
                  </a:gs>
                </a:gsLst>
                <a:lin ang="5400000" scaled="1"/>
              </a:gradFill>
              <a:ln w="12700">
                <a:solidFill>
                  <a:schemeClr val="tx1"/>
                </a:solidFill>
                <a:miter lim="800000"/>
                <a:headEnd/>
                <a:tailEnd/>
              </a:ln>
            </p:spPr>
            <p:txBody>
              <a:bodyPr wrap="none" anchor="ctr"/>
              <a:lstStyle/>
              <a:p>
                <a:endParaRPr lang="de-DE"/>
              </a:p>
            </p:txBody>
          </p:sp>
          <p:sp>
            <p:nvSpPr>
              <p:cNvPr id="12323" name="AutoShape 15"/>
              <p:cNvSpPr>
                <a:spLocks noChangeArrowheads="1"/>
              </p:cNvSpPr>
              <p:nvPr/>
            </p:nvSpPr>
            <p:spPr bwMode="auto">
              <a:xfrm rot="5390614">
                <a:off x="1704" y="2616"/>
                <a:ext cx="96" cy="720"/>
              </a:xfrm>
              <a:prstGeom prst="flowChartDelay">
                <a:avLst/>
              </a:prstGeom>
              <a:gradFill rotWithShape="0">
                <a:gsLst>
                  <a:gs pos="0">
                    <a:srgbClr val="FFCC00"/>
                  </a:gs>
                  <a:gs pos="100000">
                    <a:srgbClr val="765E00"/>
                  </a:gs>
                </a:gsLst>
                <a:lin ang="5400000" scaled="1"/>
              </a:gradFill>
              <a:ln w="12700">
                <a:solidFill>
                  <a:schemeClr val="tx1"/>
                </a:solidFill>
                <a:miter lim="800000"/>
                <a:headEnd/>
                <a:tailEnd/>
              </a:ln>
            </p:spPr>
            <p:txBody>
              <a:bodyPr wrap="none" anchor="ctr"/>
              <a:lstStyle/>
              <a:p>
                <a:endParaRPr lang="de-DE"/>
              </a:p>
            </p:txBody>
          </p:sp>
          <p:sp>
            <p:nvSpPr>
              <p:cNvPr id="12324" name="Freeform 16"/>
              <p:cNvSpPr>
                <a:spLocks/>
              </p:cNvSpPr>
              <p:nvPr/>
            </p:nvSpPr>
            <p:spPr bwMode="auto">
              <a:xfrm>
                <a:off x="1392" y="1296"/>
                <a:ext cx="672" cy="1632"/>
              </a:xfrm>
              <a:custGeom>
                <a:avLst/>
                <a:gdLst>
                  <a:gd name="T0" fmla="*/ 0 w 672"/>
                  <a:gd name="T1" fmla="*/ 1632 h 1632"/>
                  <a:gd name="T2" fmla="*/ 0 w 672"/>
                  <a:gd name="T3" fmla="*/ 960 h 1632"/>
                  <a:gd name="T4" fmla="*/ 336 w 672"/>
                  <a:gd name="T5" fmla="*/ 720 h 1632"/>
                  <a:gd name="T6" fmla="*/ 336 w 672"/>
                  <a:gd name="T7" fmla="*/ 0 h 1632"/>
                  <a:gd name="T8" fmla="*/ 336 w 672"/>
                  <a:gd name="T9" fmla="*/ 720 h 1632"/>
                  <a:gd name="T10" fmla="*/ 672 w 672"/>
                  <a:gd name="T11" fmla="*/ 960 h 1632"/>
                  <a:gd name="T12" fmla="*/ 672 w 672"/>
                  <a:gd name="T13" fmla="*/ 1632 h 1632"/>
                  <a:gd name="T14" fmla="*/ 0 60000 65536"/>
                  <a:gd name="T15" fmla="*/ 0 60000 65536"/>
                  <a:gd name="T16" fmla="*/ 0 60000 65536"/>
                  <a:gd name="T17" fmla="*/ 0 60000 65536"/>
                  <a:gd name="T18" fmla="*/ 0 60000 65536"/>
                  <a:gd name="T19" fmla="*/ 0 60000 65536"/>
                  <a:gd name="T20" fmla="*/ 0 60000 65536"/>
                  <a:gd name="T21" fmla="*/ 0 w 672"/>
                  <a:gd name="T22" fmla="*/ 0 h 1632"/>
                  <a:gd name="T23" fmla="*/ 672 w 672"/>
                  <a:gd name="T24" fmla="*/ 1632 h 16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2" h="1632">
                    <a:moveTo>
                      <a:pt x="0" y="1632"/>
                    </a:moveTo>
                    <a:lnTo>
                      <a:pt x="0" y="960"/>
                    </a:lnTo>
                    <a:lnTo>
                      <a:pt x="336" y="720"/>
                    </a:lnTo>
                    <a:lnTo>
                      <a:pt x="336" y="0"/>
                    </a:lnTo>
                    <a:lnTo>
                      <a:pt x="336" y="720"/>
                    </a:lnTo>
                    <a:lnTo>
                      <a:pt x="672" y="960"/>
                    </a:lnTo>
                    <a:lnTo>
                      <a:pt x="672" y="1632"/>
                    </a:lnTo>
                  </a:path>
                </a:pathLst>
              </a:custGeom>
              <a:noFill/>
              <a:ln w="12700">
                <a:solidFill>
                  <a:schemeClr val="tx1"/>
                </a:solidFill>
                <a:round/>
                <a:headEnd/>
                <a:tailEnd/>
              </a:ln>
            </p:spPr>
            <p:txBody>
              <a:bodyPr/>
              <a:lstStyle/>
              <a:p>
                <a:endParaRPr lang="de-DE"/>
              </a:p>
            </p:txBody>
          </p:sp>
          <p:sp>
            <p:nvSpPr>
              <p:cNvPr id="12325" name="Freeform 17"/>
              <p:cNvSpPr>
                <a:spLocks/>
              </p:cNvSpPr>
              <p:nvPr/>
            </p:nvSpPr>
            <p:spPr bwMode="auto">
              <a:xfrm>
                <a:off x="2976" y="1296"/>
                <a:ext cx="672" cy="1632"/>
              </a:xfrm>
              <a:custGeom>
                <a:avLst/>
                <a:gdLst>
                  <a:gd name="T0" fmla="*/ 0 w 672"/>
                  <a:gd name="T1" fmla="*/ 1632 h 1632"/>
                  <a:gd name="T2" fmla="*/ 0 w 672"/>
                  <a:gd name="T3" fmla="*/ 960 h 1632"/>
                  <a:gd name="T4" fmla="*/ 336 w 672"/>
                  <a:gd name="T5" fmla="*/ 720 h 1632"/>
                  <a:gd name="T6" fmla="*/ 336 w 672"/>
                  <a:gd name="T7" fmla="*/ 0 h 1632"/>
                  <a:gd name="T8" fmla="*/ 336 w 672"/>
                  <a:gd name="T9" fmla="*/ 720 h 1632"/>
                  <a:gd name="T10" fmla="*/ 672 w 672"/>
                  <a:gd name="T11" fmla="*/ 960 h 1632"/>
                  <a:gd name="T12" fmla="*/ 672 w 672"/>
                  <a:gd name="T13" fmla="*/ 1632 h 1632"/>
                  <a:gd name="T14" fmla="*/ 0 60000 65536"/>
                  <a:gd name="T15" fmla="*/ 0 60000 65536"/>
                  <a:gd name="T16" fmla="*/ 0 60000 65536"/>
                  <a:gd name="T17" fmla="*/ 0 60000 65536"/>
                  <a:gd name="T18" fmla="*/ 0 60000 65536"/>
                  <a:gd name="T19" fmla="*/ 0 60000 65536"/>
                  <a:gd name="T20" fmla="*/ 0 60000 65536"/>
                  <a:gd name="T21" fmla="*/ 0 w 672"/>
                  <a:gd name="T22" fmla="*/ 0 h 1632"/>
                  <a:gd name="T23" fmla="*/ 672 w 672"/>
                  <a:gd name="T24" fmla="*/ 1632 h 16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2" h="1632">
                    <a:moveTo>
                      <a:pt x="0" y="1632"/>
                    </a:moveTo>
                    <a:lnTo>
                      <a:pt x="0" y="960"/>
                    </a:lnTo>
                    <a:lnTo>
                      <a:pt x="336" y="720"/>
                    </a:lnTo>
                    <a:lnTo>
                      <a:pt x="336" y="0"/>
                    </a:lnTo>
                    <a:lnTo>
                      <a:pt x="336" y="720"/>
                    </a:lnTo>
                    <a:lnTo>
                      <a:pt x="672" y="960"/>
                    </a:lnTo>
                    <a:lnTo>
                      <a:pt x="672" y="1632"/>
                    </a:lnTo>
                  </a:path>
                </a:pathLst>
              </a:custGeom>
              <a:noFill/>
              <a:ln w="12700">
                <a:solidFill>
                  <a:schemeClr val="tx1"/>
                </a:solidFill>
                <a:round/>
                <a:headEnd/>
                <a:tailEnd/>
              </a:ln>
            </p:spPr>
            <p:txBody>
              <a:bodyPr/>
              <a:lstStyle/>
              <a:p>
                <a:endParaRPr lang="de-DE"/>
              </a:p>
            </p:txBody>
          </p:sp>
        </p:grpSp>
        <p:sp>
          <p:nvSpPr>
            <p:cNvPr id="12314" name="Rectangle 18"/>
            <p:cNvSpPr>
              <a:spLocks noChangeArrowheads="1"/>
            </p:cNvSpPr>
            <p:nvPr/>
          </p:nvSpPr>
          <p:spPr bwMode="auto">
            <a:xfrm>
              <a:off x="1440" y="3312"/>
              <a:ext cx="2304" cy="96"/>
            </a:xfrm>
            <a:prstGeom prst="rect">
              <a:avLst/>
            </a:prstGeom>
            <a:solidFill>
              <a:srgbClr val="996633"/>
            </a:solidFill>
            <a:ln w="12700">
              <a:solidFill>
                <a:schemeClr val="tx1"/>
              </a:solidFill>
              <a:miter lim="800000"/>
              <a:headEnd/>
              <a:tailEnd/>
            </a:ln>
          </p:spPr>
          <p:txBody>
            <a:bodyPr wrap="none" anchor="ctr"/>
            <a:lstStyle/>
            <a:p>
              <a:endParaRPr lang="de-DE"/>
            </a:p>
          </p:txBody>
        </p:sp>
        <p:sp>
          <p:nvSpPr>
            <p:cNvPr id="12315" name="Rectangle 19"/>
            <p:cNvSpPr>
              <a:spLocks noChangeArrowheads="1"/>
            </p:cNvSpPr>
            <p:nvPr/>
          </p:nvSpPr>
          <p:spPr bwMode="auto">
            <a:xfrm>
              <a:off x="1440" y="3408"/>
              <a:ext cx="240" cy="48"/>
            </a:xfrm>
            <a:prstGeom prst="rect">
              <a:avLst/>
            </a:prstGeom>
            <a:solidFill>
              <a:srgbClr val="996633"/>
            </a:solidFill>
            <a:ln w="12700">
              <a:solidFill>
                <a:schemeClr val="tx1"/>
              </a:solidFill>
              <a:miter lim="800000"/>
              <a:headEnd/>
              <a:tailEnd/>
            </a:ln>
          </p:spPr>
          <p:txBody>
            <a:bodyPr wrap="none" anchor="ctr"/>
            <a:lstStyle/>
            <a:p>
              <a:endParaRPr lang="de-DE"/>
            </a:p>
          </p:txBody>
        </p:sp>
        <p:sp>
          <p:nvSpPr>
            <p:cNvPr id="12316" name="Rectangle 20"/>
            <p:cNvSpPr>
              <a:spLocks noChangeArrowheads="1"/>
            </p:cNvSpPr>
            <p:nvPr/>
          </p:nvSpPr>
          <p:spPr bwMode="auto">
            <a:xfrm>
              <a:off x="3504" y="3408"/>
              <a:ext cx="240" cy="48"/>
            </a:xfrm>
            <a:prstGeom prst="rect">
              <a:avLst/>
            </a:prstGeom>
            <a:solidFill>
              <a:srgbClr val="996633"/>
            </a:solidFill>
            <a:ln w="12700">
              <a:solidFill>
                <a:schemeClr val="tx1"/>
              </a:solidFill>
              <a:miter lim="800000"/>
              <a:headEnd/>
              <a:tailEnd/>
            </a:ln>
          </p:spPr>
          <p:txBody>
            <a:bodyPr wrap="none" anchor="ctr"/>
            <a:lstStyle/>
            <a:p>
              <a:endParaRPr lang="de-DE"/>
            </a:p>
          </p:txBody>
        </p:sp>
      </p:grpSp>
      <p:sp>
        <p:nvSpPr>
          <p:cNvPr id="12292" name="Text Box 21"/>
          <p:cNvSpPr txBox="1">
            <a:spLocks noChangeArrowheads="1"/>
          </p:cNvSpPr>
          <p:nvPr/>
        </p:nvSpPr>
        <p:spPr bwMode="auto">
          <a:xfrm>
            <a:off x="457200" y="4701058"/>
            <a:ext cx="5940000" cy="3780000"/>
          </a:xfrm>
          <a:prstGeom prst="rect">
            <a:avLst/>
          </a:prstGeom>
          <a:noFill/>
          <a:ln w="6350">
            <a:solidFill>
              <a:schemeClr val="bg2"/>
            </a:solidFill>
            <a:miter lim="800000"/>
            <a:headEnd/>
            <a:tailEnd/>
          </a:ln>
        </p:spPr>
        <p:txBody>
          <a:bodyPr>
            <a:normAutofit/>
          </a:bodyPr>
          <a:lstStyle/>
          <a:p>
            <a:pPr>
              <a:spcBef>
                <a:spcPct val="50000"/>
              </a:spcBef>
            </a:pPr>
            <a:r>
              <a:rPr lang="de-DE" sz="1400" b="1" dirty="0">
                <a:latin typeface="Arial" charset="0"/>
                <a:cs typeface="Times New Roman" charset="0"/>
              </a:rPr>
              <a:t>		</a:t>
            </a:r>
          </a:p>
          <a:p>
            <a:pPr>
              <a:spcBef>
                <a:spcPct val="50000"/>
              </a:spcBef>
            </a:pPr>
            <a:r>
              <a:rPr lang="de-DE" sz="1400" b="1" dirty="0">
                <a:latin typeface="Arial" charset="0"/>
                <a:cs typeface="Times New Roman" charset="0"/>
              </a:rPr>
              <a:t>		Durchführung der Knallgasprobe und der 			Glimmspanprobe</a:t>
            </a:r>
          </a:p>
          <a:p>
            <a:pPr>
              <a:spcBef>
                <a:spcPct val="50000"/>
              </a:spcBef>
            </a:pPr>
            <a:endParaRPr lang="de-DE" sz="1400" b="1" dirty="0">
              <a:latin typeface="Arial" charset="0"/>
              <a:cs typeface="Times New Roman" charset="0"/>
            </a:endParaRPr>
          </a:p>
          <a:p>
            <a:pPr>
              <a:lnSpc>
                <a:spcPct val="150000"/>
              </a:lnSpc>
            </a:pPr>
            <a:r>
              <a:rPr lang="de-DE" sz="1200" dirty="0">
                <a:latin typeface="Arial" charset="0"/>
                <a:cs typeface="Times New Roman" charset="0"/>
              </a:rPr>
              <a:t>Die Kenntnisse zu diesen beiden Gasnachweisen erwerben die Schüler innerhalb des Versuchs „Die Zersetzung von Wasser“. Nachdem sie beide Nachweise erfolgreich durchgeführt haben, erhalten sie den Stempel im Experimentierpass. </a:t>
            </a:r>
          </a:p>
          <a:p>
            <a:pPr algn="just">
              <a:lnSpc>
                <a:spcPct val="150000"/>
              </a:lnSpc>
            </a:pPr>
            <a:r>
              <a:rPr lang="de-DE" sz="1200" dirty="0">
                <a:latin typeface="Arial" charset="0"/>
                <a:cs typeface="Times New Roman" charset="0"/>
              </a:rPr>
              <a:t>Die genauen </a:t>
            </a:r>
            <a:r>
              <a:rPr lang="de-DE" sz="1200" dirty="0" smtClean="0">
                <a:latin typeface="Arial" charset="0"/>
                <a:cs typeface="Times New Roman" charset="0"/>
              </a:rPr>
              <a:t>Erklärungen, </a:t>
            </a:r>
            <a:r>
              <a:rPr lang="de-DE" sz="1200" dirty="0">
                <a:latin typeface="Arial" charset="0"/>
                <a:cs typeface="Times New Roman" charset="0"/>
              </a:rPr>
              <a:t>weshalb welches Gas an welchem Pol </a:t>
            </a:r>
            <a:r>
              <a:rPr lang="de-DE" sz="1200" dirty="0" smtClean="0">
                <a:latin typeface="Arial" charset="0"/>
                <a:cs typeface="Times New Roman" charset="0"/>
              </a:rPr>
              <a:t>entsteht, </a:t>
            </a:r>
            <a:r>
              <a:rPr lang="de-DE" sz="1200" dirty="0">
                <a:latin typeface="Arial" charset="0"/>
                <a:cs typeface="Times New Roman" charset="0"/>
              </a:rPr>
              <a:t>erfolgt für die Schüler zu einem späteren Zeitpunkt.</a:t>
            </a:r>
            <a:endParaRPr lang="de-DE" sz="1200" dirty="0">
              <a:latin typeface="Arial" charset="0"/>
            </a:endParaRPr>
          </a:p>
        </p:txBody>
      </p:sp>
      <p:grpSp>
        <p:nvGrpSpPr>
          <p:cNvPr id="42" name="Gruppieren 41"/>
          <p:cNvGrpSpPr/>
          <p:nvPr/>
        </p:nvGrpSpPr>
        <p:grpSpPr>
          <a:xfrm>
            <a:off x="642938" y="4731393"/>
            <a:ext cx="1643062" cy="762000"/>
            <a:chOff x="642938" y="4731393"/>
            <a:chExt cx="1643062" cy="762000"/>
          </a:xfrm>
        </p:grpSpPr>
        <p:grpSp>
          <p:nvGrpSpPr>
            <p:cNvPr id="12293" name="Group 22"/>
            <p:cNvGrpSpPr>
              <a:grpSpLocks/>
            </p:cNvGrpSpPr>
            <p:nvPr/>
          </p:nvGrpSpPr>
          <p:grpSpPr bwMode="auto">
            <a:xfrm rot="6443162">
              <a:off x="1688307" y="4895699"/>
              <a:ext cx="533400" cy="661987"/>
              <a:chOff x="3609" y="1248"/>
              <a:chExt cx="855" cy="832"/>
            </a:xfrm>
          </p:grpSpPr>
          <p:sp>
            <p:nvSpPr>
              <p:cNvPr id="12306" name="Freeform 23"/>
              <p:cNvSpPr>
                <a:spLocks/>
              </p:cNvSpPr>
              <p:nvPr/>
            </p:nvSpPr>
            <p:spPr bwMode="auto">
              <a:xfrm rot="-8649247">
                <a:off x="3883" y="1248"/>
                <a:ext cx="92" cy="400"/>
              </a:xfrm>
              <a:custGeom>
                <a:avLst/>
                <a:gdLst>
                  <a:gd name="T0" fmla="*/ 0 w 576"/>
                  <a:gd name="T1" fmla="*/ 8 h 2362"/>
                  <a:gd name="T2" fmla="*/ 8 w 576"/>
                  <a:gd name="T3" fmla="*/ 10 h 2362"/>
                  <a:gd name="T4" fmla="*/ 8 w 576"/>
                  <a:gd name="T5" fmla="*/ 379 h 2362"/>
                  <a:gd name="T6" fmla="*/ 19 w 576"/>
                  <a:gd name="T7" fmla="*/ 394 h 2362"/>
                  <a:gd name="T8" fmla="*/ 33 w 576"/>
                  <a:gd name="T9" fmla="*/ 400 h 2362"/>
                  <a:gd name="T10" fmla="*/ 60 w 576"/>
                  <a:gd name="T11" fmla="*/ 400 h 2362"/>
                  <a:gd name="T12" fmla="*/ 77 w 576"/>
                  <a:gd name="T13" fmla="*/ 393 h 2362"/>
                  <a:gd name="T14" fmla="*/ 87 w 576"/>
                  <a:gd name="T15" fmla="*/ 380 h 2362"/>
                  <a:gd name="T16" fmla="*/ 87 w 576"/>
                  <a:gd name="T17" fmla="*/ 11 h 2362"/>
                  <a:gd name="T18" fmla="*/ 92 w 576"/>
                  <a:gd name="T19" fmla="*/ 7 h 2362"/>
                  <a:gd name="T20" fmla="*/ 86 w 576"/>
                  <a:gd name="T21" fmla="*/ 2 h 2362"/>
                  <a:gd name="T22" fmla="*/ 82 w 576"/>
                  <a:gd name="T23" fmla="*/ 0 h 2362"/>
                  <a:gd name="T24" fmla="*/ 82 w 576"/>
                  <a:gd name="T25" fmla="*/ 379 h 2362"/>
                  <a:gd name="T26" fmla="*/ 74 w 576"/>
                  <a:gd name="T27" fmla="*/ 390 h 2362"/>
                  <a:gd name="T28" fmla="*/ 63 w 576"/>
                  <a:gd name="T29" fmla="*/ 395 h 2362"/>
                  <a:gd name="T30" fmla="*/ 31 w 576"/>
                  <a:gd name="T31" fmla="*/ 395 h 2362"/>
                  <a:gd name="T32" fmla="*/ 20 w 576"/>
                  <a:gd name="T33" fmla="*/ 391 h 2362"/>
                  <a:gd name="T34" fmla="*/ 12 w 576"/>
                  <a:gd name="T35" fmla="*/ 379 h 2362"/>
                  <a:gd name="T36" fmla="*/ 12 w 576"/>
                  <a:gd name="T37" fmla="*/ 1 h 2362"/>
                  <a:gd name="T38" fmla="*/ 84 w 576"/>
                  <a:gd name="T39" fmla="*/ 1 h 2362"/>
                  <a:gd name="T40" fmla="*/ 6 w 576"/>
                  <a:gd name="T41" fmla="*/ 1 h 2362"/>
                  <a:gd name="T42" fmla="*/ 0 w 576"/>
                  <a:gd name="T43" fmla="*/ 8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0">
                <a:solidFill>
                  <a:schemeClr val="tx1"/>
                </a:solidFill>
                <a:round/>
                <a:headEnd/>
                <a:tailEnd/>
              </a:ln>
            </p:spPr>
            <p:txBody>
              <a:bodyPr/>
              <a:lstStyle/>
              <a:p>
                <a:endParaRPr lang="de-DE"/>
              </a:p>
            </p:txBody>
          </p:sp>
          <p:grpSp>
            <p:nvGrpSpPr>
              <p:cNvPr id="12307" name="Group 24"/>
              <p:cNvGrpSpPr>
                <a:grpSpLocks/>
              </p:cNvGrpSpPr>
              <p:nvPr/>
            </p:nvGrpSpPr>
            <p:grpSpPr bwMode="auto">
              <a:xfrm rot="1843802">
                <a:off x="3853" y="1489"/>
                <a:ext cx="611" cy="110"/>
                <a:chOff x="2592" y="576"/>
                <a:chExt cx="2880" cy="367"/>
              </a:xfrm>
            </p:grpSpPr>
            <p:sp>
              <p:nvSpPr>
                <p:cNvPr id="12311" name="Freeform 25" descr="Eiche"/>
                <p:cNvSpPr>
                  <a:spLocks/>
                </p:cNvSpPr>
                <p:nvPr/>
              </p:nvSpPr>
              <p:spPr bwMode="auto">
                <a:xfrm>
                  <a:off x="2628" y="720"/>
                  <a:ext cx="2844" cy="223"/>
                </a:xfrm>
                <a:custGeom>
                  <a:avLst/>
                  <a:gdLst>
                    <a:gd name="T0" fmla="*/ 2 w 2844"/>
                    <a:gd name="T1" fmla="*/ 6 h 223"/>
                    <a:gd name="T2" fmla="*/ 0 w 2844"/>
                    <a:gd name="T3" fmla="*/ 174 h 223"/>
                    <a:gd name="T4" fmla="*/ 99 w 2844"/>
                    <a:gd name="T5" fmla="*/ 190 h 223"/>
                    <a:gd name="T6" fmla="*/ 120 w 2844"/>
                    <a:gd name="T7" fmla="*/ 72 h 223"/>
                    <a:gd name="T8" fmla="*/ 528 w 2844"/>
                    <a:gd name="T9" fmla="*/ 84 h 223"/>
                    <a:gd name="T10" fmla="*/ 612 w 2844"/>
                    <a:gd name="T11" fmla="*/ 132 h 223"/>
                    <a:gd name="T12" fmla="*/ 618 w 2844"/>
                    <a:gd name="T13" fmla="*/ 222 h 223"/>
                    <a:gd name="T14" fmla="*/ 858 w 2844"/>
                    <a:gd name="T15" fmla="*/ 223 h 223"/>
                    <a:gd name="T16" fmla="*/ 1757 w 2844"/>
                    <a:gd name="T17" fmla="*/ 223 h 223"/>
                    <a:gd name="T18" fmla="*/ 1750 w 2844"/>
                    <a:gd name="T19" fmla="*/ 17 h 223"/>
                    <a:gd name="T20" fmla="*/ 2844 w 2844"/>
                    <a:gd name="T21" fmla="*/ 20 h 223"/>
                    <a:gd name="T22" fmla="*/ 2844 w 2844"/>
                    <a:gd name="T23" fmla="*/ 220 h 223"/>
                    <a:gd name="T24" fmla="*/ 1697 w 2844"/>
                    <a:gd name="T25" fmla="*/ 220 h 223"/>
                    <a:gd name="T26" fmla="*/ 1697 w 2844"/>
                    <a:gd name="T27" fmla="*/ 13 h 223"/>
                    <a:gd name="T28" fmla="*/ 683 w 2844"/>
                    <a:gd name="T29" fmla="*/ 0 h 223"/>
                    <a:gd name="T30" fmla="*/ 666 w 2844"/>
                    <a:gd name="T31" fmla="*/ 102 h 223"/>
                    <a:gd name="T32" fmla="*/ 684 w 2844"/>
                    <a:gd name="T33" fmla="*/ 77 h 223"/>
                    <a:gd name="T34" fmla="*/ 652 w 2844"/>
                    <a:gd name="T35" fmla="*/ 77 h 223"/>
                    <a:gd name="T36" fmla="*/ 554 w 2844"/>
                    <a:gd name="T37" fmla="*/ 17 h 223"/>
                    <a:gd name="T38" fmla="*/ 2 w 2844"/>
                    <a:gd name="T39" fmla="*/ 6 h 2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844"/>
                    <a:gd name="T61" fmla="*/ 0 h 223"/>
                    <a:gd name="T62" fmla="*/ 2844 w 2844"/>
                    <a:gd name="T63" fmla="*/ 223 h 22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844" h="223">
                      <a:moveTo>
                        <a:pt x="2" y="6"/>
                      </a:moveTo>
                      <a:lnTo>
                        <a:pt x="0" y="174"/>
                      </a:lnTo>
                      <a:lnTo>
                        <a:pt x="99" y="190"/>
                      </a:lnTo>
                      <a:cubicBezTo>
                        <a:pt x="119" y="173"/>
                        <a:pt x="49" y="90"/>
                        <a:pt x="120" y="72"/>
                      </a:cubicBezTo>
                      <a:cubicBezTo>
                        <a:pt x="191" y="54"/>
                        <a:pt x="446" y="74"/>
                        <a:pt x="528" y="84"/>
                      </a:cubicBezTo>
                      <a:lnTo>
                        <a:pt x="612" y="132"/>
                      </a:lnTo>
                      <a:lnTo>
                        <a:pt x="618" y="222"/>
                      </a:lnTo>
                      <a:lnTo>
                        <a:pt x="858" y="223"/>
                      </a:lnTo>
                      <a:lnTo>
                        <a:pt x="1757" y="223"/>
                      </a:lnTo>
                      <a:lnTo>
                        <a:pt x="1750" y="17"/>
                      </a:lnTo>
                      <a:lnTo>
                        <a:pt x="2844" y="20"/>
                      </a:lnTo>
                      <a:lnTo>
                        <a:pt x="2844" y="220"/>
                      </a:lnTo>
                      <a:lnTo>
                        <a:pt x="1697" y="220"/>
                      </a:lnTo>
                      <a:lnTo>
                        <a:pt x="1697" y="13"/>
                      </a:lnTo>
                      <a:lnTo>
                        <a:pt x="683" y="0"/>
                      </a:lnTo>
                      <a:lnTo>
                        <a:pt x="666" y="102"/>
                      </a:lnTo>
                      <a:lnTo>
                        <a:pt x="684" y="77"/>
                      </a:lnTo>
                      <a:lnTo>
                        <a:pt x="652" y="77"/>
                      </a:lnTo>
                      <a:lnTo>
                        <a:pt x="554" y="17"/>
                      </a:lnTo>
                      <a:lnTo>
                        <a:pt x="2" y="6"/>
                      </a:lnTo>
                      <a:close/>
                    </a:path>
                  </a:pathLst>
                </a:custGeom>
                <a:blipFill dpi="0" rotWithShape="0">
                  <a:blip r:embed="rId2" cstate="print"/>
                  <a:srcRect/>
                  <a:tile tx="0" ty="0" sx="100000" sy="100000" flip="none" algn="tl"/>
                </a:blipFill>
                <a:ln w="9525" cap="flat" cmpd="sng">
                  <a:solidFill>
                    <a:schemeClr val="tx1"/>
                  </a:solidFill>
                  <a:prstDash val="solid"/>
                  <a:round/>
                  <a:headEnd/>
                  <a:tailEnd/>
                </a:ln>
              </p:spPr>
              <p:txBody>
                <a:bodyPr wrap="none"/>
                <a:lstStyle/>
                <a:p>
                  <a:endParaRPr lang="de-DE"/>
                </a:p>
              </p:txBody>
            </p:sp>
            <p:sp>
              <p:nvSpPr>
                <p:cNvPr id="12312" name="Freeform 26" descr="Eiche"/>
                <p:cNvSpPr>
                  <a:spLocks/>
                </p:cNvSpPr>
                <p:nvPr/>
              </p:nvSpPr>
              <p:spPr bwMode="auto">
                <a:xfrm>
                  <a:off x="2592" y="576"/>
                  <a:ext cx="1890" cy="336"/>
                </a:xfrm>
                <a:custGeom>
                  <a:avLst/>
                  <a:gdLst>
                    <a:gd name="T0" fmla="*/ 355 w 1890"/>
                    <a:gd name="T1" fmla="*/ 335 h 336"/>
                    <a:gd name="T2" fmla="*/ 722 w 1890"/>
                    <a:gd name="T3" fmla="*/ 304 h 336"/>
                    <a:gd name="T4" fmla="*/ 817 w 1890"/>
                    <a:gd name="T5" fmla="*/ 300 h 336"/>
                    <a:gd name="T6" fmla="*/ 1838 w 1890"/>
                    <a:gd name="T7" fmla="*/ 296 h 336"/>
                    <a:gd name="T8" fmla="*/ 1890 w 1890"/>
                    <a:gd name="T9" fmla="*/ 294 h 336"/>
                    <a:gd name="T10" fmla="*/ 1890 w 1890"/>
                    <a:gd name="T11" fmla="*/ 90 h 336"/>
                    <a:gd name="T12" fmla="*/ 816 w 1890"/>
                    <a:gd name="T13" fmla="*/ 90 h 336"/>
                    <a:gd name="T14" fmla="*/ 815 w 1890"/>
                    <a:gd name="T15" fmla="*/ 291 h 336"/>
                    <a:gd name="T16" fmla="*/ 714 w 1890"/>
                    <a:gd name="T17" fmla="*/ 292 h 336"/>
                    <a:gd name="T18" fmla="*/ 716 w 1890"/>
                    <a:gd name="T19" fmla="*/ 47 h 336"/>
                    <a:gd name="T20" fmla="*/ 260 w 1890"/>
                    <a:gd name="T21" fmla="*/ 12 h 336"/>
                    <a:gd name="T22" fmla="*/ 0 w 1890"/>
                    <a:gd name="T23" fmla="*/ 78 h 336"/>
                    <a:gd name="T24" fmla="*/ 13 w 1890"/>
                    <a:gd name="T25" fmla="*/ 269 h 336"/>
                    <a:gd name="T26" fmla="*/ 355 w 1890"/>
                    <a:gd name="T27" fmla="*/ 335 h 3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90"/>
                    <a:gd name="T43" fmla="*/ 0 h 336"/>
                    <a:gd name="T44" fmla="*/ 1890 w 1890"/>
                    <a:gd name="T45" fmla="*/ 336 h 3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90" h="336">
                      <a:moveTo>
                        <a:pt x="355" y="335"/>
                      </a:moveTo>
                      <a:cubicBezTo>
                        <a:pt x="473" y="336"/>
                        <a:pt x="646" y="309"/>
                        <a:pt x="722" y="304"/>
                      </a:cubicBezTo>
                      <a:cubicBezTo>
                        <a:pt x="798" y="298"/>
                        <a:pt x="632" y="301"/>
                        <a:pt x="817" y="300"/>
                      </a:cubicBezTo>
                      <a:cubicBezTo>
                        <a:pt x="1003" y="298"/>
                        <a:pt x="1659" y="297"/>
                        <a:pt x="1838" y="296"/>
                      </a:cubicBezTo>
                      <a:lnTo>
                        <a:pt x="1890" y="294"/>
                      </a:lnTo>
                      <a:lnTo>
                        <a:pt x="1890" y="90"/>
                      </a:lnTo>
                      <a:lnTo>
                        <a:pt x="816" y="90"/>
                      </a:lnTo>
                      <a:lnTo>
                        <a:pt x="815" y="291"/>
                      </a:lnTo>
                      <a:lnTo>
                        <a:pt x="714" y="292"/>
                      </a:lnTo>
                      <a:lnTo>
                        <a:pt x="716" y="47"/>
                      </a:lnTo>
                      <a:cubicBezTo>
                        <a:pt x="640" y="0"/>
                        <a:pt x="378" y="6"/>
                        <a:pt x="260" y="12"/>
                      </a:cubicBezTo>
                      <a:cubicBezTo>
                        <a:pt x="142" y="17"/>
                        <a:pt x="40" y="35"/>
                        <a:pt x="0" y="78"/>
                      </a:cubicBezTo>
                      <a:lnTo>
                        <a:pt x="13" y="269"/>
                      </a:lnTo>
                      <a:cubicBezTo>
                        <a:pt x="72" y="311"/>
                        <a:pt x="283" y="322"/>
                        <a:pt x="355" y="335"/>
                      </a:cubicBezTo>
                      <a:close/>
                    </a:path>
                  </a:pathLst>
                </a:custGeom>
                <a:blipFill dpi="0" rotWithShape="0">
                  <a:blip r:embed="rId2" cstate="print"/>
                  <a:srcRect/>
                  <a:tile tx="0" ty="0" sx="100000" sy="100000" flip="none" algn="tl"/>
                </a:blipFill>
                <a:ln w="9525" cap="flat" cmpd="sng">
                  <a:solidFill>
                    <a:schemeClr val="tx1"/>
                  </a:solidFill>
                  <a:prstDash val="solid"/>
                  <a:round/>
                  <a:headEnd/>
                  <a:tailEnd/>
                </a:ln>
              </p:spPr>
              <p:txBody>
                <a:bodyPr wrap="none"/>
                <a:lstStyle/>
                <a:p>
                  <a:endParaRPr lang="de-DE"/>
                </a:p>
              </p:txBody>
            </p:sp>
          </p:grpSp>
          <p:sp>
            <p:nvSpPr>
              <p:cNvPr id="12308" name="Rectangle 27"/>
              <p:cNvSpPr>
                <a:spLocks noChangeArrowheads="1"/>
              </p:cNvSpPr>
              <p:nvPr/>
            </p:nvSpPr>
            <p:spPr bwMode="auto">
              <a:xfrm rot="7565368">
                <a:off x="3399" y="1840"/>
                <a:ext cx="450" cy="30"/>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12309" name="Rectangle 28"/>
              <p:cNvSpPr>
                <a:spLocks noChangeArrowheads="1"/>
              </p:cNvSpPr>
              <p:nvPr/>
            </p:nvSpPr>
            <p:spPr bwMode="auto">
              <a:xfrm rot="7962510">
                <a:off x="3746" y="1656"/>
                <a:ext cx="28" cy="31"/>
              </a:xfrm>
              <a:prstGeom prst="rect">
                <a:avLst/>
              </a:prstGeom>
              <a:gradFill rotWithShape="0">
                <a:gsLst>
                  <a:gs pos="0">
                    <a:srgbClr val="FF0000"/>
                  </a:gs>
                  <a:gs pos="100000">
                    <a:srgbClr val="FFFF00"/>
                  </a:gs>
                </a:gsLst>
                <a:lin ang="0" scaled="1"/>
              </a:gradFill>
              <a:ln w="9525">
                <a:solidFill>
                  <a:schemeClr val="tx1"/>
                </a:solidFill>
                <a:miter lim="800000"/>
                <a:headEnd/>
                <a:tailEnd/>
              </a:ln>
            </p:spPr>
            <p:txBody>
              <a:bodyPr wrap="none" anchor="ctr"/>
              <a:lstStyle/>
              <a:p>
                <a:endParaRPr lang="de-DE"/>
              </a:p>
            </p:txBody>
          </p:sp>
          <p:sp>
            <p:nvSpPr>
              <p:cNvPr id="12310" name="AutoShape 29"/>
              <p:cNvSpPr>
                <a:spLocks noChangeArrowheads="1"/>
              </p:cNvSpPr>
              <p:nvPr/>
            </p:nvSpPr>
            <p:spPr bwMode="auto">
              <a:xfrm rot="2342130">
                <a:off x="3761" y="1714"/>
                <a:ext cx="61" cy="113"/>
              </a:xfrm>
              <a:prstGeom prst="upArrow">
                <a:avLst>
                  <a:gd name="adj1" fmla="val 50000"/>
                  <a:gd name="adj2" fmla="val 46311"/>
                </a:avLst>
              </a:prstGeom>
              <a:solidFill>
                <a:srgbClr val="00CC00"/>
              </a:solidFill>
              <a:ln w="9525">
                <a:solidFill>
                  <a:schemeClr val="tx1"/>
                </a:solidFill>
                <a:miter lim="800000"/>
                <a:headEnd/>
                <a:tailEnd/>
              </a:ln>
            </p:spPr>
            <p:txBody>
              <a:bodyPr wrap="none" anchor="ctr"/>
              <a:lstStyle/>
              <a:p>
                <a:endParaRPr lang="de-DE"/>
              </a:p>
            </p:txBody>
          </p:sp>
        </p:grpSp>
        <p:grpSp>
          <p:nvGrpSpPr>
            <p:cNvPr id="12294" name="Group 41"/>
            <p:cNvGrpSpPr>
              <a:grpSpLocks/>
            </p:cNvGrpSpPr>
            <p:nvPr/>
          </p:nvGrpSpPr>
          <p:grpSpPr bwMode="auto">
            <a:xfrm>
              <a:off x="642938" y="4731393"/>
              <a:ext cx="957262" cy="758825"/>
              <a:chOff x="1776" y="2544"/>
              <a:chExt cx="1083" cy="718"/>
            </a:xfrm>
          </p:grpSpPr>
          <p:grpSp>
            <p:nvGrpSpPr>
              <p:cNvPr id="12295" name="Group 30"/>
              <p:cNvGrpSpPr>
                <a:grpSpLocks/>
              </p:cNvGrpSpPr>
              <p:nvPr/>
            </p:nvGrpSpPr>
            <p:grpSpPr bwMode="auto">
              <a:xfrm>
                <a:off x="1776" y="2544"/>
                <a:ext cx="1083" cy="475"/>
                <a:chOff x="3456" y="1392"/>
                <a:chExt cx="1083" cy="475"/>
              </a:xfrm>
            </p:grpSpPr>
            <p:sp>
              <p:nvSpPr>
                <p:cNvPr id="12301" name="Freeform 31"/>
                <p:cNvSpPr>
                  <a:spLocks/>
                </p:cNvSpPr>
                <p:nvPr/>
              </p:nvSpPr>
              <p:spPr bwMode="auto">
                <a:xfrm rot="-8649247">
                  <a:off x="3958" y="1440"/>
                  <a:ext cx="91" cy="427"/>
                </a:xfrm>
                <a:custGeom>
                  <a:avLst/>
                  <a:gdLst>
                    <a:gd name="T0" fmla="*/ 0 w 576"/>
                    <a:gd name="T1" fmla="*/ 8 h 2362"/>
                    <a:gd name="T2" fmla="*/ 8 w 576"/>
                    <a:gd name="T3" fmla="*/ 11 h 2362"/>
                    <a:gd name="T4" fmla="*/ 8 w 576"/>
                    <a:gd name="T5" fmla="*/ 405 h 2362"/>
                    <a:gd name="T6" fmla="*/ 18 w 576"/>
                    <a:gd name="T7" fmla="*/ 420 h 2362"/>
                    <a:gd name="T8" fmla="*/ 33 w 576"/>
                    <a:gd name="T9" fmla="*/ 427 h 2362"/>
                    <a:gd name="T10" fmla="*/ 59 w 576"/>
                    <a:gd name="T11" fmla="*/ 427 h 2362"/>
                    <a:gd name="T12" fmla="*/ 76 w 576"/>
                    <a:gd name="T13" fmla="*/ 419 h 2362"/>
                    <a:gd name="T14" fmla="*/ 86 w 576"/>
                    <a:gd name="T15" fmla="*/ 405 h 2362"/>
                    <a:gd name="T16" fmla="*/ 86 w 576"/>
                    <a:gd name="T17" fmla="*/ 12 h 2362"/>
                    <a:gd name="T18" fmla="*/ 91 w 576"/>
                    <a:gd name="T19" fmla="*/ 7 h 2362"/>
                    <a:gd name="T20" fmla="*/ 85 w 576"/>
                    <a:gd name="T21" fmla="*/ 2 h 2362"/>
                    <a:gd name="T22" fmla="*/ 82 w 576"/>
                    <a:gd name="T23" fmla="*/ 0 h 2362"/>
                    <a:gd name="T24" fmla="*/ 82 w 576"/>
                    <a:gd name="T25" fmla="*/ 405 h 2362"/>
                    <a:gd name="T26" fmla="*/ 73 w 576"/>
                    <a:gd name="T27" fmla="*/ 416 h 2362"/>
                    <a:gd name="T28" fmla="*/ 62 w 576"/>
                    <a:gd name="T29" fmla="*/ 422 h 2362"/>
                    <a:gd name="T30" fmla="*/ 31 w 576"/>
                    <a:gd name="T31" fmla="*/ 422 h 2362"/>
                    <a:gd name="T32" fmla="*/ 20 w 576"/>
                    <a:gd name="T33" fmla="*/ 418 h 2362"/>
                    <a:gd name="T34" fmla="*/ 11 w 576"/>
                    <a:gd name="T35" fmla="*/ 405 h 2362"/>
                    <a:gd name="T36" fmla="*/ 11 w 576"/>
                    <a:gd name="T37" fmla="*/ 1 h 2362"/>
                    <a:gd name="T38" fmla="*/ 83 w 576"/>
                    <a:gd name="T39" fmla="*/ 1 h 2362"/>
                    <a:gd name="T40" fmla="*/ 6 w 576"/>
                    <a:gd name="T41" fmla="*/ 1 h 2362"/>
                    <a:gd name="T42" fmla="*/ 0 w 576"/>
                    <a:gd name="T43" fmla="*/ 8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0">
                  <a:solidFill>
                    <a:schemeClr val="tx1"/>
                  </a:solidFill>
                  <a:round/>
                  <a:headEnd/>
                  <a:tailEnd/>
                </a:ln>
              </p:spPr>
              <p:txBody>
                <a:bodyPr/>
                <a:lstStyle/>
                <a:p>
                  <a:endParaRPr lang="de-DE"/>
                </a:p>
              </p:txBody>
            </p:sp>
            <p:grpSp>
              <p:nvGrpSpPr>
                <p:cNvPr id="12302" name="Group 32"/>
                <p:cNvGrpSpPr>
                  <a:grpSpLocks/>
                </p:cNvGrpSpPr>
                <p:nvPr/>
              </p:nvGrpSpPr>
              <p:grpSpPr bwMode="auto">
                <a:xfrm rot="1843802">
                  <a:off x="3927" y="1682"/>
                  <a:ext cx="612" cy="117"/>
                  <a:chOff x="2592" y="576"/>
                  <a:chExt cx="2880" cy="367"/>
                </a:xfrm>
              </p:grpSpPr>
              <p:sp>
                <p:nvSpPr>
                  <p:cNvPr id="12304" name="Freeform 33" descr="Eiche"/>
                  <p:cNvSpPr>
                    <a:spLocks/>
                  </p:cNvSpPr>
                  <p:nvPr/>
                </p:nvSpPr>
                <p:spPr bwMode="auto">
                  <a:xfrm>
                    <a:off x="2628" y="720"/>
                    <a:ext cx="2844" cy="223"/>
                  </a:xfrm>
                  <a:custGeom>
                    <a:avLst/>
                    <a:gdLst>
                      <a:gd name="T0" fmla="*/ 2 w 2844"/>
                      <a:gd name="T1" fmla="*/ 6 h 223"/>
                      <a:gd name="T2" fmla="*/ 0 w 2844"/>
                      <a:gd name="T3" fmla="*/ 174 h 223"/>
                      <a:gd name="T4" fmla="*/ 99 w 2844"/>
                      <a:gd name="T5" fmla="*/ 190 h 223"/>
                      <a:gd name="T6" fmla="*/ 120 w 2844"/>
                      <a:gd name="T7" fmla="*/ 72 h 223"/>
                      <a:gd name="T8" fmla="*/ 528 w 2844"/>
                      <a:gd name="T9" fmla="*/ 84 h 223"/>
                      <a:gd name="T10" fmla="*/ 612 w 2844"/>
                      <a:gd name="T11" fmla="*/ 132 h 223"/>
                      <a:gd name="T12" fmla="*/ 618 w 2844"/>
                      <a:gd name="T13" fmla="*/ 222 h 223"/>
                      <a:gd name="T14" fmla="*/ 858 w 2844"/>
                      <a:gd name="T15" fmla="*/ 223 h 223"/>
                      <a:gd name="T16" fmla="*/ 1757 w 2844"/>
                      <a:gd name="T17" fmla="*/ 223 h 223"/>
                      <a:gd name="T18" fmla="*/ 1750 w 2844"/>
                      <a:gd name="T19" fmla="*/ 17 h 223"/>
                      <a:gd name="T20" fmla="*/ 2844 w 2844"/>
                      <a:gd name="T21" fmla="*/ 20 h 223"/>
                      <a:gd name="T22" fmla="*/ 2844 w 2844"/>
                      <a:gd name="T23" fmla="*/ 220 h 223"/>
                      <a:gd name="T24" fmla="*/ 1697 w 2844"/>
                      <a:gd name="T25" fmla="*/ 220 h 223"/>
                      <a:gd name="T26" fmla="*/ 1697 w 2844"/>
                      <a:gd name="T27" fmla="*/ 13 h 223"/>
                      <a:gd name="T28" fmla="*/ 683 w 2844"/>
                      <a:gd name="T29" fmla="*/ 0 h 223"/>
                      <a:gd name="T30" fmla="*/ 666 w 2844"/>
                      <a:gd name="T31" fmla="*/ 102 h 223"/>
                      <a:gd name="T32" fmla="*/ 684 w 2844"/>
                      <a:gd name="T33" fmla="*/ 77 h 223"/>
                      <a:gd name="T34" fmla="*/ 652 w 2844"/>
                      <a:gd name="T35" fmla="*/ 77 h 223"/>
                      <a:gd name="T36" fmla="*/ 554 w 2844"/>
                      <a:gd name="T37" fmla="*/ 17 h 223"/>
                      <a:gd name="T38" fmla="*/ 2 w 2844"/>
                      <a:gd name="T39" fmla="*/ 6 h 2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844"/>
                      <a:gd name="T61" fmla="*/ 0 h 223"/>
                      <a:gd name="T62" fmla="*/ 2844 w 2844"/>
                      <a:gd name="T63" fmla="*/ 223 h 22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844" h="223">
                        <a:moveTo>
                          <a:pt x="2" y="6"/>
                        </a:moveTo>
                        <a:lnTo>
                          <a:pt x="0" y="174"/>
                        </a:lnTo>
                        <a:lnTo>
                          <a:pt x="99" y="190"/>
                        </a:lnTo>
                        <a:cubicBezTo>
                          <a:pt x="119" y="173"/>
                          <a:pt x="49" y="90"/>
                          <a:pt x="120" y="72"/>
                        </a:cubicBezTo>
                        <a:cubicBezTo>
                          <a:pt x="191" y="54"/>
                          <a:pt x="446" y="74"/>
                          <a:pt x="528" y="84"/>
                        </a:cubicBezTo>
                        <a:lnTo>
                          <a:pt x="612" y="132"/>
                        </a:lnTo>
                        <a:lnTo>
                          <a:pt x="618" y="222"/>
                        </a:lnTo>
                        <a:lnTo>
                          <a:pt x="858" y="223"/>
                        </a:lnTo>
                        <a:lnTo>
                          <a:pt x="1757" y="223"/>
                        </a:lnTo>
                        <a:lnTo>
                          <a:pt x="1750" y="17"/>
                        </a:lnTo>
                        <a:lnTo>
                          <a:pt x="2844" y="20"/>
                        </a:lnTo>
                        <a:lnTo>
                          <a:pt x="2844" y="220"/>
                        </a:lnTo>
                        <a:lnTo>
                          <a:pt x="1697" y="220"/>
                        </a:lnTo>
                        <a:lnTo>
                          <a:pt x="1697" y="13"/>
                        </a:lnTo>
                        <a:lnTo>
                          <a:pt x="683" y="0"/>
                        </a:lnTo>
                        <a:lnTo>
                          <a:pt x="666" y="102"/>
                        </a:lnTo>
                        <a:lnTo>
                          <a:pt x="684" y="77"/>
                        </a:lnTo>
                        <a:lnTo>
                          <a:pt x="652" y="77"/>
                        </a:lnTo>
                        <a:lnTo>
                          <a:pt x="554" y="17"/>
                        </a:lnTo>
                        <a:lnTo>
                          <a:pt x="2" y="6"/>
                        </a:lnTo>
                        <a:close/>
                      </a:path>
                    </a:pathLst>
                  </a:custGeom>
                  <a:blipFill dpi="0" rotWithShape="0">
                    <a:blip r:embed="rId2" cstate="print"/>
                    <a:srcRect/>
                    <a:tile tx="0" ty="0" sx="100000" sy="100000" flip="none" algn="tl"/>
                  </a:blipFill>
                  <a:ln w="9525" cap="flat" cmpd="sng">
                    <a:solidFill>
                      <a:schemeClr val="tx1"/>
                    </a:solidFill>
                    <a:prstDash val="solid"/>
                    <a:round/>
                    <a:headEnd/>
                    <a:tailEnd/>
                  </a:ln>
                </p:spPr>
                <p:txBody>
                  <a:bodyPr wrap="none"/>
                  <a:lstStyle/>
                  <a:p>
                    <a:endParaRPr lang="de-DE"/>
                  </a:p>
                </p:txBody>
              </p:sp>
              <p:sp>
                <p:nvSpPr>
                  <p:cNvPr id="12305" name="Freeform 34" descr="Eiche"/>
                  <p:cNvSpPr>
                    <a:spLocks/>
                  </p:cNvSpPr>
                  <p:nvPr/>
                </p:nvSpPr>
                <p:spPr bwMode="auto">
                  <a:xfrm>
                    <a:off x="2592" y="576"/>
                    <a:ext cx="1890" cy="336"/>
                  </a:xfrm>
                  <a:custGeom>
                    <a:avLst/>
                    <a:gdLst>
                      <a:gd name="T0" fmla="*/ 355 w 1890"/>
                      <a:gd name="T1" fmla="*/ 335 h 336"/>
                      <a:gd name="T2" fmla="*/ 722 w 1890"/>
                      <a:gd name="T3" fmla="*/ 304 h 336"/>
                      <a:gd name="T4" fmla="*/ 817 w 1890"/>
                      <a:gd name="T5" fmla="*/ 300 h 336"/>
                      <a:gd name="T6" fmla="*/ 1838 w 1890"/>
                      <a:gd name="T7" fmla="*/ 296 h 336"/>
                      <a:gd name="T8" fmla="*/ 1890 w 1890"/>
                      <a:gd name="T9" fmla="*/ 294 h 336"/>
                      <a:gd name="T10" fmla="*/ 1890 w 1890"/>
                      <a:gd name="T11" fmla="*/ 90 h 336"/>
                      <a:gd name="T12" fmla="*/ 816 w 1890"/>
                      <a:gd name="T13" fmla="*/ 90 h 336"/>
                      <a:gd name="T14" fmla="*/ 815 w 1890"/>
                      <a:gd name="T15" fmla="*/ 291 h 336"/>
                      <a:gd name="T16" fmla="*/ 714 w 1890"/>
                      <a:gd name="T17" fmla="*/ 292 h 336"/>
                      <a:gd name="T18" fmla="*/ 716 w 1890"/>
                      <a:gd name="T19" fmla="*/ 47 h 336"/>
                      <a:gd name="T20" fmla="*/ 260 w 1890"/>
                      <a:gd name="T21" fmla="*/ 12 h 336"/>
                      <a:gd name="T22" fmla="*/ 0 w 1890"/>
                      <a:gd name="T23" fmla="*/ 78 h 336"/>
                      <a:gd name="T24" fmla="*/ 13 w 1890"/>
                      <a:gd name="T25" fmla="*/ 269 h 336"/>
                      <a:gd name="T26" fmla="*/ 355 w 1890"/>
                      <a:gd name="T27" fmla="*/ 335 h 3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90"/>
                      <a:gd name="T43" fmla="*/ 0 h 336"/>
                      <a:gd name="T44" fmla="*/ 1890 w 1890"/>
                      <a:gd name="T45" fmla="*/ 336 h 3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90" h="336">
                        <a:moveTo>
                          <a:pt x="355" y="335"/>
                        </a:moveTo>
                        <a:cubicBezTo>
                          <a:pt x="473" y="336"/>
                          <a:pt x="646" y="309"/>
                          <a:pt x="722" y="304"/>
                        </a:cubicBezTo>
                        <a:cubicBezTo>
                          <a:pt x="798" y="298"/>
                          <a:pt x="632" y="301"/>
                          <a:pt x="817" y="300"/>
                        </a:cubicBezTo>
                        <a:cubicBezTo>
                          <a:pt x="1003" y="298"/>
                          <a:pt x="1659" y="297"/>
                          <a:pt x="1838" y="296"/>
                        </a:cubicBezTo>
                        <a:lnTo>
                          <a:pt x="1890" y="294"/>
                        </a:lnTo>
                        <a:lnTo>
                          <a:pt x="1890" y="90"/>
                        </a:lnTo>
                        <a:lnTo>
                          <a:pt x="816" y="90"/>
                        </a:lnTo>
                        <a:lnTo>
                          <a:pt x="815" y="291"/>
                        </a:lnTo>
                        <a:lnTo>
                          <a:pt x="714" y="292"/>
                        </a:lnTo>
                        <a:lnTo>
                          <a:pt x="716" y="47"/>
                        </a:lnTo>
                        <a:cubicBezTo>
                          <a:pt x="640" y="0"/>
                          <a:pt x="378" y="6"/>
                          <a:pt x="260" y="12"/>
                        </a:cubicBezTo>
                        <a:cubicBezTo>
                          <a:pt x="142" y="17"/>
                          <a:pt x="40" y="35"/>
                          <a:pt x="0" y="78"/>
                        </a:cubicBezTo>
                        <a:lnTo>
                          <a:pt x="13" y="269"/>
                        </a:lnTo>
                        <a:cubicBezTo>
                          <a:pt x="72" y="311"/>
                          <a:pt x="283" y="322"/>
                          <a:pt x="355" y="335"/>
                        </a:cubicBezTo>
                        <a:close/>
                      </a:path>
                    </a:pathLst>
                  </a:custGeom>
                  <a:blipFill dpi="0" rotWithShape="0">
                    <a:blip r:embed="rId2" cstate="print"/>
                    <a:srcRect/>
                    <a:tile tx="0" ty="0" sx="100000" sy="100000" flip="none" algn="tl"/>
                  </a:blipFill>
                  <a:ln w="9525" cap="flat" cmpd="sng">
                    <a:solidFill>
                      <a:schemeClr val="tx1"/>
                    </a:solidFill>
                    <a:prstDash val="solid"/>
                    <a:round/>
                    <a:headEnd/>
                    <a:tailEnd/>
                  </a:ln>
                </p:spPr>
                <p:txBody>
                  <a:bodyPr wrap="none"/>
                  <a:lstStyle/>
                  <a:p>
                    <a:endParaRPr lang="de-DE"/>
                  </a:p>
                </p:txBody>
              </p:sp>
            </p:grpSp>
            <p:sp>
              <p:nvSpPr>
                <p:cNvPr id="12303" name="Text Box 35"/>
                <p:cNvSpPr txBox="1">
                  <a:spLocks noChangeArrowheads="1"/>
                </p:cNvSpPr>
                <p:nvPr/>
              </p:nvSpPr>
              <p:spPr bwMode="auto">
                <a:xfrm>
                  <a:off x="3456" y="1392"/>
                  <a:ext cx="250" cy="318"/>
                </a:xfrm>
                <a:prstGeom prst="rect">
                  <a:avLst/>
                </a:prstGeom>
                <a:noFill/>
                <a:ln w="9525">
                  <a:noFill/>
                  <a:miter lim="800000"/>
                  <a:headEnd/>
                  <a:tailEnd/>
                </a:ln>
              </p:spPr>
              <p:txBody>
                <a:bodyPr>
                  <a:spAutoFit/>
                </a:bodyPr>
                <a:lstStyle/>
                <a:p>
                  <a:pPr>
                    <a:spcBef>
                      <a:spcPct val="50000"/>
                    </a:spcBef>
                  </a:pPr>
                  <a:endParaRPr lang="de-DE" sz="1600" b="1">
                    <a:latin typeface="Arial" charset="0"/>
                  </a:endParaRPr>
                </a:p>
              </p:txBody>
            </p:sp>
          </p:grpSp>
          <p:grpSp>
            <p:nvGrpSpPr>
              <p:cNvPr id="12296" name="Group 36"/>
              <p:cNvGrpSpPr>
                <a:grpSpLocks/>
              </p:cNvGrpSpPr>
              <p:nvPr/>
            </p:nvGrpSpPr>
            <p:grpSpPr bwMode="auto">
              <a:xfrm>
                <a:off x="2016" y="3024"/>
                <a:ext cx="288" cy="238"/>
                <a:chOff x="2208" y="2016"/>
                <a:chExt cx="672" cy="670"/>
              </a:xfrm>
            </p:grpSpPr>
            <p:sp>
              <p:nvSpPr>
                <p:cNvPr id="12297" name="AutoShape 37"/>
                <p:cNvSpPr>
                  <a:spLocks noChangeArrowheads="1"/>
                </p:cNvSpPr>
                <p:nvPr/>
              </p:nvSpPr>
              <p:spPr bwMode="auto">
                <a:xfrm>
                  <a:off x="2208" y="2378"/>
                  <a:ext cx="672" cy="308"/>
                </a:xfrm>
                <a:prstGeom prst="flowChartMagneticDisk">
                  <a:avLst/>
                </a:prstGeom>
                <a:solidFill>
                  <a:schemeClr val="folHlink"/>
                </a:solidFill>
                <a:ln w="12700">
                  <a:solidFill>
                    <a:schemeClr val="tx1"/>
                  </a:solidFill>
                  <a:round/>
                  <a:headEnd/>
                  <a:tailEnd/>
                </a:ln>
              </p:spPr>
              <p:txBody>
                <a:bodyPr wrap="none" anchor="ctr"/>
                <a:lstStyle/>
                <a:p>
                  <a:endParaRPr lang="de-DE"/>
                </a:p>
              </p:txBody>
            </p:sp>
            <p:sp>
              <p:nvSpPr>
                <p:cNvPr id="12298" name="Oval 38"/>
                <p:cNvSpPr>
                  <a:spLocks noChangeArrowheads="1"/>
                </p:cNvSpPr>
                <p:nvPr/>
              </p:nvSpPr>
              <p:spPr bwMode="auto">
                <a:xfrm>
                  <a:off x="2240" y="2406"/>
                  <a:ext cx="608" cy="56"/>
                </a:xfrm>
                <a:prstGeom prst="ellipse">
                  <a:avLst/>
                </a:prstGeom>
                <a:solidFill>
                  <a:srgbClr val="FFFFFF"/>
                </a:solidFill>
                <a:ln w="12700">
                  <a:solidFill>
                    <a:schemeClr val="tx1"/>
                  </a:solidFill>
                  <a:round/>
                  <a:headEnd/>
                  <a:tailEnd/>
                </a:ln>
              </p:spPr>
              <p:txBody>
                <a:bodyPr wrap="none" anchor="ctr"/>
                <a:lstStyle/>
                <a:p>
                  <a:endParaRPr lang="de-DE"/>
                </a:p>
              </p:txBody>
            </p:sp>
            <p:sp>
              <p:nvSpPr>
                <p:cNvPr id="12299" name="Arc 39"/>
                <p:cNvSpPr>
                  <a:spLocks/>
                </p:cNvSpPr>
                <p:nvPr/>
              </p:nvSpPr>
              <p:spPr bwMode="auto">
                <a:xfrm>
                  <a:off x="2464" y="2294"/>
                  <a:ext cx="64" cy="140"/>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p:spPr>
              <p:txBody>
                <a:bodyPr wrap="none" anchor="ctr"/>
                <a:lstStyle/>
                <a:p>
                  <a:endParaRPr lang="de-DE"/>
                </a:p>
              </p:txBody>
            </p:sp>
            <p:sp>
              <p:nvSpPr>
                <p:cNvPr id="12300" name="Freeform 40"/>
                <p:cNvSpPr>
                  <a:spLocks/>
                </p:cNvSpPr>
                <p:nvPr/>
              </p:nvSpPr>
              <p:spPr bwMode="auto">
                <a:xfrm>
                  <a:off x="2432" y="2016"/>
                  <a:ext cx="156" cy="328"/>
                </a:xfrm>
                <a:custGeom>
                  <a:avLst/>
                  <a:gdLst>
                    <a:gd name="T0" fmla="*/ 152 w 156"/>
                    <a:gd name="T1" fmla="*/ 214 h 328"/>
                    <a:gd name="T2" fmla="*/ 146 w 156"/>
                    <a:gd name="T3" fmla="*/ 266 h 328"/>
                    <a:gd name="T4" fmla="*/ 94 w 156"/>
                    <a:gd name="T5" fmla="*/ 320 h 328"/>
                    <a:gd name="T6" fmla="*/ 26 w 156"/>
                    <a:gd name="T7" fmla="*/ 313 h 328"/>
                    <a:gd name="T8" fmla="*/ 4 w 156"/>
                    <a:gd name="T9" fmla="*/ 278 h 328"/>
                    <a:gd name="T10" fmla="*/ 6 w 156"/>
                    <a:gd name="T11" fmla="*/ 226 h 328"/>
                    <a:gd name="T12" fmla="*/ 22 w 156"/>
                    <a:gd name="T13" fmla="*/ 155 h 328"/>
                    <a:gd name="T14" fmla="*/ 45 w 156"/>
                    <a:gd name="T15" fmla="*/ 81 h 328"/>
                    <a:gd name="T16" fmla="*/ 45 w 156"/>
                    <a:gd name="T17" fmla="*/ 8 h 328"/>
                    <a:gd name="T18" fmla="*/ 69 w 156"/>
                    <a:gd name="T19" fmla="*/ 37 h 328"/>
                    <a:gd name="T20" fmla="*/ 93 w 156"/>
                    <a:gd name="T21" fmla="*/ 66 h 328"/>
                    <a:gd name="T22" fmla="*/ 144 w 156"/>
                    <a:gd name="T23" fmla="*/ 156 h 328"/>
                    <a:gd name="T24" fmla="*/ 152 w 156"/>
                    <a:gd name="T25" fmla="*/ 214 h 3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6"/>
                    <a:gd name="T40" fmla="*/ 0 h 328"/>
                    <a:gd name="T41" fmla="*/ 156 w 156"/>
                    <a:gd name="T42" fmla="*/ 328 h 3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6" h="328">
                      <a:moveTo>
                        <a:pt x="152" y="214"/>
                      </a:moveTo>
                      <a:cubicBezTo>
                        <a:pt x="152" y="232"/>
                        <a:pt x="156" y="248"/>
                        <a:pt x="146" y="266"/>
                      </a:cubicBezTo>
                      <a:cubicBezTo>
                        <a:pt x="136" y="284"/>
                        <a:pt x="114" y="312"/>
                        <a:pt x="94" y="320"/>
                      </a:cubicBezTo>
                      <a:cubicBezTo>
                        <a:pt x="74" y="328"/>
                        <a:pt x="41" y="321"/>
                        <a:pt x="26" y="313"/>
                      </a:cubicBezTo>
                      <a:cubicBezTo>
                        <a:pt x="10" y="305"/>
                        <a:pt x="8" y="290"/>
                        <a:pt x="4" y="278"/>
                      </a:cubicBezTo>
                      <a:cubicBezTo>
                        <a:pt x="0" y="266"/>
                        <a:pt x="2" y="248"/>
                        <a:pt x="6" y="226"/>
                      </a:cubicBezTo>
                      <a:cubicBezTo>
                        <a:pt x="10" y="203"/>
                        <a:pt x="14" y="180"/>
                        <a:pt x="22" y="155"/>
                      </a:cubicBezTo>
                      <a:cubicBezTo>
                        <a:pt x="29" y="131"/>
                        <a:pt x="41" y="106"/>
                        <a:pt x="45" y="81"/>
                      </a:cubicBezTo>
                      <a:cubicBezTo>
                        <a:pt x="49" y="57"/>
                        <a:pt x="41" y="15"/>
                        <a:pt x="45" y="8"/>
                      </a:cubicBezTo>
                      <a:cubicBezTo>
                        <a:pt x="49" y="0"/>
                        <a:pt x="61" y="27"/>
                        <a:pt x="69" y="37"/>
                      </a:cubicBezTo>
                      <a:cubicBezTo>
                        <a:pt x="77" y="47"/>
                        <a:pt x="77" y="49"/>
                        <a:pt x="93" y="66"/>
                      </a:cubicBezTo>
                      <a:cubicBezTo>
                        <a:pt x="109" y="83"/>
                        <a:pt x="132" y="134"/>
                        <a:pt x="144" y="156"/>
                      </a:cubicBezTo>
                      <a:cubicBezTo>
                        <a:pt x="154" y="181"/>
                        <a:pt x="149" y="195"/>
                        <a:pt x="152" y="214"/>
                      </a:cubicBezTo>
                      <a:close/>
                    </a:path>
                  </a:pathLst>
                </a:custGeom>
                <a:gradFill rotWithShape="0">
                  <a:gsLst>
                    <a:gs pos="0">
                      <a:srgbClr val="FFFF00"/>
                    </a:gs>
                    <a:gs pos="100000">
                      <a:srgbClr val="FFFF66"/>
                    </a:gs>
                  </a:gsLst>
                  <a:lin ang="5400000" scaled="1"/>
                </a:gradFill>
                <a:ln w="9525">
                  <a:solidFill>
                    <a:schemeClr val="tx1"/>
                  </a:solidFill>
                  <a:round/>
                  <a:headEnd/>
                  <a:tailEnd/>
                </a:ln>
              </p:spPr>
              <p:txBody>
                <a:bodyPr/>
                <a:lstStyle/>
                <a:p>
                  <a:endParaRPr lang="de-DE"/>
                </a:p>
              </p:txBody>
            </p:sp>
          </p:gr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457200" y="320674"/>
            <a:ext cx="5940000" cy="8518525"/>
          </a:xfrm>
          <a:prstGeom prst="rect">
            <a:avLst/>
          </a:prstGeom>
          <a:noFill/>
          <a:ln w="6350">
            <a:solidFill>
              <a:schemeClr val="bg2"/>
            </a:solidFill>
            <a:miter lim="800000"/>
            <a:headEnd/>
            <a:tailEnd/>
          </a:ln>
        </p:spPr>
        <p:txBody>
          <a:bodyPr wrap="square">
            <a:normAutofit/>
          </a:bodyPr>
          <a:lstStyle/>
          <a:p>
            <a:pPr>
              <a:spcBef>
                <a:spcPct val="50000"/>
              </a:spcBef>
            </a:pPr>
            <a:r>
              <a:rPr lang="de-DE" sz="1200" b="1" dirty="0">
                <a:latin typeface="Arial" charset="0"/>
                <a:cs typeface="Times New Roman" charset="0"/>
              </a:rPr>
              <a:t>	</a:t>
            </a:r>
          </a:p>
          <a:p>
            <a:pPr>
              <a:spcBef>
                <a:spcPct val="50000"/>
              </a:spcBef>
            </a:pPr>
            <a:r>
              <a:rPr lang="de-DE" sz="1200" b="1" dirty="0">
                <a:latin typeface="Arial" charset="0"/>
                <a:cs typeface="Times New Roman" charset="0"/>
              </a:rPr>
              <a:t>	</a:t>
            </a:r>
            <a:r>
              <a:rPr lang="de-DE" sz="1400" b="1" dirty="0">
                <a:latin typeface="Arial" charset="0"/>
                <a:cs typeface="Times New Roman" charset="0"/>
              </a:rPr>
              <a:t>Einführung in den Gebrauch eines Multimeters</a:t>
            </a:r>
            <a:endParaRPr lang="de-DE" sz="1400" dirty="0">
              <a:latin typeface="Arial" charset="0"/>
              <a:cs typeface="Times New Roman" charset="0"/>
            </a:endParaRPr>
          </a:p>
          <a:p>
            <a:pPr>
              <a:spcBef>
                <a:spcPct val="50000"/>
              </a:spcBef>
            </a:pPr>
            <a:r>
              <a:rPr lang="de-DE" sz="1200" dirty="0">
                <a:latin typeface="Arial" charset="0"/>
                <a:cs typeface="Times New Roman" charset="0"/>
              </a:rPr>
              <a:t> </a:t>
            </a:r>
          </a:p>
          <a:p>
            <a:pPr>
              <a:lnSpc>
                <a:spcPct val="150000"/>
              </a:lnSpc>
            </a:pPr>
            <a:r>
              <a:rPr lang="de-DE" sz="1200" dirty="0">
                <a:latin typeface="Arial" charset="0"/>
                <a:cs typeface="Times New Roman" charset="0"/>
              </a:rPr>
              <a:t>Multimeter sind Geräte, die meist elektrische Größen messen. Sie vereinigen oft Spannungs-, Strom-, und Widerstandsmessung. Sowohl Gleich-, als auch Wechselbedingungen können damit gemessen werden. Man unterscheidet außerdem Analog- und Digitalmultimeter. Die heute gebräuchlichen Multimeter sind meist </a:t>
            </a:r>
            <a:r>
              <a:rPr lang="de-DE" sz="1200" b="1" dirty="0">
                <a:latin typeface="Arial" charset="0"/>
                <a:cs typeface="Times New Roman" charset="0"/>
              </a:rPr>
              <a:t>Digitalmultimeter</a:t>
            </a:r>
            <a:r>
              <a:rPr lang="de-DE" sz="1200" dirty="0">
                <a:latin typeface="Arial" charset="0"/>
                <a:cs typeface="Times New Roman" charset="0"/>
              </a:rPr>
              <a:t>. Zunächst muss das Multimeter </a:t>
            </a:r>
            <a:r>
              <a:rPr lang="de-DE" sz="1200" dirty="0" err="1">
                <a:latin typeface="Arial" charset="0"/>
                <a:cs typeface="Times New Roman" charset="0"/>
              </a:rPr>
              <a:t>angeschalten</a:t>
            </a:r>
            <a:r>
              <a:rPr lang="de-DE" sz="1200" dirty="0">
                <a:latin typeface="Arial" charset="0"/>
                <a:cs typeface="Times New Roman" charset="0"/>
              </a:rPr>
              <a:t> werden.</a:t>
            </a:r>
          </a:p>
          <a:p>
            <a:pPr>
              <a:lnSpc>
                <a:spcPct val="150000"/>
              </a:lnSpc>
            </a:pPr>
            <a:r>
              <a:rPr lang="de-DE" sz="1200" dirty="0">
                <a:latin typeface="Arial" charset="0"/>
                <a:cs typeface="Times New Roman" charset="0"/>
              </a:rPr>
              <a:t>Durch Drehen des Reglers meist in der Mitte des Gerätes kann der gewünschte </a:t>
            </a:r>
            <a:r>
              <a:rPr lang="de-DE" sz="1200" dirty="0" err="1">
                <a:latin typeface="Arial" charset="0"/>
                <a:cs typeface="Times New Roman" charset="0"/>
              </a:rPr>
              <a:t>Messbereich</a:t>
            </a:r>
            <a:r>
              <a:rPr lang="de-DE" sz="1200" dirty="0">
                <a:latin typeface="Arial" charset="0"/>
                <a:cs typeface="Times New Roman" charset="0"/>
              </a:rPr>
              <a:t> und die Messgröße eingestellt werden. Gleich und Wechselbedingungen sind durch einen Knopf einstellbar.</a:t>
            </a:r>
          </a:p>
          <a:p>
            <a:pPr>
              <a:spcBef>
                <a:spcPct val="50000"/>
              </a:spcBef>
            </a:pPr>
            <a:endParaRPr lang="de-DE" sz="1200" dirty="0">
              <a:latin typeface="Arial" charset="0"/>
              <a:cs typeface="Times New Roman" charset="0"/>
            </a:endParaRPr>
          </a:p>
          <a:p>
            <a:pPr>
              <a:spcBef>
                <a:spcPct val="50000"/>
              </a:spcBef>
            </a:pPr>
            <a:endParaRPr lang="de-DE" sz="1200" dirty="0">
              <a:latin typeface="Arial" charset="0"/>
              <a:cs typeface="Times New Roman" charset="0"/>
            </a:endParaRPr>
          </a:p>
          <a:p>
            <a:pPr>
              <a:spcBef>
                <a:spcPct val="50000"/>
              </a:spcBef>
            </a:pPr>
            <a:endParaRPr lang="de-DE" sz="1200" dirty="0">
              <a:latin typeface="Arial" charset="0"/>
              <a:cs typeface="Times New Roman" charset="0"/>
            </a:endParaRPr>
          </a:p>
          <a:p>
            <a:pPr>
              <a:spcBef>
                <a:spcPct val="50000"/>
              </a:spcBef>
            </a:pPr>
            <a:endParaRPr lang="de-DE" sz="1200" dirty="0">
              <a:latin typeface="Arial" charset="0"/>
              <a:cs typeface="Times New Roman" charset="0"/>
            </a:endParaRPr>
          </a:p>
          <a:p>
            <a:pPr>
              <a:spcBef>
                <a:spcPct val="50000"/>
              </a:spcBef>
            </a:pPr>
            <a:endParaRPr lang="de-DE" sz="1200" dirty="0">
              <a:latin typeface="Arial" charset="0"/>
              <a:cs typeface="Times New Roman" charset="0"/>
            </a:endParaRPr>
          </a:p>
          <a:p>
            <a:pPr>
              <a:spcBef>
                <a:spcPct val="50000"/>
              </a:spcBef>
            </a:pPr>
            <a:endParaRPr lang="de-DE" sz="1200" dirty="0">
              <a:latin typeface="Arial" charset="0"/>
              <a:cs typeface="Times New Roman" charset="0"/>
            </a:endParaRPr>
          </a:p>
          <a:p>
            <a:pPr>
              <a:lnSpc>
                <a:spcPct val="150000"/>
              </a:lnSpc>
            </a:pPr>
            <a:r>
              <a:rPr lang="de-DE" sz="1200" dirty="0">
                <a:latin typeface="Arial" charset="0"/>
                <a:cs typeface="Times New Roman" charset="0"/>
              </a:rPr>
              <a:t>Es ist besonders darauf zu achten, dass die Kabel richtig am Multimeter angeschlossen sind. Das rote Kabel wird </a:t>
            </a:r>
            <a:r>
              <a:rPr lang="de-DE" sz="1200" dirty="0" smtClean="0">
                <a:latin typeface="Arial" charset="0"/>
                <a:cs typeface="Times New Roman" charset="0"/>
              </a:rPr>
              <a:t>für alle Messungen außer Strom am </a:t>
            </a:r>
            <a:r>
              <a:rPr lang="de-DE" sz="1200" dirty="0">
                <a:latin typeface="Arial" charset="0"/>
                <a:cs typeface="Times New Roman" charset="0"/>
              </a:rPr>
              <a:t>Pluspol des Multimeters angeschlossen, das </a:t>
            </a:r>
            <a:r>
              <a:rPr lang="de-DE" sz="1200" dirty="0" smtClean="0">
                <a:latin typeface="Arial" charset="0"/>
                <a:cs typeface="Times New Roman" charset="0"/>
              </a:rPr>
              <a:t>blaue oder schwarze </a:t>
            </a:r>
            <a:r>
              <a:rPr lang="de-DE" sz="1200" dirty="0">
                <a:latin typeface="Arial" charset="0"/>
                <a:cs typeface="Times New Roman" charset="0"/>
              </a:rPr>
              <a:t>Kabel immer am Minuspol. (COM steht, wenn vorhanden, für den </a:t>
            </a:r>
            <a:r>
              <a:rPr lang="de-DE" sz="1200" dirty="0" smtClean="0">
                <a:latin typeface="Arial" charset="0"/>
                <a:cs typeface="Times New Roman" charset="0"/>
              </a:rPr>
              <a:t>Minuspol). Für die Strommessung gibt es zwei weitere rote Buchsen: eine für geringe Ströme im </a:t>
            </a:r>
            <a:r>
              <a:rPr lang="de-DE" sz="1200" dirty="0" smtClean="0">
                <a:latin typeface="Arial" charset="0"/>
                <a:cs typeface="Times New Roman" charset="0"/>
                <a:sym typeface="Symbol"/>
              </a:rPr>
              <a:t>A- oder </a:t>
            </a:r>
            <a:r>
              <a:rPr lang="de-DE" sz="1200" dirty="0" smtClean="0">
                <a:latin typeface="Arial" charset="0"/>
                <a:cs typeface="Times New Roman" charset="0"/>
              </a:rPr>
              <a:t>mA-Bereich, eine für höhere Ströme im A-Bereich (meist 5-20A).</a:t>
            </a:r>
            <a:endParaRPr lang="de-DE" sz="1200" dirty="0">
              <a:latin typeface="Arial" charset="0"/>
              <a:cs typeface="Times New Roman" charset="0"/>
            </a:endParaRPr>
          </a:p>
          <a:p>
            <a:pPr>
              <a:lnSpc>
                <a:spcPct val="150000"/>
              </a:lnSpc>
            </a:pPr>
            <a:r>
              <a:rPr lang="de-DE" sz="1200" dirty="0" smtClean="0">
                <a:latin typeface="Arial" charset="0"/>
                <a:cs typeface="Times New Roman" charset="0"/>
              </a:rPr>
              <a:t>Bei korrekter Schaltung </a:t>
            </a:r>
            <a:r>
              <a:rPr lang="de-DE" sz="1200" dirty="0">
                <a:latin typeface="Arial" charset="0"/>
                <a:cs typeface="Times New Roman" charset="0"/>
              </a:rPr>
              <a:t>zeigt die Digitalanzeige die gemessene Größe mit der zugehörigen Einheit an. </a:t>
            </a:r>
            <a:r>
              <a:rPr lang="de-DE" sz="1200" dirty="0" smtClean="0">
                <a:latin typeface="Arial" charset="0"/>
                <a:cs typeface="Times New Roman" charset="0"/>
              </a:rPr>
              <a:t>Bei </a:t>
            </a:r>
            <a:r>
              <a:rPr lang="de-DE" sz="1200" dirty="0" err="1" smtClean="0">
                <a:latin typeface="Arial" charset="0"/>
                <a:cs typeface="Times New Roman" charset="0"/>
              </a:rPr>
              <a:t>autorange</a:t>
            </a:r>
            <a:r>
              <a:rPr lang="de-DE" sz="1200" dirty="0" smtClean="0">
                <a:latin typeface="Arial" charset="0"/>
                <a:cs typeface="Times New Roman" charset="0"/>
              </a:rPr>
              <a:t>-Geräten werden auch die </a:t>
            </a:r>
            <a:r>
              <a:rPr lang="de-DE" sz="1200" dirty="0" err="1" smtClean="0">
                <a:latin typeface="Arial" charset="0"/>
                <a:cs typeface="Times New Roman" charset="0"/>
              </a:rPr>
              <a:t>Messbereiche</a:t>
            </a:r>
            <a:r>
              <a:rPr lang="de-DE" sz="1200" dirty="0" smtClean="0">
                <a:latin typeface="Arial" charset="0"/>
                <a:cs typeface="Times New Roman" charset="0"/>
              </a:rPr>
              <a:t> automatisch eingestellt (also ob </a:t>
            </a:r>
            <a:r>
              <a:rPr lang="de-DE" sz="1200" dirty="0">
                <a:latin typeface="Arial" charset="0"/>
                <a:cs typeface="Times New Roman" charset="0"/>
              </a:rPr>
              <a:t>beispielsweise V oder mV gemessen </a:t>
            </a:r>
            <a:r>
              <a:rPr lang="de-DE" sz="1200" dirty="0" smtClean="0">
                <a:latin typeface="Arial" charset="0"/>
                <a:cs typeface="Times New Roman" charset="0"/>
              </a:rPr>
              <a:t>werden).</a:t>
            </a:r>
            <a:endParaRPr lang="de-DE" sz="1200" dirty="0">
              <a:latin typeface="Arial" charset="0"/>
            </a:endParaRPr>
          </a:p>
        </p:txBody>
      </p:sp>
      <p:pic>
        <p:nvPicPr>
          <p:cNvPr id="13315" name="Picture 3" descr="C:\Dokumente und Einstellungen\Janina\Eigene Dateien\Eigene Bilder\ZA\Digital_Multimeter_Aka.jpg"/>
          <p:cNvPicPr>
            <a:picLocks noChangeAspect="1" noChangeArrowheads="1"/>
          </p:cNvPicPr>
          <p:nvPr/>
        </p:nvPicPr>
        <p:blipFill>
          <a:blip r:embed="rId2" cstate="print"/>
          <a:srcRect/>
          <a:stretch>
            <a:fillRect/>
          </a:stretch>
        </p:blipFill>
        <p:spPr bwMode="auto">
          <a:xfrm>
            <a:off x="2743200" y="3352800"/>
            <a:ext cx="1408113" cy="1676400"/>
          </a:xfrm>
          <a:prstGeom prst="rect">
            <a:avLst/>
          </a:prstGeom>
          <a:noFill/>
          <a:ln w="9525">
            <a:noFill/>
            <a:miter lim="800000"/>
            <a:headEnd/>
            <a:tailEnd/>
          </a:ln>
        </p:spPr>
      </p:pic>
      <p:grpSp>
        <p:nvGrpSpPr>
          <p:cNvPr id="16" name="Gruppieren 15"/>
          <p:cNvGrpSpPr/>
          <p:nvPr/>
        </p:nvGrpSpPr>
        <p:grpSpPr>
          <a:xfrm>
            <a:off x="838200" y="381000"/>
            <a:ext cx="457200" cy="762000"/>
            <a:chOff x="838200" y="381000"/>
            <a:chExt cx="457200" cy="762000"/>
          </a:xfrm>
        </p:grpSpPr>
        <p:sp>
          <p:nvSpPr>
            <p:cNvPr id="13316" name="AutoShape 5"/>
            <p:cNvSpPr>
              <a:spLocks noChangeArrowheads="1"/>
            </p:cNvSpPr>
            <p:nvPr/>
          </p:nvSpPr>
          <p:spPr bwMode="auto">
            <a:xfrm rot="16200000">
              <a:off x="685800" y="533400"/>
              <a:ext cx="762000" cy="457200"/>
            </a:xfrm>
            <a:prstGeom prst="flowChartAlternateProcess">
              <a:avLst/>
            </a:prstGeom>
            <a:solidFill>
              <a:schemeClr val="bg2"/>
            </a:solidFill>
            <a:ln w="9525">
              <a:solidFill>
                <a:schemeClr val="tx1"/>
              </a:solidFill>
              <a:miter lim="800000"/>
              <a:headEnd/>
              <a:tailEnd/>
            </a:ln>
          </p:spPr>
          <p:txBody>
            <a:bodyPr wrap="none" anchor="ctr"/>
            <a:lstStyle/>
            <a:p>
              <a:endParaRPr lang="de-DE"/>
            </a:p>
          </p:txBody>
        </p:sp>
        <p:sp>
          <p:nvSpPr>
            <p:cNvPr id="13317" name="AutoShape 6"/>
            <p:cNvSpPr>
              <a:spLocks noChangeArrowheads="1"/>
            </p:cNvSpPr>
            <p:nvPr/>
          </p:nvSpPr>
          <p:spPr bwMode="auto">
            <a:xfrm rot="16200000">
              <a:off x="969962" y="314326"/>
              <a:ext cx="193675" cy="400050"/>
            </a:xfrm>
            <a:prstGeom prst="flowChartAlternateProcess">
              <a:avLst/>
            </a:prstGeom>
            <a:solidFill>
              <a:schemeClr val="bg1"/>
            </a:solidFill>
            <a:ln w="9525">
              <a:solidFill>
                <a:schemeClr val="tx1"/>
              </a:solidFill>
              <a:miter lim="800000"/>
              <a:headEnd/>
              <a:tailEnd/>
            </a:ln>
          </p:spPr>
          <p:txBody>
            <a:bodyPr vert="eaVert" wrap="none" anchor="ctr"/>
            <a:lstStyle/>
            <a:p>
              <a:pPr algn="ctr"/>
              <a:endParaRPr lang="de-DE" sz="1000" b="1">
                <a:latin typeface="Arial" charset="0"/>
              </a:endParaRPr>
            </a:p>
            <a:p>
              <a:pPr algn="ctr"/>
              <a:r>
                <a:rPr lang="de-DE" sz="1000" b="1">
                  <a:latin typeface="Arial" charset="0"/>
                </a:rPr>
                <a:t>0.000</a:t>
              </a:r>
            </a:p>
            <a:p>
              <a:pPr algn="ctr"/>
              <a:r>
                <a:rPr lang="de-DE" sz="1200" b="1">
                  <a:latin typeface="Arial" charset="0"/>
                </a:rPr>
                <a:t>	</a:t>
              </a:r>
            </a:p>
          </p:txBody>
        </p:sp>
        <p:sp>
          <p:nvSpPr>
            <p:cNvPr id="13318" name="Oval 7"/>
            <p:cNvSpPr>
              <a:spLocks noChangeArrowheads="1"/>
            </p:cNvSpPr>
            <p:nvPr/>
          </p:nvSpPr>
          <p:spPr bwMode="auto">
            <a:xfrm>
              <a:off x="923925" y="647700"/>
              <a:ext cx="42863" cy="36513"/>
            </a:xfrm>
            <a:prstGeom prst="ellipse">
              <a:avLst/>
            </a:prstGeom>
            <a:solidFill>
              <a:srgbClr val="CC0000"/>
            </a:solidFill>
            <a:ln w="9525">
              <a:solidFill>
                <a:schemeClr val="tx1"/>
              </a:solidFill>
              <a:round/>
              <a:headEnd/>
              <a:tailEnd/>
            </a:ln>
          </p:spPr>
          <p:txBody>
            <a:bodyPr wrap="none" anchor="ctr"/>
            <a:lstStyle/>
            <a:p>
              <a:endParaRPr lang="de-DE"/>
            </a:p>
          </p:txBody>
        </p:sp>
        <p:sp>
          <p:nvSpPr>
            <p:cNvPr id="13319" name="Oval 8"/>
            <p:cNvSpPr>
              <a:spLocks noChangeArrowheads="1"/>
            </p:cNvSpPr>
            <p:nvPr/>
          </p:nvSpPr>
          <p:spPr bwMode="auto">
            <a:xfrm>
              <a:off x="1009650" y="647700"/>
              <a:ext cx="42863" cy="36513"/>
            </a:xfrm>
            <a:prstGeom prst="ellipse">
              <a:avLst/>
            </a:prstGeom>
            <a:solidFill>
              <a:schemeClr val="folHlink"/>
            </a:solidFill>
            <a:ln w="9525">
              <a:solidFill>
                <a:schemeClr val="tx1"/>
              </a:solidFill>
              <a:round/>
              <a:headEnd/>
              <a:tailEnd/>
            </a:ln>
          </p:spPr>
          <p:txBody>
            <a:bodyPr wrap="none" anchor="ctr"/>
            <a:lstStyle/>
            <a:p>
              <a:endParaRPr lang="de-DE"/>
            </a:p>
          </p:txBody>
        </p:sp>
        <p:sp>
          <p:nvSpPr>
            <p:cNvPr id="13320" name="Oval 9"/>
            <p:cNvSpPr>
              <a:spLocks noChangeArrowheads="1"/>
            </p:cNvSpPr>
            <p:nvPr/>
          </p:nvSpPr>
          <p:spPr bwMode="auto">
            <a:xfrm>
              <a:off x="1095375" y="647700"/>
              <a:ext cx="42863" cy="36513"/>
            </a:xfrm>
            <a:prstGeom prst="ellipse">
              <a:avLst/>
            </a:prstGeom>
            <a:solidFill>
              <a:schemeClr val="folHlink"/>
            </a:solidFill>
            <a:ln w="9525">
              <a:solidFill>
                <a:schemeClr val="tx1"/>
              </a:solidFill>
              <a:round/>
              <a:headEnd/>
              <a:tailEnd/>
            </a:ln>
          </p:spPr>
          <p:txBody>
            <a:bodyPr wrap="none" anchor="ctr"/>
            <a:lstStyle/>
            <a:p>
              <a:endParaRPr lang="de-DE"/>
            </a:p>
          </p:txBody>
        </p:sp>
        <p:sp>
          <p:nvSpPr>
            <p:cNvPr id="13321" name="Oval 10"/>
            <p:cNvSpPr>
              <a:spLocks noChangeArrowheads="1"/>
            </p:cNvSpPr>
            <p:nvPr/>
          </p:nvSpPr>
          <p:spPr bwMode="auto">
            <a:xfrm>
              <a:off x="1181100" y="647700"/>
              <a:ext cx="42863" cy="36513"/>
            </a:xfrm>
            <a:prstGeom prst="ellipse">
              <a:avLst/>
            </a:prstGeom>
            <a:solidFill>
              <a:schemeClr val="folHlink"/>
            </a:solidFill>
            <a:ln w="9525">
              <a:solidFill>
                <a:schemeClr val="tx1"/>
              </a:solidFill>
              <a:round/>
              <a:headEnd/>
              <a:tailEnd/>
            </a:ln>
          </p:spPr>
          <p:txBody>
            <a:bodyPr wrap="none" anchor="ctr"/>
            <a:lstStyle/>
            <a:p>
              <a:endParaRPr lang="de-DE"/>
            </a:p>
          </p:txBody>
        </p:sp>
        <p:sp>
          <p:nvSpPr>
            <p:cNvPr id="13322" name="Oval 11"/>
            <p:cNvSpPr>
              <a:spLocks noChangeArrowheads="1"/>
            </p:cNvSpPr>
            <p:nvPr/>
          </p:nvSpPr>
          <p:spPr bwMode="auto">
            <a:xfrm>
              <a:off x="938213" y="781050"/>
              <a:ext cx="242887" cy="206375"/>
            </a:xfrm>
            <a:prstGeom prst="ellipse">
              <a:avLst/>
            </a:prstGeom>
            <a:solidFill>
              <a:srgbClr val="4D4D4D"/>
            </a:solidFill>
            <a:ln w="9525">
              <a:solidFill>
                <a:schemeClr val="tx1"/>
              </a:solidFill>
              <a:round/>
              <a:headEnd/>
              <a:tailEnd/>
            </a:ln>
          </p:spPr>
          <p:txBody>
            <a:bodyPr wrap="none" anchor="ctr"/>
            <a:lstStyle/>
            <a:p>
              <a:endParaRPr lang="de-DE"/>
            </a:p>
          </p:txBody>
        </p:sp>
        <p:sp>
          <p:nvSpPr>
            <p:cNvPr id="13323" name="AutoShape 12"/>
            <p:cNvSpPr>
              <a:spLocks noChangeArrowheads="1"/>
            </p:cNvSpPr>
            <p:nvPr/>
          </p:nvSpPr>
          <p:spPr bwMode="auto">
            <a:xfrm rot="3291080">
              <a:off x="975519" y="826294"/>
              <a:ext cx="109537" cy="28575"/>
            </a:xfrm>
            <a:prstGeom prst="flowChartTerminator">
              <a:avLst/>
            </a:prstGeom>
            <a:solidFill>
              <a:srgbClr val="333333"/>
            </a:solidFill>
            <a:ln w="9525">
              <a:solidFill>
                <a:schemeClr val="tx1"/>
              </a:solidFill>
              <a:miter lim="800000"/>
              <a:headEnd/>
              <a:tailEnd/>
            </a:ln>
          </p:spPr>
          <p:txBody>
            <a:bodyPr wrap="none" anchor="ctr"/>
            <a:lstStyle/>
            <a:p>
              <a:endParaRPr lang="de-DE"/>
            </a:p>
          </p:txBody>
        </p:sp>
        <p:sp>
          <p:nvSpPr>
            <p:cNvPr id="13324" name="Oval 13"/>
            <p:cNvSpPr>
              <a:spLocks noChangeArrowheads="1"/>
            </p:cNvSpPr>
            <p:nvPr/>
          </p:nvSpPr>
          <p:spPr bwMode="auto">
            <a:xfrm>
              <a:off x="909638" y="1044575"/>
              <a:ext cx="57150" cy="49213"/>
            </a:xfrm>
            <a:prstGeom prst="ellipse">
              <a:avLst/>
            </a:prstGeom>
            <a:solidFill>
              <a:srgbClr val="333333"/>
            </a:solidFill>
            <a:ln w="28575">
              <a:solidFill>
                <a:srgbClr val="CC0000"/>
              </a:solidFill>
              <a:round/>
              <a:headEnd/>
              <a:tailEnd/>
            </a:ln>
          </p:spPr>
          <p:txBody>
            <a:bodyPr wrap="none" anchor="ctr"/>
            <a:lstStyle/>
            <a:p>
              <a:endParaRPr lang="de-DE"/>
            </a:p>
          </p:txBody>
        </p:sp>
        <p:sp>
          <p:nvSpPr>
            <p:cNvPr id="13325" name="Oval 14"/>
            <p:cNvSpPr>
              <a:spLocks noChangeArrowheads="1"/>
            </p:cNvSpPr>
            <p:nvPr/>
          </p:nvSpPr>
          <p:spPr bwMode="auto">
            <a:xfrm>
              <a:off x="995363" y="1044575"/>
              <a:ext cx="57150" cy="49213"/>
            </a:xfrm>
            <a:prstGeom prst="ellipse">
              <a:avLst/>
            </a:prstGeom>
            <a:solidFill>
              <a:srgbClr val="333333"/>
            </a:solidFill>
            <a:ln w="28575">
              <a:solidFill>
                <a:srgbClr val="CC0000"/>
              </a:solidFill>
              <a:round/>
              <a:headEnd/>
              <a:tailEnd/>
            </a:ln>
          </p:spPr>
          <p:txBody>
            <a:bodyPr wrap="none" anchor="ctr"/>
            <a:lstStyle/>
            <a:p>
              <a:endParaRPr lang="de-DE"/>
            </a:p>
          </p:txBody>
        </p:sp>
        <p:sp>
          <p:nvSpPr>
            <p:cNvPr id="13326" name="Oval 15"/>
            <p:cNvSpPr>
              <a:spLocks noChangeArrowheads="1"/>
            </p:cNvSpPr>
            <p:nvPr/>
          </p:nvSpPr>
          <p:spPr bwMode="auto">
            <a:xfrm>
              <a:off x="1081088" y="1044575"/>
              <a:ext cx="57150" cy="49213"/>
            </a:xfrm>
            <a:prstGeom prst="ellipse">
              <a:avLst/>
            </a:prstGeom>
            <a:solidFill>
              <a:srgbClr val="333333"/>
            </a:solidFill>
            <a:ln w="28575">
              <a:solidFill>
                <a:srgbClr val="CC0000"/>
              </a:solidFill>
              <a:round/>
              <a:headEnd/>
              <a:tailEnd/>
            </a:ln>
          </p:spPr>
          <p:txBody>
            <a:bodyPr wrap="none" anchor="ctr"/>
            <a:lstStyle/>
            <a:p>
              <a:endParaRPr lang="de-DE"/>
            </a:p>
          </p:txBody>
        </p:sp>
        <p:sp>
          <p:nvSpPr>
            <p:cNvPr id="13327" name="Oval 16"/>
            <p:cNvSpPr>
              <a:spLocks noChangeArrowheads="1"/>
            </p:cNvSpPr>
            <p:nvPr/>
          </p:nvSpPr>
          <p:spPr bwMode="auto">
            <a:xfrm>
              <a:off x="1166813" y="1044575"/>
              <a:ext cx="57150" cy="49213"/>
            </a:xfrm>
            <a:prstGeom prst="ellipse">
              <a:avLst/>
            </a:prstGeom>
            <a:solidFill>
              <a:srgbClr val="333333"/>
            </a:solidFill>
            <a:ln w="28575">
              <a:solidFill>
                <a:schemeClr val="tx1"/>
              </a:solidFill>
              <a:round/>
              <a:headEnd/>
              <a:tailEnd/>
            </a:ln>
          </p:spPr>
          <p:txBody>
            <a:bodyPr wrap="none" anchor="ctr"/>
            <a:lstStyle/>
            <a:p>
              <a:endParaRPr lang="de-DE"/>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457200" y="304800"/>
            <a:ext cx="5940000" cy="8534400"/>
          </a:xfrm>
          <a:prstGeom prst="rect">
            <a:avLst/>
          </a:prstGeom>
          <a:noFill/>
          <a:ln w="6350">
            <a:solidFill>
              <a:schemeClr val="bg2"/>
            </a:solidFill>
            <a:miter lim="800000"/>
            <a:headEnd/>
            <a:tailEnd/>
          </a:ln>
        </p:spPr>
        <p:txBody>
          <a:bodyPr>
            <a:normAutofit/>
          </a:bodyPr>
          <a:lstStyle/>
          <a:p>
            <a:pPr>
              <a:spcBef>
                <a:spcPct val="50000"/>
              </a:spcBef>
            </a:pPr>
            <a:r>
              <a:rPr lang="de-DE" sz="1400" b="1" dirty="0">
                <a:latin typeface="Arial" charset="0"/>
                <a:cs typeface="Times New Roman" charset="0"/>
              </a:rPr>
              <a:t>		</a:t>
            </a:r>
          </a:p>
          <a:p>
            <a:pPr>
              <a:spcBef>
                <a:spcPct val="50000"/>
              </a:spcBef>
            </a:pPr>
            <a:r>
              <a:rPr lang="de-DE" sz="1400" b="1" dirty="0">
                <a:latin typeface="Arial" charset="0"/>
                <a:cs typeface="Times New Roman" charset="0"/>
              </a:rPr>
              <a:t>		</a:t>
            </a:r>
            <a:r>
              <a:rPr lang="de-DE" sz="1400" b="1" dirty="0" smtClean="0">
                <a:latin typeface="Arial" charset="0"/>
                <a:cs typeface="Times New Roman" charset="0"/>
              </a:rPr>
              <a:t>Bedienung </a:t>
            </a:r>
            <a:r>
              <a:rPr lang="de-DE" sz="1400" b="1" dirty="0">
                <a:latin typeface="Arial" charset="0"/>
                <a:cs typeface="Times New Roman" charset="0"/>
              </a:rPr>
              <a:t>eines </a:t>
            </a:r>
            <a:r>
              <a:rPr lang="de-DE" sz="1400" b="1" dirty="0" err="1" smtClean="0">
                <a:latin typeface="Arial" charset="0"/>
                <a:cs typeface="Times New Roman" charset="0"/>
              </a:rPr>
              <a:t>Magnetheizrührers</a:t>
            </a:r>
            <a:endParaRPr lang="de-DE" sz="1400" dirty="0">
              <a:latin typeface="Arial" charset="0"/>
              <a:cs typeface="Times New Roman" charset="0"/>
            </a:endParaRPr>
          </a:p>
          <a:p>
            <a:pPr>
              <a:spcBef>
                <a:spcPct val="50000"/>
              </a:spcBef>
            </a:pPr>
            <a:r>
              <a:rPr lang="de-DE" sz="1200" dirty="0">
                <a:latin typeface="Arial" charset="0"/>
                <a:cs typeface="Times New Roman" charset="0"/>
              </a:rPr>
              <a:t> </a:t>
            </a:r>
          </a:p>
          <a:p>
            <a:pPr>
              <a:lnSpc>
                <a:spcPct val="150000"/>
              </a:lnSpc>
            </a:pPr>
            <a:r>
              <a:rPr lang="de-DE" sz="1200" dirty="0">
                <a:latin typeface="Arial" charset="0"/>
                <a:cs typeface="Times New Roman" charset="0"/>
              </a:rPr>
              <a:t>Magnetheizrührgeräte werden zum einen für das Erwärmen von Stoffen in </a:t>
            </a:r>
            <a:r>
              <a:rPr lang="de-DE" sz="1200" dirty="0" smtClean="0">
                <a:latin typeface="Arial" charset="0"/>
                <a:cs typeface="Times New Roman" charset="0"/>
              </a:rPr>
              <a:t>Bechergläsern </a:t>
            </a:r>
            <a:r>
              <a:rPr lang="de-DE" sz="1200" dirty="0">
                <a:latin typeface="Arial" charset="0"/>
                <a:cs typeface="Times New Roman" charset="0"/>
              </a:rPr>
              <a:t>etc</a:t>
            </a:r>
            <a:r>
              <a:rPr lang="de-DE" sz="1200" dirty="0" smtClean="0">
                <a:latin typeface="Arial" charset="0"/>
                <a:cs typeface="Times New Roman" charset="0"/>
              </a:rPr>
              <a:t>., </a:t>
            </a:r>
            <a:r>
              <a:rPr lang="de-DE" sz="1200" dirty="0">
                <a:latin typeface="Arial" charset="0"/>
                <a:cs typeface="Times New Roman" charset="0"/>
              </a:rPr>
              <a:t>aber auch zum Rühren von Flüssigkeiten verwendet. </a:t>
            </a:r>
          </a:p>
          <a:p>
            <a:pPr>
              <a:lnSpc>
                <a:spcPct val="150000"/>
              </a:lnSpc>
            </a:pPr>
            <a:r>
              <a:rPr lang="de-DE" sz="1200" dirty="0">
                <a:latin typeface="Arial" charset="0"/>
                <a:cs typeface="Times New Roman" charset="0"/>
              </a:rPr>
              <a:t>Zunächst muss das Gerät eingesteckt und eingeschaltet werden. Benötigt man die Rührfunktion, ist es nötig, einen </a:t>
            </a:r>
            <a:r>
              <a:rPr lang="de-DE" sz="1200" dirty="0" smtClean="0">
                <a:latin typeface="Arial" charset="0"/>
                <a:cs typeface="Times New Roman" charset="0"/>
              </a:rPr>
              <a:t>Magnetrührstab </a:t>
            </a:r>
            <a:r>
              <a:rPr lang="de-DE" sz="1200" dirty="0">
                <a:latin typeface="Arial" charset="0"/>
                <a:cs typeface="Times New Roman" charset="0"/>
              </a:rPr>
              <a:t>in das Gefäß mit der zu rührenden Flüssigkeit zu geben, denn nur so kann der Magnet der Platte auch tatsächlich ein Umrühren der Flüssigkeit im Gefäß erzielen. Den Regler nur langsam von Null aus hochdrehen, da der Magnetrührstab sonst zu springen beginnt und das Glas </a:t>
            </a:r>
            <a:r>
              <a:rPr lang="de-DE" sz="1200" dirty="0" smtClean="0">
                <a:latin typeface="Arial" charset="0"/>
                <a:cs typeface="Times New Roman" charset="0"/>
              </a:rPr>
              <a:t>zerstören könnte</a:t>
            </a:r>
            <a:r>
              <a:rPr lang="de-DE" sz="1200" dirty="0">
                <a:latin typeface="Arial" charset="0"/>
                <a:cs typeface="Times New Roman" charset="0"/>
              </a:rPr>
              <a:t>. </a:t>
            </a:r>
          </a:p>
          <a:p>
            <a:pPr>
              <a:lnSpc>
                <a:spcPct val="150000"/>
              </a:lnSpc>
            </a:pPr>
            <a:r>
              <a:rPr lang="de-DE" sz="1200" dirty="0">
                <a:latin typeface="Arial" charset="0"/>
                <a:cs typeface="Times New Roman" charset="0"/>
              </a:rPr>
              <a:t>Möchte man beide Funktionen des Gerätes nutzen, müssen beide Regler angeschaltet werden. Ist dies nicht der Fall muss nur der entsprechende Regler bedient werden. Durch Drehen des Reglers können dann </a:t>
            </a:r>
            <a:r>
              <a:rPr lang="de-DE" sz="1200" dirty="0" smtClean="0">
                <a:latin typeface="Arial" charset="0"/>
                <a:cs typeface="Times New Roman" charset="0"/>
              </a:rPr>
              <a:t>Temperatur </a:t>
            </a:r>
            <a:r>
              <a:rPr lang="de-DE" sz="1200" dirty="0">
                <a:latin typeface="Arial" charset="0"/>
                <a:cs typeface="Times New Roman" charset="0"/>
              </a:rPr>
              <a:t>und die </a:t>
            </a:r>
            <a:r>
              <a:rPr lang="de-DE" sz="1200" dirty="0" smtClean="0">
                <a:latin typeface="Arial" charset="0"/>
                <a:cs typeface="Times New Roman" charset="0"/>
              </a:rPr>
              <a:t>Intensität des </a:t>
            </a:r>
            <a:r>
              <a:rPr lang="de-DE" sz="1200" dirty="0">
                <a:latin typeface="Arial" charset="0"/>
                <a:cs typeface="Times New Roman" charset="0"/>
              </a:rPr>
              <a:t>Rührens eingestellt werden. </a:t>
            </a:r>
          </a:p>
          <a:p>
            <a:pPr>
              <a:lnSpc>
                <a:spcPct val="150000"/>
              </a:lnSpc>
            </a:pPr>
            <a:r>
              <a:rPr lang="de-DE" sz="1200" dirty="0">
                <a:latin typeface="Arial" charset="0"/>
                <a:cs typeface="Times New Roman" charset="0"/>
              </a:rPr>
              <a:t>Die gewünschte Temperatur muss durch ein Thermometer in der Flüssigkeit kontrolliert werden und </a:t>
            </a:r>
            <a:r>
              <a:rPr lang="de-DE" sz="1200" dirty="0" smtClean="0">
                <a:latin typeface="Arial" charset="0"/>
                <a:cs typeface="Times New Roman" charset="0"/>
              </a:rPr>
              <a:t>entsprechend </a:t>
            </a:r>
            <a:r>
              <a:rPr lang="de-DE" sz="1200" dirty="0">
                <a:latin typeface="Arial" charset="0"/>
                <a:cs typeface="Times New Roman" charset="0"/>
              </a:rPr>
              <a:t>der Regler höher oder niedriger gestellt werden. Das Gerät nach Gebrauch der Heizplatte zum Abkühlen stehen lassen und fern halten von brennbaren Materialien.</a:t>
            </a:r>
          </a:p>
          <a:p>
            <a:pPr>
              <a:lnSpc>
                <a:spcPct val="150000"/>
              </a:lnSpc>
            </a:pPr>
            <a:r>
              <a:rPr lang="de-DE" sz="1200" dirty="0">
                <a:latin typeface="Arial" charset="0"/>
                <a:cs typeface="Times New Roman" charset="0"/>
              </a:rPr>
              <a:t>Nach dem Gebrauch </a:t>
            </a:r>
            <a:r>
              <a:rPr lang="de-DE" sz="1200" dirty="0" smtClean="0">
                <a:latin typeface="Arial" charset="0"/>
                <a:cs typeface="Times New Roman" charset="0"/>
              </a:rPr>
              <a:t>ausschalten </a:t>
            </a:r>
            <a:r>
              <a:rPr lang="de-DE" sz="1200" dirty="0">
                <a:latin typeface="Arial" charset="0"/>
                <a:cs typeface="Times New Roman" charset="0"/>
              </a:rPr>
              <a:t>und Netzstecker ziehen.</a:t>
            </a:r>
            <a:endParaRPr lang="de-DE" sz="1200" dirty="0">
              <a:latin typeface="Arial" charset="0"/>
            </a:endParaRPr>
          </a:p>
        </p:txBody>
      </p:sp>
      <p:grpSp>
        <p:nvGrpSpPr>
          <p:cNvPr id="22" name="Gruppieren 21"/>
          <p:cNvGrpSpPr/>
          <p:nvPr/>
        </p:nvGrpSpPr>
        <p:grpSpPr>
          <a:xfrm>
            <a:off x="685800" y="569913"/>
            <a:ext cx="1423988" cy="496887"/>
            <a:chOff x="685800" y="569913"/>
            <a:chExt cx="1423988" cy="496887"/>
          </a:xfrm>
        </p:grpSpPr>
        <p:grpSp>
          <p:nvGrpSpPr>
            <p:cNvPr id="14339" name="Group 3"/>
            <p:cNvGrpSpPr>
              <a:grpSpLocks/>
            </p:cNvGrpSpPr>
            <p:nvPr/>
          </p:nvGrpSpPr>
          <p:grpSpPr bwMode="auto">
            <a:xfrm>
              <a:off x="685800" y="579438"/>
              <a:ext cx="990600" cy="487362"/>
              <a:chOff x="2112" y="2064"/>
              <a:chExt cx="2160" cy="1228"/>
            </a:xfrm>
          </p:grpSpPr>
          <p:sp>
            <p:nvSpPr>
              <p:cNvPr id="14343" name="AutoShape 4"/>
              <p:cNvSpPr>
                <a:spLocks noChangeArrowheads="1"/>
              </p:cNvSpPr>
              <p:nvPr/>
            </p:nvSpPr>
            <p:spPr bwMode="auto">
              <a:xfrm rot="10800000">
                <a:off x="2112" y="2400"/>
                <a:ext cx="2160" cy="768"/>
              </a:xfrm>
              <a:custGeom>
                <a:avLst/>
                <a:gdLst>
                  <a:gd name="T0" fmla="*/ 208 w 21600"/>
                  <a:gd name="T1" fmla="*/ 14 h 21600"/>
                  <a:gd name="T2" fmla="*/ 108 w 21600"/>
                  <a:gd name="T3" fmla="*/ 27 h 21600"/>
                  <a:gd name="T4" fmla="*/ 8 w 21600"/>
                  <a:gd name="T5" fmla="*/ 14 h 21600"/>
                  <a:gd name="T6" fmla="*/ 108 w 21600"/>
                  <a:gd name="T7" fmla="*/ 0 h 21600"/>
                  <a:gd name="T8" fmla="*/ 0 60000 65536"/>
                  <a:gd name="T9" fmla="*/ 0 60000 65536"/>
                  <a:gd name="T10" fmla="*/ 0 60000 65536"/>
                  <a:gd name="T11" fmla="*/ 0 60000 65536"/>
                  <a:gd name="T12" fmla="*/ 2580 w 21600"/>
                  <a:gd name="T13" fmla="*/ 2588 h 21600"/>
                  <a:gd name="T14" fmla="*/ 19020 w 21600"/>
                  <a:gd name="T15" fmla="*/ 19013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close/>
                  </a:path>
                </a:pathLst>
              </a:custGeom>
              <a:solidFill>
                <a:srgbClr val="0066FF"/>
              </a:solidFill>
              <a:ln w="12700">
                <a:solidFill>
                  <a:schemeClr val="tx1"/>
                </a:solidFill>
                <a:miter lim="800000"/>
                <a:headEnd/>
                <a:tailEnd/>
              </a:ln>
            </p:spPr>
            <p:txBody>
              <a:bodyPr wrap="none" anchor="ctr"/>
              <a:lstStyle/>
              <a:p>
                <a:endParaRPr lang="de-DE"/>
              </a:p>
            </p:txBody>
          </p:sp>
          <p:sp>
            <p:nvSpPr>
              <p:cNvPr id="14344" name="Rectangle 5"/>
              <p:cNvSpPr>
                <a:spLocks noChangeArrowheads="1"/>
              </p:cNvSpPr>
              <p:nvPr/>
            </p:nvSpPr>
            <p:spPr bwMode="auto">
              <a:xfrm>
                <a:off x="2160" y="3168"/>
                <a:ext cx="240" cy="48"/>
              </a:xfrm>
              <a:prstGeom prst="rect">
                <a:avLst/>
              </a:prstGeom>
              <a:solidFill>
                <a:srgbClr val="0066FF"/>
              </a:solidFill>
              <a:ln w="12700">
                <a:solidFill>
                  <a:schemeClr val="tx1"/>
                </a:solidFill>
                <a:miter lim="800000"/>
                <a:headEnd/>
                <a:tailEnd/>
              </a:ln>
            </p:spPr>
            <p:txBody>
              <a:bodyPr wrap="none" anchor="ctr"/>
              <a:lstStyle/>
              <a:p>
                <a:endParaRPr lang="de-DE"/>
              </a:p>
            </p:txBody>
          </p:sp>
          <p:sp>
            <p:nvSpPr>
              <p:cNvPr id="14345" name="Rectangle 6"/>
              <p:cNvSpPr>
                <a:spLocks noChangeArrowheads="1"/>
              </p:cNvSpPr>
              <p:nvPr/>
            </p:nvSpPr>
            <p:spPr bwMode="auto">
              <a:xfrm>
                <a:off x="3984" y="3168"/>
                <a:ext cx="240" cy="48"/>
              </a:xfrm>
              <a:prstGeom prst="rect">
                <a:avLst/>
              </a:prstGeom>
              <a:solidFill>
                <a:srgbClr val="0066FF"/>
              </a:solidFill>
              <a:ln w="12700">
                <a:solidFill>
                  <a:schemeClr val="tx1"/>
                </a:solidFill>
                <a:miter lim="800000"/>
                <a:headEnd/>
                <a:tailEnd/>
              </a:ln>
            </p:spPr>
            <p:txBody>
              <a:bodyPr wrap="none" anchor="ctr"/>
              <a:lstStyle/>
              <a:p>
                <a:endParaRPr lang="de-DE"/>
              </a:p>
            </p:txBody>
          </p:sp>
          <p:sp>
            <p:nvSpPr>
              <p:cNvPr id="14346" name="Rectangle 7"/>
              <p:cNvSpPr>
                <a:spLocks noChangeArrowheads="1"/>
              </p:cNvSpPr>
              <p:nvPr/>
            </p:nvSpPr>
            <p:spPr bwMode="auto">
              <a:xfrm>
                <a:off x="2688" y="2256"/>
                <a:ext cx="1008" cy="96"/>
              </a:xfrm>
              <a:prstGeom prst="rect">
                <a:avLst/>
              </a:prstGeom>
              <a:solidFill>
                <a:schemeClr val="folHlink"/>
              </a:solidFill>
              <a:ln w="12700">
                <a:solidFill>
                  <a:schemeClr val="tx1"/>
                </a:solidFill>
                <a:miter lim="800000"/>
                <a:headEnd/>
                <a:tailEnd/>
              </a:ln>
            </p:spPr>
            <p:txBody>
              <a:bodyPr wrap="none" anchor="ctr"/>
              <a:lstStyle/>
              <a:p>
                <a:endParaRPr lang="de-DE"/>
              </a:p>
            </p:txBody>
          </p:sp>
          <p:sp>
            <p:nvSpPr>
              <p:cNvPr id="14347" name="AutoShape 8"/>
              <p:cNvSpPr>
                <a:spLocks noChangeArrowheads="1"/>
              </p:cNvSpPr>
              <p:nvPr/>
            </p:nvSpPr>
            <p:spPr bwMode="auto">
              <a:xfrm rot="10800000">
                <a:off x="2496" y="2352"/>
                <a:ext cx="1392" cy="48"/>
              </a:xfrm>
              <a:custGeom>
                <a:avLst/>
                <a:gdLst>
                  <a:gd name="T0" fmla="*/ 83 w 21600"/>
                  <a:gd name="T1" fmla="*/ 0 h 21600"/>
                  <a:gd name="T2" fmla="*/ 45 w 21600"/>
                  <a:gd name="T3" fmla="*/ 0 h 21600"/>
                  <a:gd name="T4" fmla="*/ 6 w 21600"/>
                  <a:gd name="T5" fmla="*/ 0 h 21600"/>
                  <a:gd name="T6" fmla="*/ 45 w 21600"/>
                  <a:gd name="T7" fmla="*/ 0 h 21600"/>
                  <a:gd name="T8" fmla="*/ 0 60000 65536"/>
                  <a:gd name="T9" fmla="*/ 0 60000 65536"/>
                  <a:gd name="T10" fmla="*/ 0 60000 65536"/>
                  <a:gd name="T11" fmla="*/ 0 60000 65536"/>
                  <a:gd name="T12" fmla="*/ 3352 w 21600"/>
                  <a:gd name="T13" fmla="*/ 3150 h 21600"/>
                  <a:gd name="T14" fmla="*/ 18248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3088" y="21600"/>
                    </a:lnTo>
                    <a:lnTo>
                      <a:pt x="18512" y="21600"/>
                    </a:lnTo>
                    <a:lnTo>
                      <a:pt x="21600" y="0"/>
                    </a:lnTo>
                    <a:close/>
                  </a:path>
                </a:pathLst>
              </a:custGeom>
              <a:solidFill>
                <a:schemeClr val="folHlink"/>
              </a:solidFill>
              <a:ln w="12700">
                <a:solidFill>
                  <a:schemeClr val="tx1"/>
                </a:solidFill>
                <a:miter lim="800000"/>
                <a:headEnd/>
                <a:tailEnd/>
              </a:ln>
            </p:spPr>
            <p:txBody>
              <a:bodyPr wrap="none" anchor="ctr"/>
              <a:lstStyle/>
              <a:p>
                <a:endParaRPr lang="de-DE"/>
              </a:p>
            </p:txBody>
          </p:sp>
          <p:sp>
            <p:nvSpPr>
              <p:cNvPr id="14348" name="Rectangle 9"/>
              <p:cNvSpPr>
                <a:spLocks noChangeArrowheads="1"/>
              </p:cNvSpPr>
              <p:nvPr/>
            </p:nvSpPr>
            <p:spPr bwMode="auto">
              <a:xfrm>
                <a:off x="2448" y="2064"/>
                <a:ext cx="1488" cy="192"/>
              </a:xfrm>
              <a:prstGeom prst="rect">
                <a:avLst/>
              </a:prstGeom>
              <a:solidFill>
                <a:schemeClr val="folHlink"/>
              </a:solidFill>
              <a:ln w="12700">
                <a:solidFill>
                  <a:schemeClr val="tx1"/>
                </a:solidFill>
                <a:miter lim="800000"/>
                <a:headEnd/>
                <a:tailEnd/>
              </a:ln>
            </p:spPr>
            <p:txBody>
              <a:bodyPr wrap="none" anchor="ctr"/>
              <a:lstStyle/>
              <a:p>
                <a:endParaRPr lang="de-DE"/>
              </a:p>
            </p:txBody>
          </p:sp>
          <p:grpSp>
            <p:nvGrpSpPr>
              <p:cNvPr id="14349" name="Group 10"/>
              <p:cNvGrpSpPr>
                <a:grpSpLocks/>
              </p:cNvGrpSpPr>
              <p:nvPr/>
            </p:nvGrpSpPr>
            <p:grpSpPr bwMode="auto">
              <a:xfrm>
                <a:off x="3888" y="2880"/>
                <a:ext cx="240" cy="192"/>
                <a:chOff x="960" y="3504"/>
                <a:chExt cx="240" cy="192"/>
              </a:xfrm>
            </p:grpSpPr>
            <p:sp>
              <p:nvSpPr>
                <p:cNvPr id="14356" name="Rectangle 11"/>
                <p:cNvSpPr>
                  <a:spLocks noChangeArrowheads="1"/>
                </p:cNvSpPr>
                <p:nvPr/>
              </p:nvSpPr>
              <p:spPr bwMode="auto">
                <a:xfrm>
                  <a:off x="960" y="3504"/>
                  <a:ext cx="240" cy="192"/>
                </a:xfrm>
                <a:prstGeom prst="rect">
                  <a:avLst/>
                </a:prstGeom>
                <a:solidFill>
                  <a:schemeClr val="tx1"/>
                </a:solidFill>
                <a:ln w="12700">
                  <a:solidFill>
                    <a:schemeClr val="tx1"/>
                  </a:solidFill>
                  <a:miter lim="800000"/>
                  <a:headEnd/>
                  <a:tailEnd/>
                </a:ln>
              </p:spPr>
              <p:txBody>
                <a:bodyPr wrap="none" anchor="ctr"/>
                <a:lstStyle/>
                <a:p>
                  <a:endParaRPr lang="de-DE"/>
                </a:p>
              </p:txBody>
            </p:sp>
            <p:sp>
              <p:nvSpPr>
                <p:cNvPr id="13324" name="Rectangle 12"/>
                <p:cNvSpPr>
                  <a:spLocks noChangeArrowheads="1"/>
                </p:cNvSpPr>
                <p:nvPr/>
              </p:nvSpPr>
              <p:spPr bwMode="auto">
                <a:xfrm>
                  <a:off x="1008" y="3552"/>
                  <a:ext cx="142" cy="96"/>
                </a:xfrm>
                <a:prstGeom prst="rect">
                  <a:avLst/>
                </a:prstGeom>
                <a:gradFill rotWithShape="0">
                  <a:gsLst>
                    <a:gs pos="0">
                      <a:srgbClr val="FF6600"/>
                    </a:gs>
                    <a:gs pos="50000">
                      <a:schemeClr val="tx1"/>
                    </a:gs>
                    <a:gs pos="100000">
                      <a:srgbClr val="FF6600"/>
                    </a:gs>
                  </a:gsLst>
                  <a:lin ang="0" scaled="1"/>
                </a:gradFill>
                <a:ln w="12700">
                  <a:solidFill>
                    <a:schemeClr val="tx1"/>
                  </a:solidFill>
                  <a:miter lim="800000"/>
                  <a:headEnd/>
                  <a:tailEnd/>
                </a:ln>
                <a:effectLst/>
              </p:spPr>
              <p:txBody>
                <a:bodyPr wrap="none" anchor="ctr"/>
                <a:lstStyle/>
                <a:p>
                  <a:pPr>
                    <a:defRPr/>
                  </a:pPr>
                  <a:endParaRPr lang="de-DE"/>
                </a:p>
              </p:txBody>
            </p:sp>
          </p:grpSp>
          <p:sp>
            <p:nvSpPr>
              <p:cNvPr id="14350" name="Oval 13"/>
              <p:cNvSpPr>
                <a:spLocks noChangeArrowheads="1"/>
              </p:cNvSpPr>
              <p:nvPr/>
            </p:nvSpPr>
            <p:spPr bwMode="auto">
              <a:xfrm>
                <a:off x="2448" y="2640"/>
                <a:ext cx="288" cy="288"/>
              </a:xfrm>
              <a:prstGeom prst="ellipse">
                <a:avLst/>
              </a:prstGeom>
              <a:solidFill>
                <a:srgbClr val="0033CC"/>
              </a:solidFill>
              <a:ln w="12700">
                <a:solidFill>
                  <a:schemeClr val="tx1"/>
                </a:solidFill>
                <a:round/>
                <a:headEnd/>
                <a:tailEnd/>
              </a:ln>
            </p:spPr>
            <p:txBody>
              <a:bodyPr wrap="none" anchor="ctr"/>
              <a:lstStyle/>
              <a:p>
                <a:endParaRPr lang="de-DE"/>
              </a:p>
            </p:txBody>
          </p:sp>
          <p:sp>
            <p:nvSpPr>
              <p:cNvPr id="14351" name="Oval 14"/>
              <p:cNvSpPr>
                <a:spLocks noChangeArrowheads="1"/>
              </p:cNvSpPr>
              <p:nvPr/>
            </p:nvSpPr>
            <p:spPr bwMode="auto">
              <a:xfrm>
                <a:off x="2928" y="2640"/>
                <a:ext cx="288" cy="288"/>
              </a:xfrm>
              <a:prstGeom prst="ellipse">
                <a:avLst/>
              </a:prstGeom>
              <a:solidFill>
                <a:srgbClr val="0033CC"/>
              </a:solidFill>
              <a:ln w="12700">
                <a:solidFill>
                  <a:schemeClr val="tx1"/>
                </a:solidFill>
                <a:round/>
                <a:headEnd/>
                <a:tailEnd/>
              </a:ln>
            </p:spPr>
            <p:txBody>
              <a:bodyPr wrap="none" anchor="ctr"/>
              <a:lstStyle/>
              <a:p>
                <a:endParaRPr lang="de-DE"/>
              </a:p>
            </p:txBody>
          </p:sp>
          <p:sp>
            <p:nvSpPr>
              <p:cNvPr id="14352" name="Text Box 15"/>
              <p:cNvSpPr txBox="1">
                <a:spLocks noChangeArrowheads="1"/>
              </p:cNvSpPr>
              <p:nvPr/>
            </p:nvSpPr>
            <p:spPr bwMode="auto">
              <a:xfrm>
                <a:off x="3109" y="2524"/>
                <a:ext cx="401" cy="768"/>
              </a:xfrm>
              <a:prstGeom prst="rect">
                <a:avLst/>
              </a:prstGeom>
              <a:noFill/>
              <a:ln w="12700">
                <a:noFill/>
                <a:miter lim="800000"/>
                <a:headEnd/>
                <a:tailEnd/>
              </a:ln>
            </p:spPr>
            <p:txBody>
              <a:bodyPr>
                <a:spAutoFit/>
              </a:bodyPr>
              <a:lstStyle/>
              <a:p>
                <a:pPr>
                  <a:spcBef>
                    <a:spcPct val="50000"/>
                  </a:spcBef>
                </a:pPr>
                <a:endParaRPr lang="de-DE" sz="1400" b="1">
                  <a:latin typeface="Arial" charset="0"/>
                </a:endParaRPr>
              </a:p>
            </p:txBody>
          </p:sp>
          <p:sp>
            <p:nvSpPr>
              <p:cNvPr id="14353" name="Oval 16"/>
              <p:cNvSpPr>
                <a:spLocks noChangeArrowheads="1"/>
              </p:cNvSpPr>
              <p:nvPr/>
            </p:nvSpPr>
            <p:spPr bwMode="auto">
              <a:xfrm>
                <a:off x="2352" y="2496"/>
                <a:ext cx="96" cy="96"/>
              </a:xfrm>
              <a:prstGeom prst="ellipse">
                <a:avLst/>
              </a:prstGeom>
              <a:solidFill>
                <a:srgbClr val="FF6600"/>
              </a:solidFill>
              <a:ln w="12700">
                <a:solidFill>
                  <a:schemeClr val="tx1"/>
                </a:solidFill>
                <a:round/>
                <a:headEnd/>
                <a:tailEnd/>
              </a:ln>
            </p:spPr>
            <p:txBody>
              <a:bodyPr wrap="none" anchor="ctr"/>
              <a:lstStyle/>
              <a:p>
                <a:endParaRPr lang="de-DE"/>
              </a:p>
            </p:txBody>
          </p:sp>
          <p:sp>
            <p:nvSpPr>
              <p:cNvPr id="14354" name="Line 17"/>
              <p:cNvSpPr>
                <a:spLocks noChangeShapeType="1"/>
              </p:cNvSpPr>
              <p:nvPr/>
            </p:nvSpPr>
            <p:spPr bwMode="auto">
              <a:xfrm flipH="1" flipV="1">
                <a:off x="2976" y="2736"/>
                <a:ext cx="96" cy="48"/>
              </a:xfrm>
              <a:prstGeom prst="line">
                <a:avLst/>
              </a:prstGeom>
              <a:noFill/>
              <a:ln w="12700">
                <a:solidFill>
                  <a:schemeClr val="tx1"/>
                </a:solidFill>
                <a:round/>
                <a:headEnd/>
                <a:tailEnd/>
              </a:ln>
            </p:spPr>
            <p:txBody>
              <a:bodyPr/>
              <a:lstStyle/>
              <a:p>
                <a:endParaRPr lang="de-DE"/>
              </a:p>
            </p:txBody>
          </p:sp>
          <p:sp>
            <p:nvSpPr>
              <p:cNvPr id="14355" name="Line 18"/>
              <p:cNvSpPr>
                <a:spLocks noChangeShapeType="1"/>
              </p:cNvSpPr>
              <p:nvPr/>
            </p:nvSpPr>
            <p:spPr bwMode="auto">
              <a:xfrm flipH="1" flipV="1">
                <a:off x="2496" y="2736"/>
                <a:ext cx="96" cy="48"/>
              </a:xfrm>
              <a:prstGeom prst="line">
                <a:avLst/>
              </a:prstGeom>
              <a:noFill/>
              <a:ln w="12700">
                <a:solidFill>
                  <a:schemeClr val="tx1"/>
                </a:solidFill>
                <a:round/>
                <a:headEnd/>
                <a:tailEnd/>
              </a:ln>
            </p:spPr>
            <p:txBody>
              <a:bodyPr/>
              <a:lstStyle/>
              <a:p>
                <a:endParaRPr lang="de-DE"/>
              </a:p>
            </p:txBody>
          </p:sp>
        </p:grpSp>
        <p:grpSp>
          <p:nvGrpSpPr>
            <p:cNvPr id="14340" name="Group 19"/>
            <p:cNvGrpSpPr>
              <a:grpSpLocks/>
            </p:cNvGrpSpPr>
            <p:nvPr/>
          </p:nvGrpSpPr>
          <p:grpSpPr bwMode="auto">
            <a:xfrm rot="2196887">
              <a:off x="1576388" y="569913"/>
              <a:ext cx="533400" cy="76200"/>
              <a:chOff x="1344" y="2928"/>
              <a:chExt cx="1392" cy="192"/>
            </a:xfrm>
          </p:grpSpPr>
          <p:sp>
            <p:nvSpPr>
              <p:cNvPr id="14341" name="AutoShape 20"/>
              <p:cNvSpPr>
                <a:spLocks noChangeArrowheads="1"/>
              </p:cNvSpPr>
              <p:nvPr/>
            </p:nvSpPr>
            <p:spPr bwMode="auto">
              <a:xfrm>
                <a:off x="1344" y="2928"/>
                <a:ext cx="1392" cy="192"/>
              </a:xfrm>
              <a:prstGeom prst="roundRect">
                <a:avLst>
                  <a:gd name="adj" fmla="val 50000"/>
                </a:avLst>
              </a:prstGeom>
              <a:solidFill>
                <a:schemeClr val="bg1"/>
              </a:solidFill>
              <a:ln w="12700">
                <a:solidFill>
                  <a:schemeClr val="tx1"/>
                </a:solidFill>
                <a:round/>
                <a:headEnd/>
                <a:tailEnd/>
              </a:ln>
            </p:spPr>
            <p:txBody>
              <a:bodyPr wrap="none" anchor="ctr"/>
              <a:lstStyle/>
              <a:p>
                <a:endParaRPr lang="de-DE"/>
              </a:p>
            </p:txBody>
          </p:sp>
          <p:sp>
            <p:nvSpPr>
              <p:cNvPr id="14342" name="AutoShape 21"/>
              <p:cNvSpPr>
                <a:spLocks noChangeArrowheads="1"/>
              </p:cNvSpPr>
              <p:nvPr/>
            </p:nvSpPr>
            <p:spPr bwMode="auto">
              <a:xfrm rot="-5400000">
                <a:off x="1968" y="2976"/>
                <a:ext cx="192" cy="96"/>
              </a:xfrm>
              <a:prstGeom prst="roundRect">
                <a:avLst>
                  <a:gd name="adj" fmla="val 16667"/>
                </a:avLst>
              </a:prstGeom>
              <a:solidFill>
                <a:schemeClr val="bg1"/>
              </a:solidFill>
              <a:ln w="12700">
                <a:solidFill>
                  <a:schemeClr val="tx1"/>
                </a:solidFill>
                <a:round/>
                <a:headEnd/>
                <a:tailEnd/>
              </a:ln>
            </p:spPr>
            <p:txBody>
              <a:bodyPr wrap="none" anchor="ctr"/>
              <a:lstStyle/>
              <a:p>
                <a:endParaRPr lang="de-DE"/>
              </a:p>
            </p:txBody>
          </p:sp>
        </p:gr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57200" y="304800"/>
            <a:ext cx="5940000" cy="4140000"/>
          </a:xfrm>
          <a:prstGeom prst="rect">
            <a:avLst/>
          </a:prstGeom>
          <a:noFill/>
          <a:ln w="6350">
            <a:solidFill>
              <a:schemeClr val="bg2"/>
            </a:solidFill>
            <a:miter lim="800000"/>
            <a:headEnd/>
            <a:tailEnd/>
          </a:ln>
        </p:spPr>
        <p:txBody>
          <a:bodyPr>
            <a:normAutofit/>
          </a:bodyPr>
          <a:lstStyle/>
          <a:p>
            <a:pPr algn="just">
              <a:spcBef>
                <a:spcPct val="50000"/>
              </a:spcBef>
            </a:pPr>
            <a:r>
              <a:rPr lang="de-DE" sz="1200" b="1" dirty="0">
                <a:latin typeface="Arial" charset="0"/>
                <a:cs typeface="Times New Roman" charset="0"/>
              </a:rPr>
              <a:t>	</a:t>
            </a:r>
          </a:p>
          <a:p>
            <a:pPr algn="just">
              <a:spcBef>
                <a:spcPct val="50000"/>
              </a:spcBef>
            </a:pPr>
            <a:r>
              <a:rPr lang="de-DE" sz="1200" b="1" dirty="0">
                <a:latin typeface="Arial" charset="0"/>
                <a:cs typeface="Times New Roman" charset="0"/>
              </a:rPr>
              <a:t>	</a:t>
            </a:r>
            <a:r>
              <a:rPr lang="de-DE" sz="1400" b="1" dirty="0">
                <a:latin typeface="Arial" charset="0"/>
                <a:cs typeface="Times New Roman" charset="0"/>
              </a:rPr>
              <a:t>Anleitung zum Erhitzen von Stoffen im Becherglas</a:t>
            </a:r>
          </a:p>
          <a:p>
            <a:pPr algn="just">
              <a:spcBef>
                <a:spcPct val="50000"/>
              </a:spcBef>
            </a:pPr>
            <a:r>
              <a:rPr lang="de-DE" sz="1200" dirty="0">
                <a:latin typeface="Arial" charset="0"/>
                <a:cs typeface="Times New Roman" charset="0"/>
              </a:rPr>
              <a:t> </a:t>
            </a:r>
          </a:p>
          <a:p>
            <a:pPr algn="just">
              <a:spcBef>
                <a:spcPct val="50000"/>
              </a:spcBef>
            </a:pPr>
            <a:endParaRPr lang="de-DE" sz="1200" dirty="0">
              <a:latin typeface="Arial" charset="0"/>
              <a:cs typeface="Times New Roman" charset="0"/>
            </a:endParaRPr>
          </a:p>
          <a:p>
            <a:r>
              <a:rPr lang="de-DE" sz="1200" dirty="0">
                <a:latin typeface="Arial" charset="0"/>
                <a:cs typeface="Times New Roman" charset="0"/>
              </a:rPr>
              <a:t>Hier wird mit dem Brenner gearbeitet, weshalb alle </a:t>
            </a:r>
            <a:r>
              <a:rPr lang="de-DE" sz="1200" b="1" dirty="0">
                <a:solidFill>
                  <a:srgbClr val="FF0000"/>
                </a:solidFill>
                <a:latin typeface="Arial" charset="0"/>
                <a:cs typeface="Times New Roman" charset="0"/>
              </a:rPr>
              <a:t>Sicherheitsmaßnahmen und Umgangsregeln </a:t>
            </a:r>
            <a:r>
              <a:rPr lang="de-DE" sz="1200" b="1" dirty="0" smtClean="0">
                <a:solidFill>
                  <a:srgbClr val="FF0000"/>
                </a:solidFill>
                <a:latin typeface="Arial" charset="0"/>
                <a:cs typeface="Times New Roman" charset="0"/>
              </a:rPr>
              <a:t>für einen </a:t>
            </a:r>
            <a:r>
              <a:rPr lang="de-DE" sz="1200" b="1" dirty="0">
                <a:solidFill>
                  <a:srgbClr val="FF0000"/>
                </a:solidFill>
                <a:latin typeface="Arial" charset="0"/>
                <a:cs typeface="Times New Roman" charset="0"/>
              </a:rPr>
              <a:t>Brenner </a:t>
            </a:r>
            <a:r>
              <a:rPr lang="de-DE" sz="1200" dirty="0">
                <a:latin typeface="Arial" charset="0"/>
                <a:cs typeface="Times New Roman" charset="0"/>
              </a:rPr>
              <a:t>beachtet werden müssen.</a:t>
            </a:r>
          </a:p>
          <a:p>
            <a:r>
              <a:rPr lang="de-DE" sz="1200" dirty="0">
                <a:latin typeface="Arial" charset="0"/>
                <a:cs typeface="Times New Roman" charset="0"/>
              </a:rPr>
              <a:t>Um eine Flüssigkeit in einem Becherglas erhitzen zu können, benötigt man </a:t>
            </a:r>
            <a:r>
              <a:rPr lang="de-DE" sz="1200" dirty="0" smtClean="0">
                <a:latin typeface="Arial" charset="0"/>
                <a:cs typeface="Times New Roman" charset="0"/>
              </a:rPr>
              <a:t>ein </a:t>
            </a:r>
            <a:r>
              <a:rPr lang="de-DE" sz="1200" dirty="0" err="1" smtClean="0">
                <a:latin typeface="Arial" charset="0"/>
                <a:cs typeface="Times New Roman" charset="0"/>
              </a:rPr>
              <a:t>Dreibein</a:t>
            </a:r>
            <a:r>
              <a:rPr lang="de-DE" sz="1200" dirty="0" smtClean="0">
                <a:latin typeface="Arial" charset="0"/>
                <a:cs typeface="Times New Roman" charset="0"/>
              </a:rPr>
              <a:t> </a:t>
            </a:r>
            <a:r>
              <a:rPr lang="de-DE" sz="1200" dirty="0">
                <a:latin typeface="Arial" charset="0"/>
                <a:cs typeface="Times New Roman" charset="0"/>
              </a:rPr>
              <a:t>mit Gitternetz oder </a:t>
            </a:r>
            <a:r>
              <a:rPr lang="de-DE" sz="1200" dirty="0" err="1">
                <a:latin typeface="Arial" charset="0"/>
                <a:cs typeface="Times New Roman" charset="0"/>
              </a:rPr>
              <a:t>Keramikfaserplatte</a:t>
            </a:r>
            <a:r>
              <a:rPr lang="de-DE" sz="1200" dirty="0">
                <a:latin typeface="Arial" charset="0"/>
                <a:cs typeface="Times New Roman" charset="0"/>
              </a:rPr>
              <a:t>. </a:t>
            </a:r>
          </a:p>
          <a:p>
            <a:r>
              <a:rPr lang="de-DE" sz="1200" dirty="0">
                <a:latin typeface="Arial" charset="0"/>
                <a:cs typeface="Times New Roman" charset="0"/>
              </a:rPr>
              <a:t>Zunächst wird die </a:t>
            </a:r>
            <a:r>
              <a:rPr lang="de-DE" sz="1200" dirty="0" smtClean="0">
                <a:latin typeface="Arial" charset="0"/>
                <a:cs typeface="Times New Roman" charset="0"/>
              </a:rPr>
              <a:t>nichtbrennbare Flüssigkeit </a:t>
            </a:r>
            <a:r>
              <a:rPr lang="de-DE" sz="1200" dirty="0">
                <a:latin typeface="Arial" charset="0"/>
                <a:cs typeface="Times New Roman" charset="0"/>
              </a:rPr>
              <a:t>in ein Becherglas gegeben und mit Siedesteinchen versetzt, um Siedeverzug zu verhindern. </a:t>
            </a:r>
            <a:endParaRPr lang="de-DE" sz="1200" dirty="0" smtClean="0">
              <a:latin typeface="Arial" charset="0"/>
              <a:cs typeface="Times New Roman" charset="0"/>
            </a:endParaRPr>
          </a:p>
          <a:p>
            <a:endParaRPr lang="de-DE" sz="1200" dirty="0">
              <a:latin typeface="Arial" charset="0"/>
              <a:cs typeface="Times New Roman" charset="0"/>
            </a:endParaRPr>
          </a:p>
          <a:p>
            <a:r>
              <a:rPr lang="de-DE" sz="1200" b="1" dirty="0">
                <a:solidFill>
                  <a:srgbClr val="FF0000"/>
                </a:solidFill>
                <a:latin typeface="Arial" charset="0"/>
                <a:cs typeface="Times New Roman" charset="0"/>
              </a:rPr>
              <a:t>Vorsicht:</a:t>
            </a:r>
            <a:r>
              <a:rPr lang="de-DE" sz="1200" dirty="0">
                <a:latin typeface="Arial" charset="0"/>
                <a:cs typeface="Times New Roman" charset="0"/>
              </a:rPr>
              <a:t> Bevor das Becherglas auf das </a:t>
            </a:r>
            <a:r>
              <a:rPr lang="de-DE" sz="1200" dirty="0" err="1">
                <a:latin typeface="Arial" charset="0"/>
                <a:cs typeface="Times New Roman" charset="0"/>
              </a:rPr>
              <a:t>Ceranglas</a:t>
            </a:r>
            <a:r>
              <a:rPr lang="de-DE" sz="1200" dirty="0">
                <a:latin typeface="Arial" charset="0"/>
                <a:cs typeface="Times New Roman" charset="0"/>
              </a:rPr>
              <a:t> oder das Gitternetz gestellt wird, unbedingt darauf achten, dass der Becherglasboden trocken ist, sonst zerspringt es beim Erhitzen</a:t>
            </a:r>
            <a:r>
              <a:rPr lang="de-DE" sz="1200" dirty="0" smtClean="0">
                <a:latin typeface="Arial" charset="0"/>
                <a:cs typeface="Times New Roman" charset="0"/>
              </a:rPr>
              <a:t>.</a:t>
            </a:r>
          </a:p>
          <a:p>
            <a:endParaRPr lang="de-DE" sz="1200" dirty="0">
              <a:latin typeface="Arial" charset="0"/>
              <a:cs typeface="Times New Roman" charset="0"/>
            </a:endParaRPr>
          </a:p>
          <a:p>
            <a:r>
              <a:rPr lang="de-DE" sz="1200" dirty="0">
                <a:latin typeface="Arial" charset="0"/>
                <a:cs typeface="Times New Roman" charset="0"/>
              </a:rPr>
              <a:t>Anschließend den Brenner unter </a:t>
            </a:r>
            <a:r>
              <a:rPr lang="de-DE" sz="1200" dirty="0" smtClean="0">
                <a:latin typeface="Arial" charset="0"/>
                <a:cs typeface="Times New Roman" charset="0"/>
              </a:rPr>
              <a:t>das </a:t>
            </a:r>
            <a:r>
              <a:rPr lang="de-DE" sz="1200" dirty="0" err="1" smtClean="0">
                <a:latin typeface="Arial" charset="0"/>
                <a:cs typeface="Times New Roman" charset="0"/>
              </a:rPr>
              <a:t>Dreibein</a:t>
            </a:r>
            <a:r>
              <a:rPr lang="de-DE" sz="1200" dirty="0" smtClean="0">
                <a:latin typeface="Arial" charset="0"/>
                <a:cs typeface="Times New Roman" charset="0"/>
              </a:rPr>
              <a:t> </a:t>
            </a:r>
            <a:r>
              <a:rPr lang="de-DE" sz="1200" dirty="0">
                <a:latin typeface="Arial" charset="0"/>
                <a:cs typeface="Times New Roman" charset="0"/>
              </a:rPr>
              <a:t>stellen und die Flamme auf </a:t>
            </a:r>
            <a:r>
              <a:rPr lang="de-DE" sz="1200" dirty="0" smtClean="0">
                <a:latin typeface="Arial" charset="0"/>
                <a:cs typeface="Times New Roman" charset="0"/>
              </a:rPr>
              <a:t>höchste Stufe </a:t>
            </a:r>
            <a:r>
              <a:rPr lang="de-DE" sz="1200" dirty="0">
                <a:latin typeface="Arial" charset="0"/>
                <a:cs typeface="Times New Roman" charset="0"/>
              </a:rPr>
              <a:t>drehen, um das Erhitzen zu beschleunigen.</a:t>
            </a:r>
          </a:p>
          <a:p>
            <a:r>
              <a:rPr lang="de-DE" sz="1200" dirty="0">
                <a:latin typeface="Arial" charset="0"/>
                <a:cs typeface="Times New Roman" charset="0"/>
              </a:rPr>
              <a:t>Die heiße </a:t>
            </a:r>
            <a:r>
              <a:rPr lang="de-DE" sz="1200" dirty="0" err="1" smtClean="0">
                <a:latin typeface="Arial" charset="0"/>
                <a:cs typeface="Times New Roman" charset="0"/>
              </a:rPr>
              <a:t>Keramikfaserplatte</a:t>
            </a:r>
            <a:r>
              <a:rPr lang="de-DE" sz="1200" dirty="0" smtClean="0">
                <a:latin typeface="Arial" charset="0"/>
                <a:cs typeface="Times New Roman" charset="0"/>
              </a:rPr>
              <a:t> / das Gitternetz </a:t>
            </a:r>
            <a:r>
              <a:rPr lang="de-DE" sz="1200" dirty="0">
                <a:latin typeface="Arial" charset="0"/>
                <a:cs typeface="Times New Roman" charset="0"/>
              </a:rPr>
              <a:t>nach Gebrauch auf dem </a:t>
            </a:r>
            <a:r>
              <a:rPr lang="de-DE" sz="1200" dirty="0" err="1" smtClean="0">
                <a:latin typeface="Arial" charset="0"/>
                <a:cs typeface="Times New Roman" charset="0"/>
              </a:rPr>
              <a:t>Dreibein</a:t>
            </a:r>
            <a:r>
              <a:rPr lang="de-DE" sz="1200" dirty="0" smtClean="0">
                <a:latin typeface="Arial" charset="0"/>
                <a:cs typeface="Times New Roman" charset="0"/>
              </a:rPr>
              <a:t> </a:t>
            </a:r>
            <a:r>
              <a:rPr lang="de-DE" sz="1200" dirty="0">
                <a:latin typeface="Arial" charset="0"/>
                <a:cs typeface="Times New Roman" charset="0"/>
              </a:rPr>
              <a:t>abkühlen lassen.</a:t>
            </a:r>
            <a:endParaRPr lang="de-DE" sz="1200" dirty="0">
              <a:latin typeface="Arial" charset="0"/>
            </a:endParaRPr>
          </a:p>
        </p:txBody>
      </p:sp>
      <p:grpSp>
        <p:nvGrpSpPr>
          <p:cNvPr id="15363" name="Group 4"/>
          <p:cNvGrpSpPr>
            <a:grpSpLocks/>
          </p:cNvGrpSpPr>
          <p:nvPr/>
        </p:nvGrpSpPr>
        <p:grpSpPr bwMode="auto">
          <a:xfrm>
            <a:off x="895350" y="457200"/>
            <a:ext cx="239713" cy="279400"/>
            <a:chOff x="288" y="590"/>
            <a:chExt cx="768" cy="917"/>
          </a:xfrm>
        </p:grpSpPr>
        <p:sp>
          <p:nvSpPr>
            <p:cNvPr id="15396" name="Freeform 5"/>
            <p:cNvSpPr>
              <a:spLocks/>
            </p:cNvSpPr>
            <p:nvPr/>
          </p:nvSpPr>
          <p:spPr bwMode="auto">
            <a:xfrm>
              <a:off x="310" y="963"/>
              <a:ext cx="693" cy="536"/>
            </a:xfrm>
            <a:custGeom>
              <a:avLst/>
              <a:gdLst>
                <a:gd name="T0" fmla="*/ 0 w 525"/>
                <a:gd name="T1" fmla="*/ 0 h 421"/>
                <a:gd name="T2" fmla="*/ 685 w 525"/>
                <a:gd name="T3" fmla="*/ 0 h 421"/>
                <a:gd name="T4" fmla="*/ 693 w 525"/>
                <a:gd name="T5" fmla="*/ 421 h 421"/>
                <a:gd name="T6" fmla="*/ 673 w 525"/>
                <a:gd name="T7" fmla="*/ 498 h 421"/>
                <a:gd name="T8" fmla="*/ 594 w 525"/>
                <a:gd name="T9" fmla="*/ 535 h 421"/>
                <a:gd name="T10" fmla="*/ 77 w 525"/>
                <a:gd name="T11" fmla="*/ 536 h 421"/>
                <a:gd name="T12" fmla="*/ 12 w 525"/>
                <a:gd name="T13" fmla="*/ 498 h 421"/>
                <a:gd name="T14" fmla="*/ 1 w 525"/>
                <a:gd name="T15" fmla="*/ 420 h 421"/>
                <a:gd name="T16" fmla="*/ 0 w 525"/>
                <a:gd name="T17" fmla="*/ 0 h 4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5"/>
                <a:gd name="T28" fmla="*/ 0 h 421"/>
                <a:gd name="T29" fmla="*/ 525 w 525"/>
                <a:gd name="T30" fmla="*/ 421 h 4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5" h="421">
                  <a:moveTo>
                    <a:pt x="0" y="0"/>
                  </a:moveTo>
                  <a:lnTo>
                    <a:pt x="519" y="0"/>
                  </a:lnTo>
                  <a:lnTo>
                    <a:pt x="525" y="331"/>
                  </a:lnTo>
                  <a:lnTo>
                    <a:pt x="510" y="391"/>
                  </a:lnTo>
                  <a:lnTo>
                    <a:pt x="450" y="420"/>
                  </a:lnTo>
                  <a:lnTo>
                    <a:pt x="58" y="421"/>
                  </a:lnTo>
                  <a:lnTo>
                    <a:pt x="9" y="391"/>
                  </a:lnTo>
                  <a:lnTo>
                    <a:pt x="1" y="330"/>
                  </a:lnTo>
                  <a:lnTo>
                    <a:pt x="0" y="0"/>
                  </a:lnTo>
                  <a:close/>
                </a:path>
              </a:pathLst>
            </a:custGeom>
            <a:solidFill>
              <a:srgbClr val="33CC33"/>
            </a:solidFill>
            <a:ln w="12700" cap="flat" cmpd="sng">
              <a:solidFill>
                <a:srgbClr val="000000"/>
              </a:solidFill>
              <a:prstDash val="solid"/>
              <a:round/>
              <a:headEnd/>
              <a:tailEnd/>
            </a:ln>
          </p:spPr>
          <p:txBody>
            <a:bodyPr wrap="none"/>
            <a:lstStyle/>
            <a:p>
              <a:endParaRPr lang="de-DE"/>
            </a:p>
          </p:txBody>
        </p:sp>
        <p:sp>
          <p:nvSpPr>
            <p:cNvPr id="15397" name="Freeform 6"/>
            <p:cNvSpPr>
              <a:spLocks/>
            </p:cNvSpPr>
            <p:nvPr/>
          </p:nvSpPr>
          <p:spPr bwMode="auto">
            <a:xfrm>
              <a:off x="288" y="590"/>
              <a:ext cx="768" cy="917"/>
            </a:xfrm>
            <a:custGeom>
              <a:avLst/>
              <a:gdLst>
                <a:gd name="T0" fmla="*/ 8 w 582"/>
                <a:gd name="T1" fmla="*/ 723 h 720"/>
                <a:gd name="T2" fmla="*/ 100 w 582"/>
                <a:gd name="T3" fmla="*/ 917 h 720"/>
                <a:gd name="T4" fmla="*/ 612 w 582"/>
                <a:gd name="T5" fmla="*/ 917 h 720"/>
                <a:gd name="T6" fmla="*/ 720 w 582"/>
                <a:gd name="T7" fmla="*/ 748 h 720"/>
                <a:gd name="T8" fmla="*/ 722 w 582"/>
                <a:gd name="T9" fmla="*/ 75 h 720"/>
                <a:gd name="T10" fmla="*/ 731 w 582"/>
                <a:gd name="T11" fmla="*/ 33 h 720"/>
                <a:gd name="T12" fmla="*/ 768 w 582"/>
                <a:gd name="T13" fmla="*/ 10 h 720"/>
                <a:gd name="T14" fmla="*/ 759 w 582"/>
                <a:gd name="T15" fmla="*/ 0 h 720"/>
                <a:gd name="T16" fmla="*/ 717 w 582"/>
                <a:gd name="T17" fmla="*/ 32 h 720"/>
                <a:gd name="T18" fmla="*/ 707 w 582"/>
                <a:gd name="T19" fmla="*/ 73 h 720"/>
                <a:gd name="T20" fmla="*/ 707 w 582"/>
                <a:gd name="T21" fmla="*/ 767 h 720"/>
                <a:gd name="T22" fmla="*/ 599 w 582"/>
                <a:gd name="T23" fmla="*/ 904 h 720"/>
                <a:gd name="T24" fmla="*/ 124 w 582"/>
                <a:gd name="T25" fmla="*/ 906 h 720"/>
                <a:gd name="T26" fmla="*/ 24 w 582"/>
                <a:gd name="T27" fmla="*/ 734 h 720"/>
                <a:gd name="T28" fmla="*/ 25 w 582"/>
                <a:gd name="T29" fmla="*/ 0 h 720"/>
                <a:gd name="T30" fmla="*/ 763 w 582"/>
                <a:gd name="T31" fmla="*/ 0 h 720"/>
                <a:gd name="T32" fmla="*/ 8 w 582"/>
                <a:gd name="T33" fmla="*/ 0 h 720"/>
                <a:gd name="T34" fmla="*/ 8 w 582"/>
                <a:gd name="T35" fmla="*/ 723 h 7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2"/>
                <a:gd name="T55" fmla="*/ 0 h 720"/>
                <a:gd name="T56" fmla="*/ 582 w 582"/>
                <a:gd name="T57" fmla="*/ 720 h 7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2" h="720">
                  <a:moveTo>
                    <a:pt x="6" y="568"/>
                  </a:moveTo>
                  <a:cubicBezTo>
                    <a:pt x="18" y="688"/>
                    <a:pt x="0" y="695"/>
                    <a:pt x="76" y="720"/>
                  </a:cubicBezTo>
                  <a:lnTo>
                    <a:pt x="464" y="720"/>
                  </a:lnTo>
                  <a:cubicBezTo>
                    <a:pt x="542" y="698"/>
                    <a:pt x="542" y="679"/>
                    <a:pt x="546" y="587"/>
                  </a:cubicBezTo>
                  <a:cubicBezTo>
                    <a:pt x="547" y="551"/>
                    <a:pt x="545" y="152"/>
                    <a:pt x="547" y="59"/>
                  </a:cubicBezTo>
                  <a:lnTo>
                    <a:pt x="554" y="26"/>
                  </a:lnTo>
                  <a:lnTo>
                    <a:pt x="582" y="8"/>
                  </a:lnTo>
                  <a:lnTo>
                    <a:pt x="575" y="0"/>
                  </a:lnTo>
                  <a:cubicBezTo>
                    <a:pt x="569" y="3"/>
                    <a:pt x="549" y="16"/>
                    <a:pt x="543" y="25"/>
                  </a:cubicBezTo>
                  <a:lnTo>
                    <a:pt x="536" y="57"/>
                  </a:lnTo>
                  <a:lnTo>
                    <a:pt x="536" y="602"/>
                  </a:lnTo>
                  <a:cubicBezTo>
                    <a:pt x="530" y="680"/>
                    <a:pt x="528" y="690"/>
                    <a:pt x="454" y="710"/>
                  </a:cubicBezTo>
                  <a:lnTo>
                    <a:pt x="94" y="711"/>
                  </a:lnTo>
                  <a:cubicBezTo>
                    <a:pt x="21" y="689"/>
                    <a:pt x="30" y="694"/>
                    <a:pt x="18" y="576"/>
                  </a:cubicBezTo>
                  <a:lnTo>
                    <a:pt x="19" y="0"/>
                  </a:lnTo>
                  <a:lnTo>
                    <a:pt x="578" y="0"/>
                  </a:lnTo>
                  <a:lnTo>
                    <a:pt x="6" y="0"/>
                  </a:lnTo>
                  <a:lnTo>
                    <a:pt x="6" y="568"/>
                  </a:lnTo>
                  <a:close/>
                </a:path>
              </a:pathLst>
            </a:custGeom>
            <a:solidFill>
              <a:schemeClr val="bg2"/>
            </a:solidFill>
            <a:ln w="12700">
              <a:solidFill>
                <a:schemeClr val="tx1"/>
              </a:solidFill>
              <a:round/>
              <a:headEnd/>
              <a:tailEnd/>
            </a:ln>
          </p:spPr>
          <p:txBody>
            <a:bodyPr/>
            <a:lstStyle/>
            <a:p>
              <a:endParaRPr lang="de-DE"/>
            </a:p>
          </p:txBody>
        </p:sp>
      </p:grpSp>
      <p:sp>
        <p:nvSpPr>
          <p:cNvPr id="15364" name="Oval 7"/>
          <p:cNvSpPr>
            <a:spLocks noChangeArrowheads="1"/>
          </p:cNvSpPr>
          <p:nvPr/>
        </p:nvSpPr>
        <p:spPr bwMode="auto">
          <a:xfrm>
            <a:off x="949325" y="641350"/>
            <a:ext cx="25400" cy="23813"/>
          </a:xfrm>
          <a:prstGeom prst="ellipse">
            <a:avLst/>
          </a:prstGeom>
          <a:solidFill>
            <a:schemeClr val="hlink"/>
          </a:solidFill>
          <a:ln w="12700">
            <a:solidFill>
              <a:schemeClr val="tx1"/>
            </a:solidFill>
            <a:round/>
            <a:headEnd/>
            <a:tailEnd/>
          </a:ln>
        </p:spPr>
        <p:txBody>
          <a:bodyPr wrap="none" anchor="ctr"/>
          <a:lstStyle/>
          <a:p>
            <a:endParaRPr lang="de-DE"/>
          </a:p>
        </p:txBody>
      </p:sp>
      <p:sp>
        <p:nvSpPr>
          <p:cNvPr id="15365" name="Oval 8"/>
          <p:cNvSpPr>
            <a:spLocks noChangeArrowheads="1"/>
          </p:cNvSpPr>
          <p:nvPr/>
        </p:nvSpPr>
        <p:spPr bwMode="auto">
          <a:xfrm>
            <a:off x="949325" y="687388"/>
            <a:ext cx="25400" cy="23812"/>
          </a:xfrm>
          <a:prstGeom prst="ellipse">
            <a:avLst/>
          </a:prstGeom>
          <a:solidFill>
            <a:schemeClr val="hlink"/>
          </a:solidFill>
          <a:ln w="12700">
            <a:solidFill>
              <a:schemeClr val="tx1"/>
            </a:solidFill>
            <a:round/>
            <a:headEnd/>
            <a:tailEnd/>
          </a:ln>
        </p:spPr>
        <p:txBody>
          <a:bodyPr wrap="none" anchor="ctr"/>
          <a:lstStyle/>
          <a:p>
            <a:endParaRPr lang="de-DE"/>
          </a:p>
        </p:txBody>
      </p:sp>
      <p:sp>
        <p:nvSpPr>
          <p:cNvPr id="15366" name="Oval 9"/>
          <p:cNvSpPr>
            <a:spLocks noChangeArrowheads="1"/>
          </p:cNvSpPr>
          <p:nvPr/>
        </p:nvSpPr>
        <p:spPr bwMode="auto">
          <a:xfrm>
            <a:off x="1001713" y="665163"/>
            <a:ext cx="26987" cy="22225"/>
          </a:xfrm>
          <a:prstGeom prst="ellipse">
            <a:avLst/>
          </a:prstGeom>
          <a:solidFill>
            <a:schemeClr val="hlink"/>
          </a:solidFill>
          <a:ln w="12700">
            <a:solidFill>
              <a:schemeClr val="tx1"/>
            </a:solidFill>
            <a:round/>
            <a:headEnd/>
            <a:tailEnd/>
          </a:ln>
        </p:spPr>
        <p:txBody>
          <a:bodyPr wrap="none" anchor="ctr"/>
          <a:lstStyle/>
          <a:p>
            <a:endParaRPr lang="de-DE"/>
          </a:p>
        </p:txBody>
      </p:sp>
      <p:sp>
        <p:nvSpPr>
          <p:cNvPr id="15367" name="Oval 10"/>
          <p:cNvSpPr>
            <a:spLocks noChangeArrowheads="1"/>
          </p:cNvSpPr>
          <p:nvPr/>
        </p:nvSpPr>
        <p:spPr bwMode="auto">
          <a:xfrm>
            <a:off x="1055688" y="687388"/>
            <a:ext cx="26987" cy="23812"/>
          </a:xfrm>
          <a:prstGeom prst="ellipse">
            <a:avLst/>
          </a:prstGeom>
          <a:solidFill>
            <a:schemeClr val="hlink"/>
          </a:solidFill>
          <a:ln w="12700">
            <a:solidFill>
              <a:schemeClr val="tx1"/>
            </a:solidFill>
            <a:round/>
            <a:headEnd/>
            <a:tailEnd/>
          </a:ln>
        </p:spPr>
        <p:txBody>
          <a:bodyPr wrap="none" anchor="ctr"/>
          <a:lstStyle/>
          <a:p>
            <a:endParaRPr lang="de-DE"/>
          </a:p>
        </p:txBody>
      </p:sp>
      <p:grpSp>
        <p:nvGrpSpPr>
          <p:cNvPr id="15368" name="Group 11"/>
          <p:cNvGrpSpPr>
            <a:grpSpLocks/>
          </p:cNvGrpSpPr>
          <p:nvPr/>
        </p:nvGrpSpPr>
        <p:grpSpPr bwMode="auto">
          <a:xfrm>
            <a:off x="838200" y="849313"/>
            <a:ext cx="327025" cy="369887"/>
            <a:chOff x="3552" y="1500"/>
            <a:chExt cx="1872" cy="1980"/>
          </a:xfrm>
        </p:grpSpPr>
        <p:sp>
          <p:nvSpPr>
            <p:cNvPr id="15390" name="Freeform 12"/>
            <p:cNvSpPr>
              <a:spLocks/>
            </p:cNvSpPr>
            <p:nvPr/>
          </p:nvSpPr>
          <p:spPr bwMode="auto">
            <a:xfrm>
              <a:off x="4353" y="1500"/>
              <a:ext cx="310" cy="938"/>
            </a:xfrm>
            <a:custGeom>
              <a:avLst/>
              <a:gdLst>
                <a:gd name="T0" fmla="*/ 301 w 310"/>
                <a:gd name="T1" fmla="*/ 542 h 938"/>
                <a:gd name="T2" fmla="*/ 301 w 310"/>
                <a:gd name="T3" fmla="*/ 743 h 938"/>
                <a:gd name="T4" fmla="*/ 267 w 310"/>
                <a:gd name="T5" fmla="*/ 906 h 938"/>
                <a:gd name="T6" fmla="*/ 171 w 310"/>
                <a:gd name="T7" fmla="*/ 933 h 938"/>
                <a:gd name="T8" fmla="*/ 30 w 310"/>
                <a:gd name="T9" fmla="*/ 909 h 938"/>
                <a:gd name="T10" fmla="*/ 7 w 310"/>
                <a:gd name="T11" fmla="*/ 783 h 938"/>
                <a:gd name="T12" fmla="*/ 7 w 310"/>
                <a:gd name="T13" fmla="*/ 622 h 938"/>
                <a:gd name="T14" fmla="*/ 49 w 310"/>
                <a:gd name="T15" fmla="*/ 422 h 938"/>
                <a:gd name="T16" fmla="*/ 91 w 310"/>
                <a:gd name="T17" fmla="*/ 221 h 938"/>
                <a:gd name="T18" fmla="*/ 91 w 310"/>
                <a:gd name="T19" fmla="*/ 20 h 938"/>
                <a:gd name="T20" fmla="*/ 133 w 310"/>
                <a:gd name="T21" fmla="*/ 100 h 938"/>
                <a:gd name="T22" fmla="*/ 175 w 310"/>
                <a:gd name="T23" fmla="*/ 181 h 938"/>
                <a:gd name="T24" fmla="*/ 249 w 310"/>
                <a:gd name="T25" fmla="*/ 279 h 938"/>
                <a:gd name="T26" fmla="*/ 297 w 310"/>
                <a:gd name="T27" fmla="*/ 405 h 938"/>
                <a:gd name="T28" fmla="*/ 301 w 310"/>
                <a:gd name="T29" fmla="*/ 542 h 9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0"/>
                <a:gd name="T46" fmla="*/ 0 h 938"/>
                <a:gd name="T47" fmla="*/ 310 w 310"/>
                <a:gd name="T48" fmla="*/ 938 h 9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0" h="938">
                  <a:moveTo>
                    <a:pt x="301" y="542"/>
                  </a:moveTo>
                  <a:cubicBezTo>
                    <a:pt x="301" y="602"/>
                    <a:pt x="310" y="686"/>
                    <a:pt x="301" y="743"/>
                  </a:cubicBezTo>
                  <a:cubicBezTo>
                    <a:pt x="295" y="804"/>
                    <a:pt x="289" y="874"/>
                    <a:pt x="267" y="906"/>
                  </a:cubicBezTo>
                  <a:cubicBezTo>
                    <a:pt x="245" y="938"/>
                    <a:pt x="210" y="933"/>
                    <a:pt x="171" y="933"/>
                  </a:cubicBezTo>
                  <a:cubicBezTo>
                    <a:pt x="132" y="933"/>
                    <a:pt x="57" y="934"/>
                    <a:pt x="30" y="909"/>
                  </a:cubicBezTo>
                  <a:cubicBezTo>
                    <a:pt x="2" y="889"/>
                    <a:pt x="11" y="831"/>
                    <a:pt x="7" y="783"/>
                  </a:cubicBezTo>
                  <a:cubicBezTo>
                    <a:pt x="3" y="735"/>
                    <a:pt x="0" y="683"/>
                    <a:pt x="7" y="622"/>
                  </a:cubicBezTo>
                  <a:cubicBezTo>
                    <a:pt x="14" y="562"/>
                    <a:pt x="35" y="488"/>
                    <a:pt x="49" y="422"/>
                  </a:cubicBezTo>
                  <a:cubicBezTo>
                    <a:pt x="63" y="355"/>
                    <a:pt x="84" y="288"/>
                    <a:pt x="91" y="221"/>
                  </a:cubicBezTo>
                  <a:cubicBezTo>
                    <a:pt x="98" y="154"/>
                    <a:pt x="84" y="40"/>
                    <a:pt x="91" y="20"/>
                  </a:cubicBezTo>
                  <a:cubicBezTo>
                    <a:pt x="98" y="0"/>
                    <a:pt x="119" y="74"/>
                    <a:pt x="133" y="100"/>
                  </a:cubicBezTo>
                  <a:cubicBezTo>
                    <a:pt x="147" y="127"/>
                    <a:pt x="156" y="151"/>
                    <a:pt x="175" y="181"/>
                  </a:cubicBezTo>
                  <a:cubicBezTo>
                    <a:pt x="194" y="211"/>
                    <a:pt x="229" y="242"/>
                    <a:pt x="249" y="279"/>
                  </a:cubicBezTo>
                  <a:cubicBezTo>
                    <a:pt x="269" y="316"/>
                    <a:pt x="288" y="361"/>
                    <a:pt x="297" y="405"/>
                  </a:cubicBezTo>
                  <a:cubicBezTo>
                    <a:pt x="304" y="446"/>
                    <a:pt x="301" y="482"/>
                    <a:pt x="301" y="542"/>
                  </a:cubicBezTo>
                  <a:close/>
                </a:path>
              </a:pathLst>
            </a:custGeom>
            <a:gradFill rotWithShape="0">
              <a:gsLst>
                <a:gs pos="0">
                  <a:srgbClr val="FFFF00"/>
                </a:gs>
                <a:gs pos="100000">
                  <a:srgbClr val="FFFFCC"/>
                </a:gs>
              </a:gsLst>
              <a:lin ang="5400000" scaled="1"/>
            </a:gradFill>
            <a:ln w="9525" cmpd="sng">
              <a:solidFill>
                <a:schemeClr val="tx1"/>
              </a:solidFill>
              <a:round/>
              <a:headEnd/>
              <a:tailEnd/>
            </a:ln>
          </p:spPr>
          <p:txBody>
            <a:bodyPr/>
            <a:lstStyle/>
            <a:p>
              <a:endParaRPr lang="de-DE"/>
            </a:p>
          </p:txBody>
        </p:sp>
        <p:sp>
          <p:nvSpPr>
            <p:cNvPr id="15391" name="AutoShape 13"/>
            <p:cNvSpPr>
              <a:spLocks noChangeArrowheads="1"/>
            </p:cNvSpPr>
            <p:nvPr/>
          </p:nvSpPr>
          <p:spPr bwMode="auto">
            <a:xfrm>
              <a:off x="3552" y="3288"/>
              <a:ext cx="1872" cy="192"/>
            </a:xfrm>
            <a:prstGeom prst="flowChartProcess">
              <a:avLst/>
            </a:prstGeom>
            <a:solidFill>
              <a:srgbClr val="969696"/>
            </a:solidFill>
            <a:ln w="9525">
              <a:solidFill>
                <a:schemeClr val="tx1"/>
              </a:solidFill>
              <a:miter lim="800000"/>
              <a:headEnd/>
              <a:tailEnd/>
            </a:ln>
          </p:spPr>
          <p:txBody>
            <a:bodyPr wrap="none" anchor="ctr"/>
            <a:lstStyle/>
            <a:p>
              <a:endParaRPr lang="de-DE"/>
            </a:p>
          </p:txBody>
        </p:sp>
        <p:sp>
          <p:nvSpPr>
            <p:cNvPr id="15392" name="AutoShape 14"/>
            <p:cNvSpPr>
              <a:spLocks noChangeArrowheads="1"/>
            </p:cNvSpPr>
            <p:nvPr/>
          </p:nvSpPr>
          <p:spPr bwMode="auto">
            <a:xfrm>
              <a:off x="4320" y="2520"/>
              <a:ext cx="384" cy="768"/>
            </a:xfrm>
            <a:prstGeom prst="flowChartProcess">
              <a:avLst/>
            </a:prstGeom>
            <a:solidFill>
              <a:srgbClr val="969696"/>
            </a:solidFill>
            <a:ln w="9525">
              <a:solidFill>
                <a:schemeClr val="tx1"/>
              </a:solidFill>
              <a:miter lim="800000"/>
              <a:headEnd/>
              <a:tailEnd/>
            </a:ln>
          </p:spPr>
          <p:txBody>
            <a:bodyPr wrap="none" anchor="ctr"/>
            <a:lstStyle/>
            <a:p>
              <a:endParaRPr lang="de-DE"/>
            </a:p>
          </p:txBody>
        </p:sp>
        <p:sp>
          <p:nvSpPr>
            <p:cNvPr id="15393" name="AutoShape 15"/>
            <p:cNvSpPr>
              <a:spLocks noChangeArrowheads="1"/>
            </p:cNvSpPr>
            <p:nvPr/>
          </p:nvSpPr>
          <p:spPr bwMode="auto">
            <a:xfrm>
              <a:off x="4704" y="2904"/>
              <a:ext cx="144" cy="96"/>
            </a:xfrm>
            <a:prstGeom prst="flowChartProcess">
              <a:avLst/>
            </a:prstGeom>
            <a:solidFill>
              <a:srgbClr val="969696"/>
            </a:solidFill>
            <a:ln w="9525">
              <a:solidFill>
                <a:schemeClr val="tx1"/>
              </a:solidFill>
              <a:miter lim="800000"/>
              <a:headEnd/>
              <a:tailEnd/>
            </a:ln>
          </p:spPr>
          <p:txBody>
            <a:bodyPr wrap="none" anchor="ctr"/>
            <a:lstStyle/>
            <a:p>
              <a:endParaRPr lang="de-DE"/>
            </a:p>
          </p:txBody>
        </p:sp>
        <p:sp>
          <p:nvSpPr>
            <p:cNvPr id="15394" name="AutoShape 16" descr="Horizontal hell"/>
            <p:cNvSpPr>
              <a:spLocks noChangeArrowheads="1"/>
            </p:cNvSpPr>
            <p:nvPr/>
          </p:nvSpPr>
          <p:spPr bwMode="auto">
            <a:xfrm>
              <a:off x="4848" y="2808"/>
              <a:ext cx="48" cy="288"/>
            </a:xfrm>
            <a:prstGeom prst="roundRect">
              <a:avLst>
                <a:gd name="adj" fmla="val 16667"/>
              </a:avLst>
            </a:prstGeom>
            <a:pattFill prst="ltHorz">
              <a:fgClr>
                <a:schemeClr val="tx1"/>
              </a:fgClr>
              <a:bgClr>
                <a:schemeClr val="bg2"/>
              </a:bgClr>
            </a:pattFill>
            <a:ln w="9525">
              <a:solidFill>
                <a:schemeClr val="tx1"/>
              </a:solidFill>
              <a:round/>
              <a:headEnd/>
              <a:tailEnd/>
            </a:ln>
          </p:spPr>
          <p:txBody>
            <a:bodyPr wrap="none" anchor="ctr"/>
            <a:lstStyle/>
            <a:p>
              <a:endParaRPr lang="de-DE"/>
            </a:p>
          </p:txBody>
        </p:sp>
        <p:sp>
          <p:nvSpPr>
            <p:cNvPr id="15395" name="AutoShape 17" descr="Vertikal hell"/>
            <p:cNvSpPr>
              <a:spLocks noChangeArrowheads="1"/>
            </p:cNvSpPr>
            <p:nvPr/>
          </p:nvSpPr>
          <p:spPr bwMode="auto">
            <a:xfrm>
              <a:off x="4224" y="2424"/>
              <a:ext cx="576" cy="96"/>
            </a:xfrm>
            <a:prstGeom prst="roundRect">
              <a:avLst>
                <a:gd name="adj" fmla="val 16667"/>
              </a:avLst>
            </a:prstGeom>
            <a:pattFill prst="ltVert">
              <a:fgClr>
                <a:schemeClr val="tx1"/>
              </a:fgClr>
              <a:bgClr>
                <a:schemeClr val="bg2"/>
              </a:bgClr>
            </a:pattFill>
            <a:ln w="9525">
              <a:solidFill>
                <a:schemeClr val="tx1"/>
              </a:solidFill>
              <a:round/>
              <a:headEnd/>
              <a:tailEnd/>
            </a:ln>
          </p:spPr>
          <p:txBody>
            <a:bodyPr wrap="none" anchor="ctr"/>
            <a:lstStyle/>
            <a:p>
              <a:endParaRPr lang="de-DE"/>
            </a:p>
          </p:txBody>
        </p:sp>
      </p:grpSp>
      <p:grpSp>
        <p:nvGrpSpPr>
          <p:cNvPr id="15369" name="Group 18"/>
          <p:cNvGrpSpPr>
            <a:grpSpLocks/>
          </p:cNvGrpSpPr>
          <p:nvPr/>
        </p:nvGrpSpPr>
        <p:grpSpPr bwMode="auto">
          <a:xfrm>
            <a:off x="762000" y="757238"/>
            <a:ext cx="533400" cy="461962"/>
            <a:chOff x="288" y="1998"/>
            <a:chExt cx="912" cy="882"/>
          </a:xfrm>
        </p:grpSpPr>
        <p:sp>
          <p:nvSpPr>
            <p:cNvPr id="15386" name="Line 19"/>
            <p:cNvSpPr>
              <a:spLocks noChangeShapeType="1"/>
            </p:cNvSpPr>
            <p:nvPr/>
          </p:nvSpPr>
          <p:spPr bwMode="auto">
            <a:xfrm flipV="1">
              <a:off x="288" y="1998"/>
              <a:ext cx="912" cy="0"/>
            </a:xfrm>
            <a:prstGeom prst="line">
              <a:avLst/>
            </a:prstGeom>
            <a:noFill/>
            <a:ln w="12700">
              <a:solidFill>
                <a:schemeClr val="tx1"/>
              </a:solidFill>
              <a:round/>
              <a:headEnd/>
              <a:tailEnd/>
            </a:ln>
          </p:spPr>
          <p:txBody>
            <a:bodyPr/>
            <a:lstStyle/>
            <a:p>
              <a:endParaRPr lang="de-DE"/>
            </a:p>
          </p:txBody>
        </p:sp>
        <p:sp>
          <p:nvSpPr>
            <p:cNvPr id="15387" name="Freeform 20"/>
            <p:cNvSpPr>
              <a:spLocks/>
            </p:cNvSpPr>
            <p:nvPr/>
          </p:nvSpPr>
          <p:spPr bwMode="auto">
            <a:xfrm>
              <a:off x="350" y="2027"/>
              <a:ext cx="142" cy="853"/>
            </a:xfrm>
            <a:custGeom>
              <a:avLst/>
              <a:gdLst>
                <a:gd name="T0" fmla="*/ 0 w 240"/>
                <a:gd name="T1" fmla="*/ 853 h 864"/>
                <a:gd name="T2" fmla="*/ 114 w 240"/>
                <a:gd name="T3" fmla="*/ 379 h 864"/>
                <a:gd name="T4" fmla="*/ 114 w 240"/>
                <a:gd name="T5" fmla="*/ 0 h 864"/>
                <a:gd name="T6" fmla="*/ 142 w 240"/>
                <a:gd name="T7" fmla="*/ 0 h 864"/>
                <a:gd name="T8" fmla="*/ 142 w 240"/>
                <a:gd name="T9" fmla="*/ 379 h 864"/>
                <a:gd name="T10" fmla="*/ 28 w 240"/>
                <a:gd name="T11" fmla="*/ 853 h 864"/>
                <a:gd name="T12" fmla="*/ 0 w 240"/>
                <a:gd name="T13" fmla="*/ 853 h 864"/>
                <a:gd name="T14" fmla="*/ 0 60000 65536"/>
                <a:gd name="T15" fmla="*/ 0 60000 65536"/>
                <a:gd name="T16" fmla="*/ 0 60000 65536"/>
                <a:gd name="T17" fmla="*/ 0 60000 65536"/>
                <a:gd name="T18" fmla="*/ 0 60000 65536"/>
                <a:gd name="T19" fmla="*/ 0 60000 65536"/>
                <a:gd name="T20" fmla="*/ 0 60000 65536"/>
                <a:gd name="T21" fmla="*/ 0 w 240"/>
                <a:gd name="T22" fmla="*/ 0 h 864"/>
                <a:gd name="T23" fmla="*/ 240 w 240"/>
                <a:gd name="T24" fmla="*/ 864 h 8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0" h="864">
                  <a:moveTo>
                    <a:pt x="0" y="864"/>
                  </a:moveTo>
                  <a:lnTo>
                    <a:pt x="192" y="384"/>
                  </a:lnTo>
                  <a:lnTo>
                    <a:pt x="192" y="0"/>
                  </a:lnTo>
                  <a:lnTo>
                    <a:pt x="240" y="0"/>
                  </a:lnTo>
                  <a:lnTo>
                    <a:pt x="240" y="384"/>
                  </a:lnTo>
                  <a:lnTo>
                    <a:pt x="48" y="864"/>
                  </a:lnTo>
                  <a:lnTo>
                    <a:pt x="0" y="864"/>
                  </a:lnTo>
                  <a:close/>
                </a:path>
              </a:pathLst>
            </a:custGeom>
            <a:solidFill>
              <a:schemeClr val="bg1"/>
            </a:solidFill>
            <a:ln w="12700">
              <a:solidFill>
                <a:schemeClr val="tx1"/>
              </a:solidFill>
              <a:round/>
              <a:headEnd/>
              <a:tailEnd/>
            </a:ln>
          </p:spPr>
          <p:txBody>
            <a:bodyPr/>
            <a:lstStyle/>
            <a:p>
              <a:endParaRPr lang="de-DE"/>
            </a:p>
          </p:txBody>
        </p:sp>
        <p:sp>
          <p:nvSpPr>
            <p:cNvPr id="15388" name="Freeform 21"/>
            <p:cNvSpPr>
              <a:spLocks/>
            </p:cNvSpPr>
            <p:nvPr/>
          </p:nvSpPr>
          <p:spPr bwMode="auto">
            <a:xfrm flipH="1">
              <a:off x="968" y="2027"/>
              <a:ext cx="143" cy="853"/>
            </a:xfrm>
            <a:custGeom>
              <a:avLst/>
              <a:gdLst>
                <a:gd name="T0" fmla="*/ 0 w 240"/>
                <a:gd name="T1" fmla="*/ 853 h 864"/>
                <a:gd name="T2" fmla="*/ 114 w 240"/>
                <a:gd name="T3" fmla="*/ 379 h 864"/>
                <a:gd name="T4" fmla="*/ 114 w 240"/>
                <a:gd name="T5" fmla="*/ 0 h 864"/>
                <a:gd name="T6" fmla="*/ 143 w 240"/>
                <a:gd name="T7" fmla="*/ 0 h 864"/>
                <a:gd name="T8" fmla="*/ 143 w 240"/>
                <a:gd name="T9" fmla="*/ 379 h 864"/>
                <a:gd name="T10" fmla="*/ 29 w 240"/>
                <a:gd name="T11" fmla="*/ 853 h 864"/>
                <a:gd name="T12" fmla="*/ 0 w 240"/>
                <a:gd name="T13" fmla="*/ 853 h 864"/>
                <a:gd name="T14" fmla="*/ 0 60000 65536"/>
                <a:gd name="T15" fmla="*/ 0 60000 65536"/>
                <a:gd name="T16" fmla="*/ 0 60000 65536"/>
                <a:gd name="T17" fmla="*/ 0 60000 65536"/>
                <a:gd name="T18" fmla="*/ 0 60000 65536"/>
                <a:gd name="T19" fmla="*/ 0 60000 65536"/>
                <a:gd name="T20" fmla="*/ 0 60000 65536"/>
                <a:gd name="T21" fmla="*/ 0 w 240"/>
                <a:gd name="T22" fmla="*/ 0 h 864"/>
                <a:gd name="T23" fmla="*/ 240 w 240"/>
                <a:gd name="T24" fmla="*/ 864 h 8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0" h="864">
                  <a:moveTo>
                    <a:pt x="0" y="864"/>
                  </a:moveTo>
                  <a:lnTo>
                    <a:pt x="192" y="384"/>
                  </a:lnTo>
                  <a:lnTo>
                    <a:pt x="192" y="0"/>
                  </a:lnTo>
                  <a:lnTo>
                    <a:pt x="240" y="0"/>
                  </a:lnTo>
                  <a:lnTo>
                    <a:pt x="240" y="384"/>
                  </a:lnTo>
                  <a:lnTo>
                    <a:pt x="48" y="864"/>
                  </a:lnTo>
                  <a:lnTo>
                    <a:pt x="0" y="864"/>
                  </a:lnTo>
                  <a:close/>
                </a:path>
              </a:pathLst>
            </a:custGeom>
            <a:solidFill>
              <a:schemeClr val="bg1"/>
            </a:solidFill>
            <a:ln w="12700">
              <a:solidFill>
                <a:schemeClr val="tx1"/>
              </a:solidFill>
              <a:round/>
              <a:headEnd/>
              <a:tailEnd/>
            </a:ln>
          </p:spPr>
          <p:txBody>
            <a:bodyPr/>
            <a:lstStyle/>
            <a:p>
              <a:endParaRPr lang="de-DE"/>
            </a:p>
          </p:txBody>
        </p:sp>
        <p:sp>
          <p:nvSpPr>
            <p:cNvPr id="15389" name="AutoShape 22"/>
            <p:cNvSpPr>
              <a:spLocks noChangeArrowheads="1"/>
            </p:cNvSpPr>
            <p:nvPr/>
          </p:nvSpPr>
          <p:spPr bwMode="auto">
            <a:xfrm flipV="1">
              <a:off x="397" y="2016"/>
              <a:ext cx="666" cy="47"/>
            </a:xfrm>
            <a:prstGeom prst="roundRect">
              <a:avLst>
                <a:gd name="adj" fmla="val 50000"/>
              </a:avLst>
            </a:prstGeom>
            <a:solidFill>
              <a:schemeClr val="bg1"/>
            </a:solidFill>
            <a:ln w="12700">
              <a:solidFill>
                <a:schemeClr val="tx1"/>
              </a:solidFill>
              <a:round/>
              <a:headEnd/>
              <a:tailEnd/>
            </a:ln>
          </p:spPr>
          <p:txBody>
            <a:bodyPr wrap="none" anchor="ctr"/>
            <a:lstStyle/>
            <a:p>
              <a:endParaRPr lang="de-DE"/>
            </a:p>
          </p:txBody>
        </p:sp>
      </p:grpSp>
      <p:sp>
        <p:nvSpPr>
          <p:cNvPr id="15370" name="Text Box 23"/>
          <p:cNvSpPr txBox="1">
            <a:spLocks noChangeArrowheads="1"/>
          </p:cNvSpPr>
          <p:nvPr/>
        </p:nvSpPr>
        <p:spPr bwMode="auto">
          <a:xfrm>
            <a:off x="457200" y="5004048"/>
            <a:ext cx="5940000" cy="3780000"/>
          </a:xfrm>
          <a:prstGeom prst="rect">
            <a:avLst/>
          </a:prstGeom>
          <a:noFill/>
          <a:ln w="6350">
            <a:solidFill>
              <a:schemeClr val="bg2"/>
            </a:solidFill>
            <a:miter lim="800000"/>
            <a:headEnd/>
            <a:tailEnd/>
          </a:ln>
        </p:spPr>
        <p:txBody>
          <a:bodyPr>
            <a:normAutofit/>
          </a:bodyPr>
          <a:lstStyle/>
          <a:p>
            <a:pPr>
              <a:spcBef>
                <a:spcPct val="50000"/>
              </a:spcBef>
            </a:pPr>
            <a:r>
              <a:rPr lang="de-DE" sz="1200" b="1" dirty="0">
                <a:latin typeface="Arial" charset="0"/>
                <a:cs typeface="Times New Roman" charset="0"/>
              </a:rPr>
              <a:t>	</a:t>
            </a:r>
          </a:p>
          <a:p>
            <a:pPr>
              <a:spcBef>
                <a:spcPct val="50000"/>
              </a:spcBef>
            </a:pPr>
            <a:r>
              <a:rPr lang="de-DE" sz="1200" b="1" dirty="0">
                <a:latin typeface="Arial" charset="0"/>
                <a:cs typeface="Times New Roman" charset="0"/>
              </a:rPr>
              <a:t>	</a:t>
            </a:r>
            <a:r>
              <a:rPr lang="de-DE" sz="1400" b="1" dirty="0">
                <a:latin typeface="Arial" charset="0"/>
                <a:cs typeface="Times New Roman" charset="0"/>
              </a:rPr>
              <a:t>Anleitung zum Erhitzen von Stoffen im Reagenzglas</a:t>
            </a:r>
          </a:p>
          <a:p>
            <a:pPr>
              <a:spcBef>
                <a:spcPct val="50000"/>
              </a:spcBef>
            </a:pPr>
            <a:r>
              <a:rPr lang="de-DE" sz="1200" dirty="0">
                <a:latin typeface="Arial" charset="0"/>
                <a:cs typeface="Times New Roman" charset="0"/>
              </a:rPr>
              <a:t> </a:t>
            </a:r>
          </a:p>
          <a:p>
            <a:pPr>
              <a:lnSpc>
                <a:spcPct val="150000"/>
              </a:lnSpc>
            </a:pPr>
            <a:r>
              <a:rPr lang="de-DE" sz="1200" dirty="0">
                <a:latin typeface="Arial" charset="0"/>
                <a:cs typeface="Times New Roman" charset="0"/>
              </a:rPr>
              <a:t>Hier wird mit dem Brenner gearbeitet, das heißt, dass alle </a:t>
            </a:r>
            <a:r>
              <a:rPr lang="de-DE" sz="1200" b="1" dirty="0">
                <a:solidFill>
                  <a:srgbClr val="FF0000"/>
                </a:solidFill>
                <a:latin typeface="Arial" charset="0"/>
                <a:cs typeface="Times New Roman" charset="0"/>
              </a:rPr>
              <a:t>Sicherheitsmaßnahmen und Regeln des Umgangs mit dem Brenner </a:t>
            </a:r>
            <a:r>
              <a:rPr lang="de-DE" sz="1200" dirty="0">
                <a:latin typeface="Arial" charset="0"/>
                <a:cs typeface="Times New Roman" charset="0"/>
              </a:rPr>
              <a:t>zu beachten sind.</a:t>
            </a:r>
          </a:p>
          <a:p>
            <a:pPr>
              <a:lnSpc>
                <a:spcPct val="150000"/>
              </a:lnSpc>
            </a:pPr>
            <a:r>
              <a:rPr lang="de-DE" sz="1200" dirty="0">
                <a:latin typeface="Arial" charset="0"/>
                <a:cs typeface="Times New Roman" charset="0"/>
              </a:rPr>
              <a:t>Zunächst das Reagenzglas mit dem zu erhitzenden Stoff </a:t>
            </a:r>
            <a:r>
              <a:rPr lang="de-DE" sz="1200" dirty="0" err="1">
                <a:latin typeface="Arial" charset="0"/>
                <a:cs typeface="Times New Roman" charset="0"/>
              </a:rPr>
              <a:t>befüllen</a:t>
            </a:r>
            <a:r>
              <a:rPr lang="de-DE" sz="1200" dirty="0">
                <a:latin typeface="Arial" charset="0"/>
                <a:cs typeface="Times New Roman" charset="0"/>
              </a:rPr>
              <a:t>. Das Reagenzglas niemals mit den Fingern über die Brennerflamme halten, sondern immer einen Reagenzglashalter verwenden. Brenner anmachen und dann den Reagenzglasboden in die rauschende Flamme an die heißeste Stelle halten. Reagenzglas dabei leicht hin und her schwenken. </a:t>
            </a:r>
            <a:endParaRPr lang="de-DE" sz="1200" dirty="0" smtClean="0">
              <a:latin typeface="Arial" charset="0"/>
              <a:cs typeface="Times New Roman" charset="0"/>
            </a:endParaRPr>
          </a:p>
          <a:p>
            <a:pPr>
              <a:lnSpc>
                <a:spcPct val="150000"/>
              </a:lnSpc>
            </a:pPr>
            <a:endParaRPr lang="de-DE" sz="1200" dirty="0">
              <a:latin typeface="Arial" charset="0"/>
              <a:cs typeface="Times New Roman" charset="0"/>
            </a:endParaRPr>
          </a:p>
          <a:p>
            <a:pPr>
              <a:lnSpc>
                <a:spcPct val="150000"/>
              </a:lnSpc>
            </a:pPr>
            <a:r>
              <a:rPr lang="de-DE" sz="1200" b="1" dirty="0">
                <a:solidFill>
                  <a:srgbClr val="FF0000"/>
                </a:solidFill>
                <a:latin typeface="Arial" charset="0"/>
                <a:cs typeface="Times New Roman" charset="0"/>
              </a:rPr>
              <a:t>Vorsicht:</a:t>
            </a:r>
            <a:r>
              <a:rPr lang="de-DE" sz="1200" dirty="0">
                <a:latin typeface="Arial" charset="0"/>
                <a:cs typeface="Times New Roman" charset="0"/>
              </a:rPr>
              <a:t> Die Öffnung des Reagenzglases darf NIE auf eine Person zeigen. Die Öffnung immer seitlich </a:t>
            </a:r>
            <a:r>
              <a:rPr lang="de-DE" sz="1200" dirty="0" smtClean="0">
                <a:latin typeface="Arial" charset="0"/>
                <a:cs typeface="Times New Roman" charset="0"/>
              </a:rPr>
              <a:t>drehen, so dass sie auf niemanden zeigt.</a:t>
            </a:r>
            <a:endParaRPr lang="de-DE" sz="1200" dirty="0">
              <a:latin typeface="Arial" charset="0"/>
            </a:endParaRPr>
          </a:p>
        </p:txBody>
      </p:sp>
      <p:grpSp>
        <p:nvGrpSpPr>
          <p:cNvPr id="15371" name="Group 24"/>
          <p:cNvGrpSpPr>
            <a:grpSpLocks/>
          </p:cNvGrpSpPr>
          <p:nvPr/>
        </p:nvGrpSpPr>
        <p:grpSpPr bwMode="auto">
          <a:xfrm>
            <a:off x="685800" y="5122019"/>
            <a:ext cx="723900" cy="746125"/>
            <a:chOff x="1872" y="1911"/>
            <a:chExt cx="1968" cy="1641"/>
          </a:xfrm>
        </p:grpSpPr>
        <p:grpSp>
          <p:nvGrpSpPr>
            <p:cNvPr id="15372" name="Group 25"/>
            <p:cNvGrpSpPr>
              <a:grpSpLocks/>
            </p:cNvGrpSpPr>
            <p:nvPr/>
          </p:nvGrpSpPr>
          <p:grpSpPr bwMode="auto">
            <a:xfrm>
              <a:off x="1872" y="2376"/>
              <a:ext cx="1104" cy="1176"/>
              <a:chOff x="3552" y="1500"/>
              <a:chExt cx="1872" cy="1980"/>
            </a:xfrm>
          </p:grpSpPr>
          <p:sp>
            <p:nvSpPr>
              <p:cNvPr id="15380" name="Freeform 26"/>
              <p:cNvSpPr>
                <a:spLocks/>
              </p:cNvSpPr>
              <p:nvPr/>
            </p:nvSpPr>
            <p:spPr bwMode="auto">
              <a:xfrm>
                <a:off x="4353" y="1500"/>
                <a:ext cx="310" cy="938"/>
              </a:xfrm>
              <a:custGeom>
                <a:avLst/>
                <a:gdLst>
                  <a:gd name="T0" fmla="*/ 301 w 310"/>
                  <a:gd name="T1" fmla="*/ 542 h 938"/>
                  <a:gd name="T2" fmla="*/ 301 w 310"/>
                  <a:gd name="T3" fmla="*/ 743 h 938"/>
                  <a:gd name="T4" fmla="*/ 267 w 310"/>
                  <a:gd name="T5" fmla="*/ 906 h 938"/>
                  <a:gd name="T6" fmla="*/ 171 w 310"/>
                  <a:gd name="T7" fmla="*/ 933 h 938"/>
                  <a:gd name="T8" fmla="*/ 30 w 310"/>
                  <a:gd name="T9" fmla="*/ 909 h 938"/>
                  <a:gd name="T10" fmla="*/ 7 w 310"/>
                  <a:gd name="T11" fmla="*/ 783 h 938"/>
                  <a:gd name="T12" fmla="*/ 7 w 310"/>
                  <a:gd name="T13" fmla="*/ 622 h 938"/>
                  <a:gd name="T14" fmla="*/ 49 w 310"/>
                  <a:gd name="T15" fmla="*/ 422 h 938"/>
                  <a:gd name="T16" fmla="*/ 91 w 310"/>
                  <a:gd name="T17" fmla="*/ 221 h 938"/>
                  <a:gd name="T18" fmla="*/ 91 w 310"/>
                  <a:gd name="T19" fmla="*/ 20 h 938"/>
                  <a:gd name="T20" fmla="*/ 133 w 310"/>
                  <a:gd name="T21" fmla="*/ 100 h 938"/>
                  <a:gd name="T22" fmla="*/ 175 w 310"/>
                  <a:gd name="T23" fmla="*/ 181 h 938"/>
                  <a:gd name="T24" fmla="*/ 249 w 310"/>
                  <a:gd name="T25" fmla="*/ 279 h 938"/>
                  <a:gd name="T26" fmla="*/ 297 w 310"/>
                  <a:gd name="T27" fmla="*/ 405 h 938"/>
                  <a:gd name="T28" fmla="*/ 301 w 310"/>
                  <a:gd name="T29" fmla="*/ 542 h 9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0"/>
                  <a:gd name="T46" fmla="*/ 0 h 938"/>
                  <a:gd name="T47" fmla="*/ 310 w 310"/>
                  <a:gd name="T48" fmla="*/ 938 h 9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0" h="938">
                    <a:moveTo>
                      <a:pt x="301" y="542"/>
                    </a:moveTo>
                    <a:cubicBezTo>
                      <a:pt x="301" y="602"/>
                      <a:pt x="310" y="686"/>
                      <a:pt x="301" y="743"/>
                    </a:cubicBezTo>
                    <a:cubicBezTo>
                      <a:pt x="295" y="804"/>
                      <a:pt x="289" y="874"/>
                      <a:pt x="267" y="906"/>
                    </a:cubicBezTo>
                    <a:cubicBezTo>
                      <a:pt x="245" y="938"/>
                      <a:pt x="210" y="933"/>
                      <a:pt x="171" y="933"/>
                    </a:cubicBezTo>
                    <a:cubicBezTo>
                      <a:pt x="132" y="933"/>
                      <a:pt x="57" y="934"/>
                      <a:pt x="30" y="909"/>
                    </a:cubicBezTo>
                    <a:cubicBezTo>
                      <a:pt x="2" y="889"/>
                      <a:pt x="11" y="831"/>
                      <a:pt x="7" y="783"/>
                    </a:cubicBezTo>
                    <a:cubicBezTo>
                      <a:pt x="3" y="735"/>
                      <a:pt x="0" y="683"/>
                      <a:pt x="7" y="622"/>
                    </a:cubicBezTo>
                    <a:cubicBezTo>
                      <a:pt x="14" y="562"/>
                      <a:pt x="35" y="488"/>
                      <a:pt x="49" y="422"/>
                    </a:cubicBezTo>
                    <a:cubicBezTo>
                      <a:pt x="63" y="355"/>
                      <a:pt x="84" y="288"/>
                      <a:pt x="91" y="221"/>
                    </a:cubicBezTo>
                    <a:cubicBezTo>
                      <a:pt x="98" y="154"/>
                      <a:pt x="84" y="40"/>
                      <a:pt x="91" y="20"/>
                    </a:cubicBezTo>
                    <a:cubicBezTo>
                      <a:pt x="98" y="0"/>
                      <a:pt x="119" y="74"/>
                      <a:pt x="133" y="100"/>
                    </a:cubicBezTo>
                    <a:cubicBezTo>
                      <a:pt x="147" y="127"/>
                      <a:pt x="156" y="151"/>
                      <a:pt x="175" y="181"/>
                    </a:cubicBezTo>
                    <a:cubicBezTo>
                      <a:pt x="194" y="211"/>
                      <a:pt x="229" y="242"/>
                      <a:pt x="249" y="279"/>
                    </a:cubicBezTo>
                    <a:cubicBezTo>
                      <a:pt x="269" y="316"/>
                      <a:pt x="288" y="361"/>
                      <a:pt x="297" y="405"/>
                    </a:cubicBezTo>
                    <a:cubicBezTo>
                      <a:pt x="304" y="446"/>
                      <a:pt x="301" y="482"/>
                      <a:pt x="301" y="542"/>
                    </a:cubicBezTo>
                    <a:close/>
                  </a:path>
                </a:pathLst>
              </a:custGeom>
              <a:gradFill rotWithShape="0">
                <a:gsLst>
                  <a:gs pos="0">
                    <a:srgbClr val="FFFF00"/>
                  </a:gs>
                  <a:gs pos="100000">
                    <a:srgbClr val="FFFFCC"/>
                  </a:gs>
                </a:gsLst>
                <a:lin ang="5400000" scaled="1"/>
              </a:gradFill>
              <a:ln w="12700">
                <a:solidFill>
                  <a:schemeClr val="tx1"/>
                </a:solidFill>
                <a:round/>
                <a:headEnd/>
                <a:tailEnd/>
              </a:ln>
            </p:spPr>
            <p:txBody>
              <a:bodyPr/>
              <a:lstStyle/>
              <a:p>
                <a:endParaRPr lang="de-DE"/>
              </a:p>
            </p:txBody>
          </p:sp>
          <p:sp>
            <p:nvSpPr>
              <p:cNvPr id="15381" name="AutoShape 27"/>
              <p:cNvSpPr>
                <a:spLocks noChangeArrowheads="1"/>
              </p:cNvSpPr>
              <p:nvPr/>
            </p:nvSpPr>
            <p:spPr bwMode="auto">
              <a:xfrm>
                <a:off x="3552" y="3288"/>
                <a:ext cx="1872" cy="192"/>
              </a:xfrm>
              <a:prstGeom prst="flowChartProcess">
                <a:avLst/>
              </a:prstGeom>
              <a:solidFill>
                <a:srgbClr val="969696"/>
              </a:solidFill>
              <a:ln w="12700">
                <a:solidFill>
                  <a:schemeClr val="tx1"/>
                </a:solidFill>
                <a:miter lim="800000"/>
                <a:headEnd/>
                <a:tailEnd/>
              </a:ln>
            </p:spPr>
            <p:txBody>
              <a:bodyPr wrap="none" anchor="ctr"/>
              <a:lstStyle/>
              <a:p>
                <a:endParaRPr lang="de-DE"/>
              </a:p>
            </p:txBody>
          </p:sp>
          <p:sp>
            <p:nvSpPr>
              <p:cNvPr id="15382" name="AutoShape 28"/>
              <p:cNvSpPr>
                <a:spLocks noChangeArrowheads="1"/>
              </p:cNvSpPr>
              <p:nvPr/>
            </p:nvSpPr>
            <p:spPr bwMode="auto">
              <a:xfrm>
                <a:off x="4320" y="2520"/>
                <a:ext cx="384" cy="768"/>
              </a:xfrm>
              <a:prstGeom prst="flowChartProcess">
                <a:avLst/>
              </a:prstGeom>
              <a:solidFill>
                <a:srgbClr val="969696"/>
              </a:solidFill>
              <a:ln w="12700">
                <a:solidFill>
                  <a:schemeClr val="tx1"/>
                </a:solidFill>
                <a:miter lim="800000"/>
                <a:headEnd/>
                <a:tailEnd/>
              </a:ln>
            </p:spPr>
            <p:txBody>
              <a:bodyPr wrap="none" anchor="ctr"/>
              <a:lstStyle/>
              <a:p>
                <a:endParaRPr lang="de-DE"/>
              </a:p>
            </p:txBody>
          </p:sp>
          <p:sp>
            <p:nvSpPr>
              <p:cNvPr id="15383" name="AutoShape 29"/>
              <p:cNvSpPr>
                <a:spLocks noChangeArrowheads="1"/>
              </p:cNvSpPr>
              <p:nvPr/>
            </p:nvSpPr>
            <p:spPr bwMode="auto">
              <a:xfrm>
                <a:off x="4704" y="2904"/>
                <a:ext cx="144" cy="96"/>
              </a:xfrm>
              <a:prstGeom prst="flowChartProcess">
                <a:avLst/>
              </a:prstGeom>
              <a:solidFill>
                <a:srgbClr val="969696"/>
              </a:solidFill>
              <a:ln w="12700">
                <a:solidFill>
                  <a:schemeClr val="tx1"/>
                </a:solidFill>
                <a:miter lim="800000"/>
                <a:headEnd/>
                <a:tailEnd/>
              </a:ln>
            </p:spPr>
            <p:txBody>
              <a:bodyPr wrap="none" anchor="ctr"/>
              <a:lstStyle/>
              <a:p>
                <a:endParaRPr lang="de-DE"/>
              </a:p>
            </p:txBody>
          </p:sp>
          <p:sp>
            <p:nvSpPr>
              <p:cNvPr id="15384" name="AutoShape 30" descr="Horizontal hell"/>
              <p:cNvSpPr>
                <a:spLocks noChangeArrowheads="1"/>
              </p:cNvSpPr>
              <p:nvPr/>
            </p:nvSpPr>
            <p:spPr bwMode="auto">
              <a:xfrm>
                <a:off x="4848" y="2808"/>
                <a:ext cx="48" cy="288"/>
              </a:xfrm>
              <a:prstGeom prst="roundRect">
                <a:avLst>
                  <a:gd name="adj" fmla="val 16667"/>
                </a:avLst>
              </a:prstGeom>
              <a:pattFill prst="ltHorz">
                <a:fgClr>
                  <a:schemeClr val="tx1"/>
                </a:fgClr>
                <a:bgClr>
                  <a:schemeClr val="bg2"/>
                </a:bgClr>
              </a:pattFill>
              <a:ln w="12700">
                <a:solidFill>
                  <a:schemeClr val="tx1"/>
                </a:solidFill>
                <a:round/>
                <a:headEnd/>
                <a:tailEnd/>
              </a:ln>
            </p:spPr>
            <p:txBody>
              <a:bodyPr wrap="none" anchor="ctr"/>
              <a:lstStyle/>
              <a:p>
                <a:endParaRPr lang="de-DE"/>
              </a:p>
            </p:txBody>
          </p:sp>
          <p:sp>
            <p:nvSpPr>
              <p:cNvPr id="15385" name="AutoShape 31" descr="Vertikal hell"/>
              <p:cNvSpPr>
                <a:spLocks noChangeArrowheads="1"/>
              </p:cNvSpPr>
              <p:nvPr/>
            </p:nvSpPr>
            <p:spPr bwMode="auto">
              <a:xfrm>
                <a:off x="4224" y="2424"/>
                <a:ext cx="576" cy="96"/>
              </a:xfrm>
              <a:prstGeom prst="roundRect">
                <a:avLst>
                  <a:gd name="adj" fmla="val 16667"/>
                </a:avLst>
              </a:prstGeom>
              <a:pattFill prst="ltVert">
                <a:fgClr>
                  <a:schemeClr val="tx1"/>
                </a:fgClr>
                <a:bgClr>
                  <a:schemeClr val="bg2"/>
                </a:bgClr>
              </a:pattFill>
              <a:ln w="12700">
                <a:solidFill>
                  <a:schemeClr val="tx1"/>
                </a:solidFill>
                <a:round/>
                <a:headEnd/>
                <a:tailEnd/>
              </a:ln>
            </p:spPr>
            <p:txBody>
              <a:bodyPr wrap="none" anchor="ctr"/>
              <a:lstStyle/>
              <a:p>
                <a:endParaRPr lang="de-DE"/>
              </a:p>
            </p:txBody>
          </p:sp>
        </p:grpSp>
        <p:grpSp>
          <p:nvGrpSpPr>
            <p:cNvPr id="15373" name="Group 32"/>
            <p:cNvGrpSpPr>
              <a:grpSpLocks/>
            </p:cNvGrpSpPr>
            <p:nvPr/>
          </p:nvGrpSpPr>
          <p:grpSpPr bwMode="auto">
            <a:xfrm rot="1739594">
              <a:off x="2448" y="1911"/>
              <a:ext cx="1392" cy="1113"/>
              <a:chOff x="2256" y="1200"/>
              <a:chExt cx="1392" cy="1113"/>
            </a:xfrm>
          </p:grpSpPr>
          <p:grpSp>
            <p:nvGrpSpPr>
              <p:cNvPr id="15374" name="Group 33"/>
              <p:cNvGrpSpPr>
                <a:grpSpLocks/>
              </p:cNvGrpSpPr>
              <p:nvPr/>
            </p:nvGrpSpPr>
            <p:grpSpPr bwMode="auto">
              <a:xfrm>
                <a:off x="2256" y="1536"/>
                <a:ext cx="1392" cy="192"/>
                <a:chOff x="2592" y="576"/>
                <a:chExt cx="2880" cy="367"/>
              </a:xfrm>
            </p:grpSpPr>
            <p:sp>
              <p:nvSpPr>
                <p:cNvPr id="15378" name="Freeform 34" descr="Eiche"/>
                <p:cNvSpPr>
                  <a:spLocks/>
                </p:cNvSpPr>
                <p:nvPr/>
              </p:nvSpPr>
              <p:spPr bwMode="auto">
                <a:xfrm>
                  <a:off x="2628" y="720"/>
                  <a:ext cx="2844" cy="223"/>
                </a:xfrm>
                <a:custGeom>
                  <a:avLst/>
                  <a:gdLst>
                    <a:gd name="T0" fmla="*/ 2 w 2844"/>
                    <a:gd name="T1" fmla="*/ 6 h 223"/>
                    <a:gd name="T2" fmla="*/ 0 w 2844"/>
                    <a:gd name="T3" fmla="*/ 174 h 223"/>
                    <a:gd name="T4" fmla="*/ 99 w 2844"/>
                    <a:gd name="T5" fmla="*/ 190 h 223"/>
                    <a:gd name="T6" fmla="*/ 120 w 2844"/>
                    <a:gd name="T7" fmla="*/ 72 h 223"/>
                    <a:gd name="T8" fmla="*/ 528 w 2844"/>
                    <a:gd name="T9" fmla="*/ 84 h 223"/>
                    <a:gd name="T10" fmla="*/ 612 w 2844"/>
                    <a:gd name="T11" fmla="*/ 132 h 223"/>
                    <a:gd name="T12" fmla="*/ 618 w 2844"/>
                    <a:gd name="T13" fmla="*/ 222 h 223"/>
                    <a:gd name="T14" fmla="*/ 858 w 2844"/>
                    <a:gd name="T15" fmla="*/ 223 h 223"/>
                    <a:gd name="T16" fmla="*/ 1757 w 2844"/>
                    <a:gd name="T17" fmla="*/ 223 h 223"/>
                    <a:gd name="T18" fmla="*/ 1750 w 2844"/>
                    <a:gd name="T19" fmla="*/ 17 h 223"/>
                    <a:gd name="T20" fmla="*/ 2844 w 2844"/>
                    <a:gd name="T21" fmla="*/ 20 h 223"/>
                    <a:gd name="T22" fmla="*/ 2844 w 2844"/>
                    <a:gd name="T23" fmla="*/ 220 h 223"/>
                    <a:gd name="T24" fmla="*/ 1697 w 2844"/>
                    <a:gd name="T25" fmla="*/ 220 h 223"/>
                    <a:gd name="T26" fmla="*/ 1697 w 2844"/>
                    <a:gd name="T27" fmla="*/ 13 h 223"/>
                    <a:gd name="T28" fmla="*/ 683 w 2844"/>
                    <a:gd name="T29" fmla="*/ 0 h 223"/>
                    <a:gd name="T30" fmla="*/ 666 w 2844"/>
                    <a:gd name="T31" fmla="*/ 102 h 223"/>
                    <a:gd name="T32" fmla="*/ 684 w 2844"/>
                    <a:gd name="T33" fmla="*/ 77 h 223"/>
                    <a:gd name="T34" fmla="*/ 652 w 2844"/>
                    <a:gd name="T35" fmla="*/ 77 h 223"/>
                    <a:gd name="T36" fmla="*/ 554 w 2844"/>
                    <a:gd name="T37" fmla="*/ 17 h 223"/>
                    <a:gd name="T38" fmla="*/ 2 w 2844"/>
                    <a:gd name="T39" fmla="*/ 6 h 2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844"/>
                    <a:gd name="T61" fmla="*/ 0 h 223"/>
                    <a:gd name="T62" fmla="*/ 2844 w 2844"/>
                    <a:gd name="T63" fmla="*/ 223 h 22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844" h="223">
                      <a:moveTo>
                        <a:pt x="2" y="6"/>
                      </a:moveTo>
                      <a:lnTo>
                        <a:pt x="0" y="174"/>
                      </a:lnTo>
                      <a:lnTo>
                        <a:pt x="99" y="190"/>
                      </a:lnTo>
                      <a:cubicBezTo>
                        <a:pt x="119" y="173"/>
                        <a:pt x="49" y="90"/>
                        <a:pt x="120" y="72"/>
                      </a:cubicBezTo>
                      <a:cubicBezTo>
                        <a:pt x="191" y="54"/>
                        <a:pt x="446" y="74"/>
                        <a:pt x="528" y="84"/>
                      </a:cubicBezTo>
                      <a:lnTo>
                        <a:pt x="612" y="132"/>
                      </a:lnTo>
                      <a:lnTo>
                        <a:pt x="618" y="222"/>
                      </a:lnTo>
                      <a:lnTo>
                        <a:pt x="858" y="223"/>
                      </a:lnTo>
                      <a:lnTo>
                        <a:pt x="1757" y="223"/>
                      </a:lnTo>
                      <a:lnTo>
                        <a:pt x="1750" y="17"/>
                      </a:lnTo>
                      <a:lnTo>
                        <a:pt x="2844" y="20"/>
                      </a:lnTo>
                      <a:lnTo>
                        <a:pt x="2844" y="220"/>
                      </a:lnTo>
                      <a:lnTo>
                        <a:pt x="1697" y="220"/>
                      </a:lnTo>
                      <a:lnTo>
                        <a:pt x="1697" y="13"/>
                      </a:lnTo>
                      <a:lnTo>
                        <a:pt x="683" y="0"/>
                      </a:lnTo>
                      <a:lnTo>
                        <a:pt x="666" y="102"/>
                      </a:lnTo>
                      <a:lnTo>
                        <a:pt x="684" y="77"/>
                      </a:lnTo>
                      <a:lnTo>
                        <a:pt x="652" y="77"/>
                      </a:lnTo>
                      <a:lnTo>
                        <a:pt x="554" y="17"/>
                      </a:lnTo>
                      <a:lnTo>
                        <a:pt x="2" y="6"/>
                      </a:lnTo>
                      <a:close/>
                    </a:path>
                  </a:pathLst>
                </a:custGeom>
                <a:blipFill dpi="0" rotWithShape="0">
                  <a:blip r:embed="rId2" cstate="print"/>
                  <a:srcRect/>
                  <a:tile tx="0" ty="0" sx="100000" sy="100000" flip="none" algn="tl"/>
                </a:blipFill>
                <a:ln w="12700" cap="flat" cmpd="sng">
                  <a:solidFill>
                    <a:schemeClr val="tx1"/>
                  </a:solidFill>
                  <a:prstDash val="solid"/>
                  <a:round/>
                  <a:headEnd/>
                  <a:tailEnd/>
                </a:ln>
              </p:spPr>
              <p:txBody>
                <a:bodyPr wrap="none"/>
                <a:lstStyle/>
                <a:p>
                  <a:endParaRPr lang="de-DE"/>
                </a:p>
              </p:txBody>
            </p:sp>
            <p:sp>
              <p:nvSpPr>
                <p:cNvPr id="15379" name="Freeform 35" descr="Eiche"/>
                <p:cNvSpPr>
                  <a:spLocks/>
                </p:cNvSpPr>
                <p:nvPr/>
              </p:nvSpPr>
              <p:spPr bwMode="auto">
                <a:xfrm>
                  <a:off x="2592" y="576"/>
                  <a:ext cx="1890" cy="336"/>
                </a:xfrm>
                <a:custGeom>
                  <a:avLst/>
                  <a:gdLst>
                    <a:gd name="T0" fmla="*/ 355 w 1890"/>
                    <a:gd name="T1" fmla="*/ 335 h 336"/>
                    <a:gd name="T2" fmla="*/ 722 w 1890"/>
                    <a:gd name="T3" fmla="*/ 304 h 336"/>
                    <a:gd name="T4" fmla="*/ 817 w 1890"/>
                    <a:gd name="T5" fmla="*/ 300 h 336"/>
                    <a:gd name="T6" fmla="*/ 1838 w 1890"/>
                    <a:gd name="T7" fmla="*/ 296 h 336"/>
                    <a:gd name="T8" fmla="*/ 1890 w 1890"/>
                    <a:gd name="T9" fmla="*/ 294 h 336"/>
                    <a:gd name="T10" fmla="*/ 1890 w 1890"/>
                    <a:gd name="T11" fmla="*/ 90 h 336"/>
                    <a:gd name="T12" fmla="*/ 816 w 1890"/>
                    <a:gd name="T13" fmla="*/ 90 h 336"/>
                    <a:gd name="T14" fmla="*/ 815 w 1890"/>
                    <a:gd name="T15" fmla="*/ 291 h 336"/>
                    <a:gd name="T16" fmla="*/ 714 w 1890"/>
                    <a:gd name="T17" fmla="*/ 292 h 336"/>
                    <a:gd name="T18" fmla="*/ 716 w 1890"/>
                    <a:gd name="T19" fmla="*/ 47 h 336"/>
                    <a:gd name="T20" fmla="*/ 260 w 1890"/>
                    <a:gd name="T21" fmla="*/ 12 h 336"/>
                    <a:gd name="T22" fmla="*/ 0 w 1890"/>
                    <a:gd name="T23" fmla="*/ 78 h 336"/>
                    <a:gd name="T24" fmla="*/ 13 w 1890"/>
                    <a:gd name="T25" fmla="*/ 269 h 336"/>
                    <a:gd name="T26" fmla="*/ 355 w 1890"/>
                    <a:gd name="T27" fmla="*/ 335 h 3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90"/>
                    <a:gd name="T43" fmla="*/ 0 h 336"/>
                    <a:gd name="T44" fmla="*/ 1890 w 1890"/>
                    <a:gd name="T45" fmla="*/ 336 h 3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90" h="336">
                      <a:moveTo>
                        <a:pt x="355" y="335"/>
                      </a:moveTo>
                      <a:cubicBezTo>
                        <a:pt x="473" y="336"/>
                        <a:pt x="646" y="309"/>
                        <a:pt x="722" y="304"/>
                      </a:cubicBezTo>
                      <a:cubicBezTo>
                        <a:pt x="798" y="298"/>
                        <a:pt x="632" y="301"/>
                        <a:pt x="817" y="300"/>
                      </a:cubicBezTo>
                      <a:cubicBezTo>
                        <a:pt x="1003" y="298"/>
                        <a:pt x="1659" y="297"/>
                        <a:pt x="1838" y="296"/>
                      </a:cubicBezTo>
                      <a:lnTo>
                        <a:pt x="1890" y="294"/>
                      </a:lnTo>
                      <a:lnTo>
                        <a:pt x="1890" y="90"/>
                      </a:lnTo>
                      <a:lnTo>
                        <a:pt x="816" y="90"/>
                      </a:lnTo>
                      <a:lnTo>
                        <a:pt x="815" y="291"/>
                      </a:lnTo>
                      <a:lnTo>
                        <a:pt x="714" y="292"/>
                      </a:lnTo>
                      <a:lnTo>
                        <a:pt x="716" y="47"/>
                      </a:lnTo>
                      <a:cubicBezTo>
                        <a:pt x="640" y="0"/>
                        <a:pt x="378" y="6"/>
                        <a:pt x="260" y="12"/>
                      </a:cubicBezTo>
                      <a:cubicBezTo>
                        <a:pt x="142" y="17"/>
                        <a:pt x="40" y="35"/>
                        <a:pt x="0" y="78"/>
                      </a:cubicBezTo>
                      <a:lnTo>
                        <a:pt x="13" y="269"/>
                      </a:lnTo>
                      <a:cubicBezTo>
                        <a:pt x="72" y="311"/>
                        <a:pt x="283" y="322"/>
                        <a:pt x="355" y="335"/>
                      </a:cubicBezTo>
                      <a:close/>
                    </a:path>
                  </a:pathLst>
                </a:custGeom>
                <a:blipFill dpi="0" rotWithShape="0">
                  <a:blip r:embed="rId2" cstate="print"/>
                  <a:srcRect/>
                  <a:tile tx="0" ty="0" sx="100000" sy="100000" flip="none" algn="tl"/>
                </a:blipFill>
                <a:ln w="12700" cap="flat" cmpd="sng">
                  <a:solidFill>
                    <a:schemeClr val="tx1"/>
                  </a:solidFill>
                  <a:prstDash val="solid"/>
                  <a:round/>
                  <a:headEnd/>
                  <a:tailEnd/>
                </a:ln>
              </p:spPr>
              <p:txBody>
                <a:bodyPr wrap="none"/>
                <a:lstStyle/>
                <a:p>
                  <a:endParaRPr lang="de-DE"/>
                </a:p>
              </p:txBody>
            </p:sp>
          </p:grpSp>
          <p:grpSp>
            <p:nvGrpSpPr>
              <p:cNvPr id="15375" name="Group 36"/>
              <p:cNvGrpSpPr>
                <a:grpSpLocks/>
              </p:cNvGrpSpPr>
              <p:nvPr/>
            </p:nvGrpSpPr>
            <p:grpSpPr bwMode="auto">
              <a:xfrm>
                <a:off x="2304" y="1200"/>
                <a:ext cx="192" cy="1113"/>
                <a:chOff x="240" y="863"/>
                <a:chExt cx="432" cy="1978"/>
              </a:xfrm>
            </p:grpSpPr>
            <p:sp>
              <p:nvSpPr>
                <p:cNvPr id="15376" name="Freeform 37"/>
                <p:cNvSpPr>
                  <a:spLocks/>
                </p:cNvSpPr>
                <p:nvPr/>
              </p:nvSpPr>
              <p:spPr bwMode="auto">
                <a:xfrm>
                  <a:off x="240" y="863"/>
                  <a:ext cx="432" cy="1978"/>
                </a:xfrm>
                <a:custGeom>
                  <a:avLst/>
                  <a:gdLst>
                    <a:gd name="T0" fmla="*/ 0 w 576"/>
                    <a:gd name="T1" fmla="*/ 38 h 2362"/>
                    <a:gd name="T2" fmla="*/ 36 w 576"/>
                    <a:gd name="T3" fmla="*/ 51 h 2362"/>
                    <a:gd name="T4" fmla="*/ 36 w 576"/>
                    <a:gd name="T5" fmla="*/ 1876 h 2362"/>
                    <a:gd name="T6" fmla="*/ 87 w 576"/>
                    <a:gd name="T7" fmla="*/ 1947 h 2362"/>
                    <a:gd name="T8" fmla="*/ 156 w 576"/>
                    <a:gd name="T9" fmla="*/ 1978 h 2362"/>
                    <a:gd name="T10" fmla="*/ 282 w 576"/>
                    <a:gd name="T11" fmla="*/ 1978 h 2362"/>
                    <a:gd name="T12" fmla="*/ 360 w 576"/>
                    <a:gd name="T13" fmla="*/ 1942 h 2362"/>
                    <a:gd name="T14" fmla="*/ 407 w 576"/>
                    <a:gd name="T15" fmla="*/ 1877 h 2362"/>
                    <a:gd name="T16" fmla="*/ 408 w 576"/>
                    <a:gd name="T17" fmla="*/ 56 h 2362"/>
                    <a:gd name="T18" fmla="*/ 432 w 576"/>
                    <a:gd name="T19" fmla="*/ 33 h 2362"/>
                    <a:gd name="T20" fmla="*/ 405 w 576"/>
                    <a:gd name="T21" fmla="*/ 10 h 2362"/>
                    <a:gd name="T22" fmla="*/ 387 w 576"/>
                    <a:gd name="T23" fmla="*/ 0 h 2362"/>
                    <a:gd name="T24" fmla="*/ 387 w 576"/>
                    <a:gd name="T25" fmla="*/ 1874 h 2362"/>
                    <a:gd name="T26" fmla="*/ 349 w 576"/>
                    <a:gd name="T27" fmla="*/ 1927 h 2362"/>
                    <a:gd name="T28" fmla="*/ 294 w 576"/>
                    <a:gd name="T29" fmla="*/ 1955 h 2362"/>
                    <a:gd name="T30" fmla="*/ 147 w 576"/>
                    <a:gd name="T31" fmla="*/ 1955 h 2362"/>
                    <a:gd name="T32" fmla="*/ 94 w 576"/>
                    <a:gd name="T33" fmla="*/ 1934 h 2362"/>
                    <a:gd name="T34" fmla="*/ 54 w 576"/>
                    <a:gd name="T35" fmla="*/ 1876 h 2362"/>
                    <a:gd name="T36" fmla="*/ 54 w 576"/>
                    <a:gd name="T37" fmla="*/ 7 h 2362"/>
                    <a:gd name="T38" fmla="*/ 393 w 576"/>
                    <a:gd name="T39" fmla="*/ 7 h 2362"/>
                    <a:gd name="T40" fmla="*/ 27 w 576"/>
                    <a:gd name="T41" fmla="*/ 7 h 2362"/>
                    <a:gd name="T42" fmla="*/ 0 w 576"/>
                    <a:gd name="T43" fmla="*/ 38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12700">
                  <a:solidFill>
                    <a:schemeClr val="tx1"/>
                  </a:solidFill>
                  <a:round/>
                  <a:headEnd/>
                  <a:tailEnd/>
                </a:ln>
              </p:spPr>
              <p:txBody>
                <a:bodyPr/>
                <a:lstStyle/>
                <a:p>
                  <a:endParaRPr lang="de-DE"/>
                </a:p>
              </p:txBody>
            </p:sp>
            <p:sp>
              <p:nvSpPr>
                <p:cNvPr id="15377" name="Freeform 38"/>
                <p:cNvSpPr>
                  <a:spLocks/>
                </p:cNvSpPr>
                <p:nvPr/>
              </p:nvSpPr>
              <p:spPr bwMode="auto">
                <a:xfrm>
                  <a:off x="294" y="1822"/>
                  <a:ext cx="333" cy="1009"/>
                </a:xfrm>
                <a:custGeom>
                  <a:avLst/>
                  <a:gdLst>
                    <a:gd name="T0" fmla="*/ 0 w 333"/>
                    <a:gd name="T1" fmla="*/ 0 h 1009"/>
                    <a:gd name="T2" fmla="*/ 0 w 333"/>
                    <a:gd name="T3" fmla="*/ 912 h 1009"/>
                    <a:gd name="T4" fmla="*/ 38 w 333"/>
                    <a:gd name="T5" fmla="*/ 978 h 1009"/>
                    <a:gd name="T6" fmla="*/ 96 w 333"/>
                    <a:gd name="T7" fmla="*/ 1003 h 1009"/>
                    <a:gd name="T8" fmla="*/ 186 w 333"/>
                    <a:gd name="T9" fmla="*/ 1009 h 1009"/>
                    <a:gd name="T10" fmla="*/ 257 w 333"/>
                    <a:gd name="T11" fmla="*/ 994 h 1009"/>
                    <a:gd name="T12" fmla="*/ 305 w 333"/>
                    <a:gd name="T13" fmla="*/ 961 h 1009"/>
                    <a:gd name="T14" fmla="*/ 333 w 333"/>
                    <a:gd name="T15" fmla="*/ 912 h 1009"/>
                    <a:gd name="T16" fmla="*/ 333 w 333"/>
                    <a:gd name="T17" fmla="*/ 1 h 1009"/>
                    <a:gd name="T18" fmla="*/ 0 w 333"/>
                    <a:gd name="T19" fmla="*/ 0 h 10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3"/>
                    <a:gd name="T31" fmla="*/ 0 h 1009"/>
                    <a:gd name="T32" fmla="*/ 333 w 333"/>
                    <a:gd name="T33" fmla="*/ 1009 h 10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3" h="1009">
                      <a:moveTo>
                        <a:pt x="0" y="0"/>
                      </a:moveTo>
                      <a:lnTo>
                        <a:pt x="0" y="912"/>
                      </a:lnTo>
                      <a:lnTo>
                        <a:pt x="38" y="978"/>
                      </a:lnTo>
                      <a:lnTo>
                        <a:pt x="96" y="1003"/>
                      </a:lnTo>
                      <a:lnTo>
                        <a:pt x="186" y="1009"/>
                      </a:lnTo>
                      <a:lnTo>
                        <a:pt x="257" y="994"/>
                      </a:lnTo>
                      <a:lnTo>
                        <a:pt x="305" y="961"/>
                      </a:lnTo>
                      <a:lnTo>
                        <a:pt x="333" y="912"/>
                      </a:lnTo>
                      <a:lnTo>
                        <a:pt x="333" y="1"/>
                      </a:lnTo>
                      <a:lnTo>
                        <a:pt x="0" y="0"/>
                      </a:lnTo>
                      <a:close/>
                    </a:path>
                  </a:pathLst>
                </a:custGeom>
                <a:solidFill>
                  <a:srgbClr val="00CCFF"/>
                </a:solidFill>
                <a:ln w="12700">
                  <a:solidFill>
                    <a:schemeClr val="tx1"/>
                  </a:solidFill>
                  <a:round/>
                  <a:headEnd/>
                  <a:tailEnd/>
                </a:ln>
              </p:spPr>
              <p:txBody>
                <a:bodyPr/>
                <a:lstStyle/>
                <a:p>
                  <a:endParaRPr lang="de-DE"/>
                </a:p>
              </p:txBody>
            </p:sp>
          </p:grp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380999"/>
            <a:ext cx="5940000" cy="8424000"/>
          </a:xfrm>
          <a:prstGeom prst="rect">
            <a:avLst/>
          </a:prstGeom>
          <a:noFill/>
          <a:ln w="9525">
            <a:noFill/>
            <a:miter lim="800000"/>
            <a:headEnd/>
            <a:tailEnd/>
          </a:ln>
        </p:spPr>
        <p:txBody>
          <a:bodyPr>
            <a:normAutofit/>
          </a:bodyPr>
          <a:lstStyle/>
          <a:p>
            <a:pPr algn="ctr">
              <a:lnSpc>
                <a:spcPct val="150000"/>
              </a:lnSpc>
              <a:spcBef>
                <a:spcPct val="50000"/>
              </a:spcBef>
            </a:pPr>
            <a:r>
              <a:rPr lang="de-DE" sz="1200" dirty="0">
                <a:latin typeface="Arial" charset="0"/>
              </a:rPr>
              <a:t>Diese Handreichung für Lehrkräfte zum Experimentierpass wurde gefertigt von </a:t>
            </a:r>
            <a:r>
              <a:rPr lang="de-DE" sz="1200" b="1" dirty="0">
                <a:latin typeface="Arial" charset="0"/>
              </a:rPr>
              <a:t>Janina </a:t>
            </a:r>
            <a:r>
              <a:rPr lang="de-DE" sz="1200" b="1" dirty="0" smtClean="0">
                <a:latin typeface="Arial" charset="0"/>
              </a:rPr>
              <a:t>Söllner</a:t>
            </a:r>
          </a:p>
          <a:p>
            <a:pPr algn="ctr">
              <a:lnSpc>
                <a:spcPct val="150000"/>
              </a:lnSpc>
              <a:spcBef>
                <a:spcPct val="50000"/>
              </a:spcBef>
            </a:pPr>
            <a:r>
              <a:rPr lang="de-DE" sz="1200" dirty="0" smtClean="0">
                <a:latin typeface="Arial" charset="0"/>
              </a:rPr>
              <a:t>im </a:t>
            </a:r>
            <a:r>
              <a:rPr lang="de-DE" sz="1200" dirty="0">
                <a:latin typeface="Arial" charset="0"/>
              </a:rPr>
              <a:t>Rahmen der </a:t>
            </a:r>
            <a:r>
              <a:rPr lang="de-DE" sz="1200" dirty="0" smtClean="0">
                <a:latin typeface="Arial" charset="0"/>
              </a:rPr>
              <a:t>Zulassungsarbeit </a:t>
            </a:r>
            <a:r>
              <a:rPr lang="de-DE" sz="1200" dirty="0">
                <a:latin typeface="Arial" charset="0"/>
              </a:rPr>
              <a:t>zum Ersten </a:t>
            </a:r>
            <a:r>
              <a:rPr lang="de-DE" sz="1200" dirty="0" smtClean="0">
                <a:latin typeface="Arial" charset="0"/>
              </a:rPr>
              <a:t>Staatsexamen</a:t>
            </a:r>
          </a:p>
          <a:p>
            <a:pPr algn="ctr">
              <a:lnSpc>
                <a:spcPct val="150000"/>
              </a:lnSpc>
              <a:spcBef>
                <a:spcPct val="50000"/>
              </a:spcBef>
            </a:pPr>
            <a:r>
              <a:rPr lang="de-DE" sz="1200" dirty="0" smtClean="0">
                <a:latin typeface="Arial" charset="0"/>
              </a:rPr>
              <a:t>in </a:t>
            </a:r>
            <a:r>
              <a:rPr lang="de-DE" sz="1200" dirty="0">
                <a:latin typeface="Arial" charset="0"/>
              </a:rPr>
              <a:t>der Abteilung </a:t>
            </a:r>
            <a:r>
              <a:rPr lang="de-DE" sz="1200" dirty="0" smtClean="0">
                <a:latin typeface="Arial" charset="0"/>
              </a:rPr>
              <a:t>für </a:t>
            </a:r>
            <a:r>
              <a:rPr lang="de-DE" sz="1200" b="1" dirty="0" smtClean="0">
                <a:latin typeface="Arial" charset="0"/>
              </a:rPr>
              <a:t>Didaktik </a:t>
            </a:r>
            <a:r>
              <a:rPr lang="de-DE" sz="1200" b="1" dirty="0">
                <a:latin typeface="Arial" charset="0"/>
              </a:rPr>
              <a:t>der Chemie</a:t>
            </a:r>
            <a:r>
              <a:rPr lang="de-DE" sz="1200" dirty="0">
                <a:latin typeface="Arial" charset="0"/>
              </a:rPr>
              <a:t> an der </a:t>
            </a:r>
            <a:r>
              <a:rPr lang="de-DE" sz="1200" b="1" dirty="0">
                <a:latin typeface="Arial" charset="0"/>
              </a:rPr>
              <a:t>Universität Bayreuth</a:t>
            </a:r>
            <a:r>
              <a:rPr lang="de-DE" sz="1200" dirty="0">
                <a:latin typeface="Arial" charset="0"/>
              </a:rPr>
              <a:t>.</a:t>
            </a:r>
          </a:p>
          <a:p>
            <a:pPr marL="101600" indent="-101600">
              <a:spcBef>
                <a:spcPct val="50000"/>
              </a:spcBef>
            </a:pPr>
            <a:endParaRPr lang="de-DE" sz="1200" dirty="0">
              <a:latin typeface="Arial" charset="0"/>
            </a:endParaRPr>
          </a:p>
          <a:p>
            <a:pPr marL="101600" indent="-101600">
              <a:spcBef>
                <a:spcPct val="50000"/>
              </a:spcBef>
            </a:pPr>
            <a:endParaRPr lang="de-DE" sz="1200" dirty="0">
              <a:latin typeface="Arial" charset="0"/>
            </a:endParaRPr>
          </a:p>
          <a:p>
            <a:pPr marL="101600" indent="-101600">
              <a:spcBef>
                <a:spcPct val="50000"/>
              </a:spcBef>
            </a:pPr>
            <a:r>
              <a:rPr lang="de-DE" sz="1200" b="1" u="sng" dirty="0">
                <a:latin typeface="Arial" charset="0"/>
              </a:rPr>
              <a:t>Quellenangaben:</a:t>
            </a:r>
          </a:p>
          <a:p>
            <a:pPr marL="101600" indent="-101600">
              <a:spcBef>
                <a:spcPct val="50000"/>
              </a:spcBef>
              <a:buFontTx/>
              <a:buChar char="•"/>
            </a:pPr>
            <a:r>
              <a:rPr lang="de-DE" sz="1200" dirty="0">
                <a:latin typeface="Arial" charset="0"/>
                <a:cs typeface="Arial" charset="0"/>
              </a:rPr>
              <a:t>https://www.fh-muenster.de/fb1/downloads/laboratorien/ac</a:t>
            </a:r>
            <a:r>
              <a:rPr lang="de-DE" sz="1200" dirty="0" smtClean="0">
                <a:latin typeface="Arial" charset="0"/>
                <a:cs typeface="Arial" charset="0"/>
              </a:rPr>
              <a:t>/ </a:t>
            </a:r>
            <a:endParaRPr lang="de-DE" sz="1200" dirty="0">
              <a:latin typeface="Arial" charset="0"/>
              <a:cs typeface="Arial" charset="0"/>
            </a:endParaRPr>
          </a:p>
          <a:p>
            <a:pPr marL="101600" indent="-101600">
              <a:spcBef>
                <a:spcPct val="50000"/>
              </a:spcBef>
            </a:pPr>
            <a:r>
              <a:rPr lang="de-DE" sz="1200" dirty="0">
                <a:latin typeface="Arial" charset="0"/>
                <a:cs typeface="Arial" charset="0"/>
              </a:rPr>
              <a:t>   Laborordnungneu2004.pdf, Stand 30.06.2010.</a:t>
            </a:r>
            <a:endParaRPr lang="de-DE" sz="1200" dirty="0">
              <a:latin typeface="Arial" charset="0"/>
            </a:endParaRPr>
          </a:p>
          <a:p>
            <a:pPr marL="101600" indent="-101600">
              <a:spcBef>
                <a:spcPct val="50000"/>
              </a:spcBef>
              <a:buFontTx/>
              <a:buChar char="•"/>
            </a:pPr>
            <a:r>
              <a:rPr lang="de-DE" sz="1200" dirty="0">
                <a:latin typeface="Arial" charset="0"/>
                <a:cs typeface="Arial" charset="0"/>
              </a:rPr>
              <a:t>http://</a:t>
            </a:r>
            <a:r>
              <a:rPr lang="de-DE" sz="1200" dirty="0" smtClean="0">
                <a:latin typeface="Arial" charset="0"/>
                <a:cs typeface="Arial" charset="0"/>
              </a:rPr>
              <a:t>www.digitalefolien.de/biologie/didaktik/mik.html, </a:t>
            </a:r>
            <a:r>
              <a:rPr lang="de-DE" sz="1200" dirty="0">
                <a:latin typeface="Arial" charset="0"/>
                <a:cs typeface="Arial" charset="0"/>
              </a:rPr>
              <a:t>Stand 01.07.2010.</a:t>
            </a:r>
            <a:endParaRPr lang="de-DE" sz="1200" dirty="0">
              <a:latin typeface="Arial" charset="0"/>
            </a:endParaRPr>
          </a:p>
          <a:p>
            <a:pPr marL="101600" indent="-101600">
              <a:spcBef>
                <a:spcPct val="50000"/>
              </a:spcBef>
              <a:buFontTx/>
              <a:buChar char="•"/>
            </a:pPr>
            <a:r>
              <a:rPr lang="de-DE" sz="1200" dirty="0">
                <a:latin typeface="Arial" charset="0"/>
                <a:cs typeface="Arial" charset="0"/>
              </a:rPr>
              <a:t>http://de.wikipedia.org/wiki/Waschflasche, Stand 01.07.2010.</a:t>
            </a:r>
            <a:endParaRPr lang="de-DE" sz="1200" dirty="0">
              <a:latin typeface="Arial" charset="0"/>
            </a:endParaRPr>
          </a:p>
          <a:p>
            <a:pPr marL="101600" indent="-101600">
              <a:spcBef>
                <a:spcPct val="50000"/>
              </a:spcBef>
              <a:buFontTx/>
              <a:buChar char="•"/>
            </a:pPr>
            <a:r>
              <a:rPr lang="de-DE" sz="1200" dirty="0">
                <a:latin typeface="Arial" charset="0"/>
                <a:cs typeface="Arial" charset="0"/>
              </a:rPr>
              <a:t>http://de.wikipedia.org/wiki/Multimeter, Stand 04.07.2010.</a:t>
            </a:r>
          </a:p>
          <a:p>
            <a:pPr marL="101600" indent="-101600">
              <a:spcBef>
                <a:spcPct val="50000"/>
              </a:spcBef>
              <a:buFontTx/>
              <a:buChar char="•"/>
            </a:pPr>
            <a:r>
              <a:rPr lang="de-DE" sz="1200" dirty="0">
                <a:latin typeface="Arial" charset="0"/>
                <a:cs typeface="Arial" charset="0"/>
              </a:rPr>
              <a:t>http://de.wikipedia.org/w/index.php?title=Datei:Digital_Multimeter_Aka.jpg&amp;filetimestamp=20050220194529</a:t>
            </a:r>
            <a:endParaRPr lang="de-DE" sz="1200" dirty="0">
              <a:latin typeface="Arial" charset="0"/>
            </a:endParaRPr>
          </a:p>
          <a:p>
            <a:pPr marL="101600" indent="-101600">
              <a:spcBef>
                <a:spcPct val="50000"/>
              </a:spcBef>
              <a:buFontTx/>
              <a:buChar char="•"/>
            </a:pPr>
            <a:r>
              <a:rPr lang="de-DE" sz="1200" dirty="0" smtClean="0">
                <a:latin typeface="Arial" charset="0"/>
                <a:cs typeface="Arial" charset="0"/>
              </a:rPr>
              <a:t>http</a:t>
            </a:r>
            <a:r>
              <a:rPr lang="de-DE" sz="1200" dirty="0">
                <a:latin typeface="Arial" charset="0"/>
                <a:cs typeface="Arial" charset="0"/>
              </a:rPr>
              <a:t>://</a:t>
            </a:r>
            <a:r>
              <a:rPr lang="de-DE" sz="1200" dirty="0" smtClean="0">
                <a:latin typeface="Arial" charset="0"/>
                <a:cs typeface="Arial" charset="0"/>
              </a:rPr>
              <a:t>home.arcor.de/christian.franzki/der_brenner, </a:t>
            </a:r>
            <a:r>
              <a:rPr lang="de-DE" sz="1200" dirty="0">
                <a:latin typeface="Arial" charset="0"/>
                <a:cs typeface="Arial" charset="0"/>
              </a:rPr>
              <a:t>Stand 04.07.2010.</a:t>
            </a:r>
          </a:p>
          <a:p>
            <a:pPr marL="101600" indent="-101600">
              <a:spcBef>
                <a:spcPct val="50000"/>
              </a:spcBef>
              <a:buFontTx/>
              <a:buChar char="•"/>
            </a:pPr>
            <a:r>
              <a:rPr lang="de-DE" sz="1200" dirty="0">
                <a:latin typeface="Arial" charset="0"/>
                <a:cs typeface="Arial" charset="0"/>
              </a:rPr>
              <a:t>http://rgh-hennstedt.lernnetz.de/PPT/Versuchsskizzen.ppt, Stand 04.07.2010</a:t>
            </a:r>
            <a:endParaRPr lang="de-DE" sz="1200" dirty="0">
              <a:latin typeface="Arial" charset="0"/>
            </a:endParaRPr>
          </a:p>
          <a:p>
            <a:pPr marL="101600" indent="-101600">
              <a:spcBef>
                <a:spcPct val="50000"/>
              </a:spcBef>
            </a:pPr>
            <a:endParaRPr lang="de-DE" sz="1200" dirty="0">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pieren 10"/>
          <p:cNvGrpSpPr/>
          <p:nvPr/>
        </p:nvGrpSpPr>
        <p:grpSpPr>
          <a:xfrm>
            <a:off x="457200" y="304800"/>
            <a:ext cx="5940000" cy="4140000"/>
            <a:chOff x="457200" y="304800"/>
            <a:chExt cx="5940000" cy="4140000"/>
          </a:xfrm>
        </p:grpSpPr>
        <p:sp>
          <p:nvSpPr>
            <p:cNvPr id="3074" name="Text Box 2"/>
            <p:cNvSpPr txBox="1">
              <a:spLocks noChangeAspect="1" noChangeArrowheads="1"/>
            </p:cNvSpPr>
            <p:nvPr/>
          </p:nvSpPr>
          <p:spPr bwMode="auto">
            <a:xfrm>
              <a:off x="457200" y="304800"/>
              <a:ext cx="5940000" cy="4140000"/>
            </a:xfrm>
            <a:prstGeom prst="rect">
              <a:avLst/>
            </a:prstGeom>
            <a:noFill/>
            <a:ln w="6350">
              <a:solidFill>
                <a:schemeClr val="bg2"/>
              </a:solidFill>
              <a:miter lim="800000"/>
              <a:headEnd/>
              <a:tailEnd/>
            </a:ln>
          </p:spPr>
          <p:txBody>
            <a:bodyPr>
              <a:spAutoFit/>
            </a:bodyPr>
            <a:lstStyle/>
            <a:p>
              <a:pPr marL="95250" indent="-95250">
                <a:spcBef>
                  <a:spcPct val="50000"/>
                </a:spcBef>
              </a:pPr>
              <a:r>
                <a:rPr lang="de-DE" sz="1400" b="1" dirty="0">
                  <a:latin typeface="Arial" charset="0"/>
                  <a:cs typeface="Arial" charset="0"/>
                </a:rPr>
                <a:t>		Allgemeine Sicherheits- und Schutzmaßnahmen zum 	Arbeiten im Labor</a:t>
              </a:r>
            </a:p>
            <a:p>
              <a:pPr marL="95250" indent="-95250" algn="just">
                <a:spcBef>
                  <a:spcPct val="50000"/>
                </a:spcBef>
              </a:pPr>
              <a:endParaRPr lang="de-DE" sz="1400" b="1" u="sng" dirty="0">
                <a:latin typeface="Arial" charset="0"/>
                <a:cs typeface="Arial" charset="0"/>
              </a:endParaRPr>
            </a:p>
            <a:p>
              <a:pPr marL="95250" indent="-95250">
                <a:spcBef>
                  <a:spcPct val="50000"/>
                </a:spcBef>
                <a:buFontTx/>
                <a:buChar char="•"/>
              </a:pPr>
              <a:r>
                <a:rPr lang="de-DE" sz="1200" dirty="0">
                  <a:latin typeface="Arial" charset="0"/>
                  <a:cs typeface="Arial" charset="0"/>
                </a:rPr>
                <a:t>Beim Betreten eines Labors immer Schutzbrille und </a:t>
              </a:r>
              <a:r>
                <a:rPr lang="de-DE" sz="1200" dirty="0" smtClean="0">
                  <a:latin typeface="Arial" charset="0"/>
                  <a:cs typeface="Arial" charset="0"/>
                </a:rPr>
                <a:t>Labormantel tragen.</a:t>
              </a:r>
              <a:endParaRPr lang="de-DE" sz="1200" dirty="0"/>
            </a:p>
            <a:p>
              <a:pPr marL="95250" indent="-95250">
                <a:spcBef>
                  <a:spcPct val="50000"/>
                </a:spcBef>
                <a:buFontTx/>
                <a:buChar char="•"/>
              </a:pPr>
              <a:r>
                <a:rPr lang="de-DE" sz="1200" dirty="0" smtClean="0">
                  <a:latin typeface="Arial" charset="0"/>
                  <a:cs typeface="Arial" charset="0"/>
                </a:rPr>
                <a:t>Festes, </a:t>
              </a:r>
              <a:r>
                <a:rPr lang="de-DE" sz="1200" dirty="0">
                  <a:latin typeface="Arial" charset="0"/>
                  <a:cs typeface="Arial" charset="0"/>
                </a:rPr>
                <a:t>geschlossenes Schuhwerk </a:t>
              </a:r>
              <a:r>
                <a:rPr lang="de-DE" sz="1200" dirty="0" smtClean="0">
                  <a:latin typeface="Arial" charset="0"/>
                  <a:cs typeface="Arial" charset="0"/>
                </a:rPr>
                <a:t>tragen.</a:t>
              </a:r>
              <a:endParaRPr lang="de-DE" sz="1200" dirty="0"/>
            </a:p>
            <a:p>
              <a:pPr marL="95250" indent="-95250">
                <a:spcBef>
                  <a:spcPct val="50000"/>
                </a:spcBef>
                <a:buFontTx/>
                <a:buChar char="•"/>
              </a:pPr>
              <a:r>
                <a:rPr lang="de-DE" sz="1200" dirty="0">
                  <a:latin typeface="Arial" charset="0"/>
                  <a:cs typeface="Arial" charset="0"/>
                </a:rPr>
                <a:t>Lange Haare immer </a:t>
              </a:r>
              <a:r>
                <a:rPr lang="de-DE" sz="1200" dirty="0" smtClean="0">
                  <a:latin typeface="Arial" charset="0"/>
                  <a:cs typeface="Arial" charset="0"/>
                </a:rPr>
                <a:t>zurückbinden.</a:t>
              </a:r>
              <a:endParaRPr lang="de-DE" sz="1200" dirty="0"/>
            </a:p>
            <a:p>
              <a:pPr marL="95250" indent="-95250">
                <a:spcBef>
                  <a:spcPct val="50000"/>
                </a:spcBef>
                <a:buFontTx/>
                <a:buChar char="•"/>
              </a:pPr>
              <a:r>
                <a:rPr lang="de-DE" sz="1200" dirty="0">
                  <a:latin typeface="Arial" charset="0"/>
                  <a:cs typeface="Arial" charset="0"/>
                </a:rPr>
                <a:t>Essen, Trinken, Rauchen, Schnupfen und Schminken ist im Labor </a:t>
              </a:r>
              <a:r>
                <a:rPr lang="de-DE" sz="1200" dirty="0" smtClean="0">
                  <a:latin typeface="Arial" charset="0"/>
                  <a:cs typeface="Arial" charset="0"/>
                </a:rPr>
                <a:t>verboten.</a:t>
              </a:r>
              <a:endParaRPr lang="de-DE" sz="1200" dirty="0"/>
            </a:p>
            <a:p>
              <a:pPr marL="95250" indent="-95250">
                <a:spcBef>
                  <a:spcPct val="50000"/>
                </a:spcBef>
                <a:buFontTx/>
                <a:buChar char="•"/>
              </a:pPr>
              <a:r>
                <a:rPr lang="de-DE" sz="1200" dirty="0">
                  <a:latin typeface="Arial" charset="0"/>
                  <a:cs typeface="Arial" charset="0"/>
                </a:rPr>
                <a:t>Arbeitsplatz immer sauber und aufgeräumt </a:t>
              </a:r>
              <a:r>
                <a:rPr lang="de-DE" sz="1200" dirty="0" smtClean="0">
                  <a:latin typeface="Arial" charset="0"/>
                  <a:cs typeface="Arial" charset="0"/>
                </a:rPr>
                <a:t>halten.</a:t>
              </a:r>
              <a:endParaRPr lang="de-DE" sz="1200" dirty="0"/>
            </a:p>
            <a:p>
              <a:pPr marL="95250" indent="-95250">
                <a:spcBef>
                  <a:spcPct val="50000"/>
                </a:spcBef>
                <a:buFontTx/>
                <a:buChar char="•"/>
              </a:pPr>
              <a:r>
                <a:rPr lang="de-DE" sz="1200" dirty="0">
                  <a:latin typeface="Arial" charset="0"/>
                  <a:cs typeface="Arial" charset="0"/>
                </a:rPr>
                <a:t>Keine Gegenstände, wie z. B. Rucksäcke auf dem Fußboden </a:t>
              </a:r>
              <a:r>
                <a:rPr lang="de-DE" sz="1200" dirty="0" smtClean="0">
                  <a:latin typeface="Arial" charset="0"/>
                  <a:cs typeface="Arial" charset="0"/>
                </a:rPr>
                <a:t>abstellen.</a:t>
              </a:r>
              <a:endParaRPr lang="de-DE" sz="1200" dirty="0"/>
            </a:p>
            <a:p>
              <a:pPr marL="95250" indent="-95250">
                <a:spcBef>
                  <a:spcPct val="50000"/>
                </a:spcBef>
                <a:buFontTx/>
                <a:buChar char="•"/>
              </a:pPr>
              <a:r>
                <a:rPr lang="de-DE" sz="1200" dirty="0">
                  <a:latin typeface="Arial" charset="0"/>
                  <a:cs typeface="Arial" charset="0"/>
                </a:rPr>
                <a:t>Notausgänge und Feuerlöscher müssen immer frei zugänglich </a:t>
              </a:r>
              <a:r>
                <a:rPr lang="de-DE" sz="1200" dirty="0" smtClean="0">
                  <a:latin typeface="Arial" charset="0"/>
                  <a:cs typeface="Arial" charset="0"/>
                </a:rPr>
                <a:t>sein.</a:t>
              </a:r>
              <a:endParaRPr lang="de-DE" sz="1200" dirty="0"/>
            </a:p>
            <a:p>
              <a:pPr marL="95250" indent="-95250">
                <a:spcBef>
                  <a:spcPct val="50000"/>
                </a:spcBef>
                <a:buFontTx/>
                <a:buChar char="•"/>
              </a:pPr>
              <a:r>
                <a:rPr lang="de-DE" sz="1200" dirty="0">
                  <a:latin typeface="Arial" charset="0"/>
                  <a:cs typeface="Arial" charset="0"/>
                </a:rPr>
                <a:t>Mit den Notausgängen, Augenduschen, Feuerlöschern, Löschsandbehältern oder auch Löschdecken vertraut </a:t>
              </a:r>
              <a:r>
                <a:rPr lang="de-DE" sz="1200" dirty="0" smtClean="0">
                  <a:latin typeface="Arial" charset="0"/>
                  <a:cs typeface="Arial" charset="0"/>
                </a:rPr>
                <a:t>machen.</a:t>
              </a:r>
              <a:endParaRPr lang="de-DE" sz="1200" dirty="0"/>
            </a:p>
            <a:p>
              <a:pPr marL="95250" indent="-95250">
                <a:spcBef>
                  <a:spcPct val="50000"/>
                </a:spcBef>
                <a:buFontTx/>
                <a:buChar char="•"/>
              </a:pPr>
              <a:r>
                <a:rPr lang="de-DE" sz="1200" dirty="0">
                  <a:latin typeface="Arial" charset="0"/>
                  <a:cs typeface="Arial" charset="0"/>
                </a:rPr>
                <a:t>Arbeitsplatz bei einem laufenden Experiment nicht </a:t>
              </a:r>
              <a:r>
                <a:rPr lang="de-DE" sz="1200" dirty="0" smtClean="0">
                  <a:latin typeface="Arial" charset="0"/>
                  <a:cs typeface="Arial" charset="0"/>
                </a:rPr>
                <a:t>verlassen.</a:t>
              </a:r>
              <a:endParaRPr lang="de-DE" sz="1200" dirty="0"/>
            </a:p>
            <a:p>
              <a:pPr marL="95250" indent="-95250">
                <a:spcBef>
                  <a:spcPct val="50000"/>
                </a:spcBef>
                <a:buFontTx/>
                <a:buChar char="•"/>
              </a:pPr>
              <a:r>
                <a:rPr lang="de-DE" sz="1200" dirty="0">
                  <a:latin typeface="Arial" charset="0"/>
                  <a:cs typeface="Arial" charset="0"/>
                </a:rPr>
                <a:t>Bei Beendigung der Laborarbeit Hände gründlich </a:t>
              </a:r>
              <a:r>
                <a:rPr lang="de-DE" sz="1200" dirty="0" smtClean="0">
                  <a:latin typeface="Arial" charset="0"/>
                  <a:cs typeface="Arial" charset="0"/>
                </a:rPr>
                <a:t>waschen.</a:t>
              </a:r>
              <a:endParaRPr lang="de-DE" sz="1200" dirty="0">
                <a:latin typeface="Arial" charset="0"/>
                <a:cs typeface="Arial" charset="0"/>
              </a:endParaRPr>
            </a:p>
            <a:p>
              <a:pPr marL="95250" indent="-95250">
                <a:spcBef>
                  <a:spcPct val="50000"/>
                </a:spcBef>
                <a:buFontTx/>
                <a:buChar char="•"/>
              </a:pPr>
              <a:r>
                <a:rPr lang="de-DE" sz="1200" dirty="0">
                  <a:latin typeface="Arial" charset="0"/>
                  <a:cs typeface="Arial" charset="0"/>
                </a:rPr>
                <a:t>Den Arbeitsplatz stets sauber </a:t>
              </a:r>
              <a:r>
                <a:rPr lang="de-DE" sz="1200" dirty="0" smtClean="0">
                  <a:latin typeface="Arial" charset="0"/>
                  <a:cs typeface="Arial" charset="0"/>
                </a:rPr>
                <a:t>verlassen.</a:t>
              </a:r>
              <a:endParaRPr lang="de-DE" sz="1200" dirty="0"/>
            </a:p>
          </p:txBody>
        </p:sp>
        <p:grpSp>
          <p:nvGrpSpPr>
            <p:cNvPr id="3075" name="Group 3"/>
            <p:cNvGrpSpPr>
              <a:grpSpLocks/>
            </p:cNvGrpSpPr>
            <p:nvPr/>
          </p:nvGrpSpPr>
          <p:grpSpPr bwMode="auto">
            <a:xfrm>
              <a:off x="533400" y="342900"/>
              <a:ext cx="838200" cy="533400"/>
              <a:chOff x="3936" y="923"/>
              <a:chExt cx="1554" cy="1220"/>
            </a:xfrm>
          </p:grpSpPr>
          <p:sp>
            <p:nvSpPr>
              <p:cNvPr id="3078" name="Freeform 4"/>
              <p:cNvSpPr>
                <a:spLocks/>
              </p:cNvSpPr>
              <p:nvPr/>
            </p:nvSpPr>
            <p:spPr bwMode="auto">
              <a:xfrm>
                <a:off x="3945" y="1267"/>
                <a:ext cx="1056" cy="876"/>
              </a:xfrm>
              <a:custGeom>
                <a:avLst/>
                <a:gdLst>
                  <a:gd name="T0" fmla="*/ 1041 w 1056"/>
                  <a:gd name="T1" fmla="*/ 370 h 876"/>
                  <a:gd name="T2" fmla="*/ 1056 w 1056"/>
                  <a:gd name="T3" fmla="*/ 414 h 876"/>
                  <a:gd name="T4" fmla="*/ 1047 w 1056"/>
                  <a:gd name="T5" fmla="*/ 377 h 876"/>
                  <a:gd name="T6" fmla="*/ 1048 w 1056"/>
                  <a:gd name="T7" fmla="*/ 449 h 876"/>
                  <a:gd name="T8" fmla="*/ 1011 w 1056"/>
                  <a:gd name="T9" fmla="*/ 582 h 876"/>
                  <a:gd name="T10" fmla="*/ 956 w 1056"/>
                  <a:gd name="T11" fmla="*/ 707 h 876"/>
                  <a:gd name="T12" fmla="*/ 838 w 1056"/>
                  <a:gd name="T13" fmla="*/ 797 h 876"/>
                  <a:gd name="T14" fmla="*/ 577 w 1056"/>
                  <a:gd name="T15" fmla="*/ 870 h 876"/>
                  <a:gd name="T16" fmla="*/ 315 w 1056"/>
                  <a:gd name="T17" fmla="*/ 761 h 876"/>
                  <a:gd name="T18" fmla="*/ 273 w 1056"/>
                  <a:gd name="T19" fmla="*/ 569 h 876"/>
                  <a:gd name="T20" fmla="*/ 165 w 1056"/>
                  <a:gd name="T21" fmla="*/ 497 h 876"/>
                  <a:gd name="T22" fmla="*/ 135 w 1056"/>
                  <a:gd name="T23" fmla="*/ 659 h 876"/>
                  <a:gd name="T24" fmla="*/ 21 w 1056"/>
                  <a:gd name="T25" fmla="*/ 389 h 876"/>
                  <a:gd name="T26" fmla="*/ 9 w 1056"/>
                  <a:gd name="T27" fmla="*/ 197 h 876"/>
                  <a:gd name="T28" fmla="*/ 15 w 1056"/>
                  <a:gd name="T29" fmla="*/ 17 h 876"/>
                  <a:gd name="T30" fmla="*/ 93 w 1056"/>
                  <a:gd name="T31" fmla="*/ 71 h 876"/>
                  <a:gd name="T32" fmla="*/ 60 w 1056"/>
                  <a:gd name="T33" fmla="*/ 29 h 876"/>
                  <a:gd name="T34" fmla="*/ 115 w 1056"/>
                  <a:gd name="T35" fmla="*/ 244 h 876"/>
                  <a:gd name="T36" fmla="*/ 390 w 1056"/>
                  <a:gd name="T37" fmla="*/ 412 h 876"/>
                  <a:gd name="T38" fmla="*/ 728 w 1056"/>
                  <a:gd name="T39" fmla="*/ 422 h 876"/>
                  <a:gd name="T40" fmla="*/ 1050 w 1056"/>
                  <a:gd name="T41" fmla="*/ 371 h 8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56"/>
                  <a:gd name="T64" fmla="*/ 0 h 876"/>
                  <a:gd name="T65" fmla="*/ 1056 w 1056"/>
                  <a:gd name="T66" fmla="*/ 876 h 87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56" h="876">
                    <a:moveTo>
                      <a:pt x="1041" y="370"/>
                    </a:moveTo>
                    <a:lnTo>
                      <a:pt x="1056" y="414"/>
                    </a:lnTo>
                    <a:lnTo>
                      <a:pt x="1047" y="377"/>
                    </a:lnTo>
                    <a:lnTo>
                      <a:pt x="1048" y="449"/>
                    </a:lnTo>
                    <a:lnTo>
                      <a:pt x="1011" y="582"/>
                    </a:lnTo>
                    <a:lnTo>
                      <a:pt x="956" y="707"/>
                    </a:lnTo>
                    <a:cubicBezTo>
                      <a:pt x="927" y="743"/>
                      <a:pt x="901" y="770"/>
                      <a:pt x="838" y="797"/>
                    </a:cubicBezTo>
                    <a:cubicBezTo>
                      <a:pt x="775" y="824"/>
                      <a:pt x="664" y="876"/>
                      <a:pt x="577" y="870"/>
                    </a:cubicBezTo>
                    <a:cubicBezTo>
                      <a:pt x="490" y="864"/>
                      <a:pt x="366" y="811"/>
                      <a:pt x="315" y="761"/>
                    </a:cubicBezTo>
                    <a:cubicBezTo>
                      <a:pt x="264" y="711"/>
                      <a:pt x="298" y="613"/>
                      <a:pt x="273" y="569"/>
                    </a:cubicBezTo>
                    <a:cubicBezTo>
                      <a:pt x="248" y="525"/>
                      <a:pt x="188" y="482"/>
                      <a:pt x="165" y="497"/>
                    </a:cubicBezTo>
                    <a:cubicBezTo>
                      <a:pt x="142" y="512"/>
                      <a:pt x="159" y="677"/>
                      <a:pt x="135" y="659"/>
                    </a:cubicBezTo>
                    <a:cubicBezTo>
                      <a:pt x="111" y="641"/>
                      <a:pt x="42" y="466"/>
                      <a:pt x="21" y="389"/>
                    </a:cubicBezTo>
                    <a:cubicBezTo>
                      <a:pt x="0" y="312"/>
                      <a:pt x="10" y="259"/>
                      <a:pt x="9" y="197"/>
                    </a:cubicBezTo>
                    <a:lnTo>
                      <a:pt x="15" y="17"/>
                    </a:lnTo>
                    <a:lnTo>
                      <a:pt x="93" y="71"/>
                    </a:lnTo>
                    <a:cubicBezTo>
                      <a:pt x="100" y="73"/>
                      <a:pt x="56" y="0"/>
                      <a:pt x="60" y="29"/>
                    </a:cubicBezTo>
                    <a:cubicBezTo>
                      <a:pt x="64" y="58"/>
                      <a:pt x="60" y="180"/>
                      <a:pt x="115" y="244"/>
                    </a:cubicBezTo>
                    <a:cubicBezTo>
                      <a:pt x="170" y="307"/>
                      <a:pt x="288" y="383"/>
                      <a:pt x="390" y="412"/>
                    </a:cubicBezTo>
                    <a:cubicBezTo>
                      <a:pt x="492" y="442"/>
                      <a:pt x="628" y="439"/>
                      <a:pt x="728" y="422"/>
                    </a:cubicBezTo>
                    <a:cubicBezTo>
                      <a:pt x="828" y="406"/>
                      <a:pt x="874" y="404"/>
                      <a:pt x="1050" y="371"/>
                    </a:cubicBezTo>
                  </a:path>
                </a:pathLst>
              </a:custGeom>
              <a:gradFill rotWithShape="0">
                <a:gsLst>
                  <a:gs pos="0">
                    <a:srgbClr val="8488C4"/>
                  </a:gs>
                  <a:gs pos="53000">
                    <a:srgbClr val="D4DEFF"/>
                  </a:gs>
                  <a:gs pos="83000">
                    <a:srgbClr val="D4DEFF"/>
                  </a:gs>
                  <a:gs pos="100000">
                    <a:srgbClr val="96AB94"/>
                  </a:gs>
                </a:gsLst>
                <a:path path="rect">
                  <a:fillToRect r="100000" b="100000"/>
                </a:path>
              </a:gradFill>
              <a:ln w="9525" cap="flat" cmpd="sng">
                <a:solidFill>
                  <a:schemeClr val="tx1"/>
                </a:solidFill>
                <a:prstDash val="solid"/>
                <a:round/>
                <a:headEnd/>
                <a:tailEnd/>
              </a:ln>
            </p:spPr>
            <p:txBody>
              <a:bodyPr wrap="none"/>
              <a:lstStyle/>
              <a:p>
                <a:endParaRPr lang="de-DE"/>
              </a:p>
            </p:txBody>
          </p:sp>
          <p:sp>
            <p:nvSpPr>
              <p:cNvPr id="3079" name="Freeform 5"/>
              <p:cNvSpPr>
                <a:spLocks/>
              </p:cNvSpPr>
              <p:nvPr/>
            </p:nvSpPr>
            <p:spPr bwMode="auto">
              <a:xfrm rot="714426">
                <a:off x="4800" y="1344"/>
                <a:ext cx="690" cy="427"/>
              </a:xfrm>
              <a:custGeom>
                <a:avLst/>
                <a:gdLst>
                  <a:gd name="T0" fmla="*/ 287 w 690"/>
                  <a:gd name="T1" fmla="*/ 170 h 427"/>
                  <a:gd name="T2" fmla="*/ 517 w 690"/>
                  <a:gd name="T3" fmla="*/ 30 h 427"/>
                  <a:gd name="T4" fmla="*/ 617 w 690"/>
                  <a:gd name="T5" fmla="*/ 0 h 427"/>
                  <a:gd name="T6" fmla="*/ 663 w 690"/>
                  <a:gd name="T7" fmla="*/ 70 h 427"/>
                  <a:gd name="T8" fmla="*/ 625 w 690"/>
                  <a:gd name="T9" fmla="*/ 350 h 427"/>
                  <a:gd name="T10" fmla="*/ 569 w 690"/>
                  <a:gd name="T11" fmla="*/ 412 h 427"/>
                  <a:gd name="T12" fmla="*/ 637 w 690"/>
                  <a:gd name="T13" fmla="*/ 112 h 427"/>
                  <a:gd name="T14" fmla="*/ 516 w 690"/>
                  <a:gd name="T15" fmla="*/ 97 h 427"/>
                  <a:gd name="T16" fmla="*/ 123 w 690"/>
                  <a:gd name="T17" fmla="*/ 426 h 427"/>
                  <a:gd name="T18" fmla="*/ 50 w 690"/>
                  <a:gd name="T19" fmla="*/ 326 h 427"/>
                  <a:gd name="T20" fmla="*/ 289 w 690"/>
                  <a:gd name="T21" fmla="*/ 168 h 4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90"/>
                  <a:gd name="T34" fmla="*/ 0 h 427"/>
                  <a:gd name="T35" fmla="*/ 690 w 690"/>
                  <a:gd name="T36" fmla="*/ 427 h 4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90" h="427">
                    <a:moveTo>
                      <a:pt x="287" y="170"/>
                    </a:moveTo>
                    <a:cubicBezTo>
                      <a:pt x="323" y="146"/>
                      <a:pt x="472" y="57"/>
                      <a:pt x="517" y="30"/>
                    </a:cubicBezTo>
                    <a:cubicBezTo>
                      <a:pt x="535" y="22"/>
                      <a:pt x="617" y="0"/>
                      <a:pt x="617" y="0"/>
                    </a:cubicBezTo>
                    <a:cubicBezTo>
                      <a:pt x="660" y="3"/>
                      <a:pt x="643" y="32"/>
                      <a:pt x="663" y="70"/>
                    </a:cubicBezTo>
                    <a:cubicBezTo>
                      <a:pt x="690" y="101"/>
                      <a:pt x="617" y="319"/>
                      <a:pt x="625" y="350"/>
                    </a:cubicBezTo>
                    <a:cubicBezTo>
                      <a:pt x="625" y="350"/>
                      <a:pt x="569" y="412"/>
                      <a:pt x="569" y="412"/>
                    </a:cubicBezTo>
                    <a:cubicBezTo>
                      <a:pt x="554" y="427"/>
                      <a:pt x="646" y="164"/>
                      <a:pt x="637" y="112"/>
                    </a:cubicBezTo>
                    <a:cubicBezTo>
                      <a:pt x="628" y="60"/>
                      <a:pt x="602" y="45"/>
                      <a:pt x="516" y="97"/>
                    </a:cubicBezTo>
                    <a:cubicBezTo>
                      <a:pt x="430" y="149"/>
                      <a:pt x="201" y="388"/>
                      <a:pt x="123" y="426"/>
                    </a:cubicBezTo>
                    <a:cubicBezTo>
                      <a:pt x="147" y="353"/>
                      <a:pt x="0" y="376"/>
                      <a:pt x="50" y="326"/>
                    </a:cubicBezTo>
                    <a:cubicBezTo>
                      <a:pt x="178" y="271"/>
                      <a:pt x="45" y="328"/>
                      <a:pt x="289" y="168"/>
                    </a:cubicBezTo>
                  </a:path>
                </a:pathLst>
              </a:custGeom>
              <a:solidFill>
                <a:srgbClr val="0000FF"/>
              </a:solidFill>
              <a:ln w="9525" cap="flat" cmpd="sng">
                <a:solidFill>
                  <a:schemeClr val="tx1"/>
                </a:solidFill>
                <a:prstDash val="solid"/>
                <a:round/>
                <a:headEnd/>
                <a:tailEnd/>
              </a:ln>
            </p:spPr>
            <p:txBody>
              <a:bodyPr wrap="none"/>
              <a:lstStyle/>
              <a:p>
                <a:endParaRPr lang="de-DE"/>
              </a:p>
            </p:txBody>
          </p:sp>
          <p:sp>
            <p:nvSpPr>
              <p:cNvPr id="3080" name="Freeform 6"/>
              <p:cNvSpPr>
                <a:spLocks/>
              </p:cNvSpPr>
              <p:nvPr/>
            </p:nvSpPr>
            <p:spPr bwMode="auto">
              <a:xfrm>
                <a:off x="3947" y="923"/>
                <a:ext cx="565" cy="457"/>
              </a:xfrm>
              <a:custGeom>
                <a:avLst/>
                <a:gdLst>
                  <a:gd name="T0" fmla="*/ 169 w 565"/>
                  <a:gd name="T1" fmla="*/ 253 h 457"/>
                  <a:gd name="T2" fmla="*/ 384 w 565"/>
                  <a:gd name="T3" fmla="*/ 45 h 457"/>
                  <a:gd name="T4" fmla="*/ 479 w 565"/>
                  <a:gd name="T5" fmla="*/ 2 h 457"/>
                  <a:gd name="T6" fmla="*/ 534 w 565"/>
                  <a:gd name="T7" fmla="*/ 66 h 457"/>
                  <a:gd name="T8" fmla="*/ 533 w 565"/>
                  <a:gd name="T9" fmla="*/ 348 h 457"/>
                  <a:gd name="T10" fmla="*/ 486 w 565"/>
                  <a:gd name="T11" fmla="*/ 417 h 457"/>
                  <a:gd name="T12" fmla="*/ 513 w 565"/>
                  <a:gd name="T13" fmla="*/ 111 h 457"/>
                  <a:gd name="T14" fmla="*/ 392 w 565"/>
                  <a:gd name="T15" fmla="*/ 112 h 457"/>
                  <a:gd name="T16" fmla="*/ 121 w 565"/>
                  <a:gd name="T17" fmla="*/ 355 h 457"/>
                  <a:gd name="T18" fmla="*/ 61 w 565"/>
                  <a:gd name="T19" fmla="*/ 457 h 457"/>
                  <a:gd name="T20" fmla="*/ 43 w 565"/>
                  <a:gd name="T21" fmla="*/ 397 h 457"/>
                  <a:gd name="T22" fmla="*/ 61 w 565"/>
                  <a:gd name="T23" fmla="*/ 361 h 457"/>
                  <a:gd name="T24" fmla="*/ 145 w 565"/>
                  <a:gd name="T25" fmla="*/ 277 h 4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65"/>
                  <a:gd name="T40" fmla="*/ 0 h 457"/>
                  <a:gd name="T41" fmla="*/ 565 w 565"/>
                  <a:gd name="T42" fmla="*/ 457 h 45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65" h="457">
                    <a:moveTo>
                      <a:pt x="169" y="253"/>
                    </a:moveTo>
                    <a:cubicBezTo>
                      <a:pt x="202" y="224"/>
                      <a:pt x="343" y="78"/>
                      <a:pt x="384" y="45"/>
                    </a:cubicBezTo>
                    <a:cubicBezTo>
                      <a:pt x="400" y="35"/>
                      <a:pt x="479" y="2"/>
                      <a:pt x="479" y="2"/>
                    </a:cubicBezTo>
                    <a:cubicBezTo>
                      <a:pt x="522" y="0"/>
                      <a:pt x="509" y="31"/>
                      <a:pt x="534" y="66"/>
                    </a:cubicBezTo>
                    <a:cubicBezTo>
                      <a:pt x="565" y="93"/>
                      <a:pt x="521" y="319"/>
                      <a:pt x="533" y="348"/>
                    </a:cubicBezTo>
                    <a:cubicBezTo>
                      <a:pt x="533" y="348"/>
                      <a:pt x="486" y="417"/>
                      <a:pt x="486" y="417"/>
                    </a:cubicBezTo>
                    <a:cubicBezTo>
                      <a:pt x="473" y="434"/>
                      <a:pt x="529" y="161"/>
                      <a:pt x="513" y="111"/>
                    </a:cubicBezTo>
                    <a:cubicBezTo>
                      <a:pt x="498" y="60"/>
                      <a:pt x="457" y="71"/>
                      <a:pt x="392" y="112"/>
                    </a:cubicBezTo>
                    <a:cubicBezTo>
                      <a:pt x="327" y="153"/>
                      <a:pt x="176" y="297"/>
                      <a:pt x="121" y="355"/>
                    </a:cubicBezTo>
                    <a:cubicBezTo>
                      <a:pt x="66" y="413"/>
                      <a:pt x="74" y="450"/>
                      <a:pt x="61" y="457"/>
                    </a:cubicBezTo>
                    <a:cubicBezTo>
                      <a:pt x="75" y="381"/>
                      <a:pt x="0" y="453"/>
                      <a:pt x="43" y="397"/>
                    </a:cubicBezTo>
                    <a:cubicBezTo>
                      <a:pt x="45" y="373"/>
                      <a:pt x="44" y="381"/>
                      <a:pt x="61" y="361"/>
                    </a:cubicBezTo>
                    <a:cubicBezTo>
                      <a:pt x="78" y="341"/>
                      <a:pt x="121" y="308"/>
                      <a:pt x="145" y="277"/>
                    </a:cubicBezTo>
                  </a:path>
                </a:pathLst>
              </a:custGeom>
              <a:solidFill>
                <a:srgbClr val="0000FF"/>
              </a:solidFill>
              <a:ln w="9525" cap="flat" cmpd="sng">
                <a:solidFill>
                  <a:schemeClr val="tx1"/>
                </a:solidFill>
                <a:prstDash val="solid"/>
                <a:round/>
                <a:headEnd/>
                <a:tailEnd/>
              </a:ln>
            </p:spPr>
            <p:txBody>
              <a:bodyPr wrap="none"/>
              <a:lstStyle/>
              <a:p>
                <a:endParaRPr lang="de-DE"/>
              </a:p>
            </p:txBody>
          </p:sp>
          <p:sp>
            <p:nvSpPr>
              <p:cNvPr id="3081" name="AutoShape 7"/>
              <p:cNvSpPr>
                <a:spLocks noChangeArrowheads="1"/>
              </p:cNvSpPr>
              <p:nvPr/>
            </p:nvSpPr>
            <p:spPr bwMode="auto">
              <a:xfrm rot="-9627924">
                <a:off x="3936" y="1152"/>
                <a:ext cx="1056" cy="578"/>
              </a:xfrm>
              <a:custGeom>
                <a:avLst/>
                <a:gdLst>
                  <a:gd name="T0" fmla="*/ 26 w 21600"/>
                  <a:gd name="T1" fmla="*/ 0 h 21600"/>
                  <a:gd name="T2" fmla="*/ 3 w 21600"/>
                  <a:gd name="T3" fmla="*/ 8 h 21600"/>
                  <a:gd name="T4" fmla="*/ 26 w 21600"/>
                  <a:gd name="T5" fmla="*/ 2 h 21600"/>
                  <a:gd name="T6" fmla="*/ 49 w 21600"/>
                  <a:gd name="T7" fmla="*/ 8 h 21600"/>
                  <a:gd name="T8" fmla="*/ 0 60000 65536"/>
                  <a:gd name="T9" fmla="*/ 0 60000 65536"/>
                  <a:gd name="T10" fmla="*/ 0 60000 65536"/>
                  <a:gd name="T11" fmla="*/ 0 60000 65536"/>
                  <a:gd name="T12" fmla="*/ 0 w 21600"/>
                  <a:gd name="T13" fmla="*/ 0 h 21600"/>
                  <a:gd name="T14" fmla="*/ 21600 w 21600"/>
                  <a:gd name="T15" fmla="*/ 7773 h 21600"/>
                </a:gdLst>
                <a:ahLst/>
                <a:cxnLst>
                  <a:cxn ang="T8">
                    <a:pos x="T0" y="T1"/>
                  </a:cxn>
                  <a:cxn ang="T9">
                    <a:pos x="T2" y="T3"/>
                  </a:cxn>
                  <a:cxn ang="T10">
                    <a:pos x="T4" y="T5"/>
                  </a:cxn>
                  <a:cxn ang="T11">
                    <a:pos x="T6" y="T7"/>
                  </a:cxn>
                </a:cxnLst>
                <a:rect l="T12" t="T13" r="T14" b="T15"/>
                <a:pathLst>
                  <a:path w="21600" h="21600">
                    <a:moveTo>
                      <a:pt x="2571" y="10837"/>
                    </a:moveTo>
                    <a:cubicBezTo>
                      <a:pt x="2571" y="10824"/>
                      <a:pt x="2571" y="10812"/>
                      <a:pt x="2571" y="10800"/>
                    </a:cubicBezTo>
                    <a:cubicBezTo>
                      <a:pt x="2571" y="6255"/>
                      <a:pt x="6255" y="2571"/>
                      <a:pt x="10800" y="2571"/>
                    </a:cubicBezTo>
                    <a:cubicBezTo>
                      <a:pt x="15344" y="2571"/>
                      <a:pt x="19029" y="6255"/>
                      <a:pt x="19029" y="10800"/>
                    </a:cubicBezTo>
                    <a:cubicBezTo>
                      <a:pt x="19029" y="10812"/>
                      <a:pt x="19028" y="10824"/>
                      <a:pt x="19028" y="10837"/>
                    </a:cubicBezTo>
                    <a:lnTo>
                      <a:pt x="21599" y="10848"/>
                    </a:lnTo>
                    <a:cubicBezTo>
                      <a:pt x="21599" y="10832"/>
                      <a:pt x="21600" y="10816"/>
                      <a:pt x="21600" y="10800"/>
                    </a:cubicBezTo>
                    <a:cubicBezTo>
                      <a:pt x="21600" y="4835"/>
                      <a:pt x="16764" y="0"/>
                      <a:pt x="10800" y="0"/>
                    </a:cubicBezTo>
                    <a:cubicBezTo>
                      <a:pt x="4835" y="0"/>
                      <a:pt x="0" y="4835"/>
                      <a:pt x="0" y="10800"/>
                    </a:cubicBezTo>
                    <a:cubicBezTo>
                      <a:pt x="-1" y="10816"/>
                      <a:pt x="0" y="10832"/>
                      <a:pt x="0" y="10848"/>
                    </a:cubicBezTo>
                    <a:close/>
                  </a:path>
                </a:pathLst>
              </a:custGeom>
              <a:solidFill>
                <a:srgbClr val="0000FF"/>
              </a:solidFill>
              <a:ln w="9525">
                <a:solidFill>
                  <a:schemeClr val="tx1"/>
                </a:solidFill>
                <a:miter lim="800000"/>
                <a:headEnd/>
                <a:tailEnd/>
              </a:ln>
            </p:spPr>
            <p:txBody>
              <a:bodyPr wrap="none" anchor="ctr"/>
              <a:lstStyle/>
              <a:p>
                <a:endParaRPr lang="de-DE"/>
              </a:p>
            </p:txBody>
          </p:sp>
        </p:grpSp>
      </p:grpSp>
      <p:grpSp>
        <p:nvGrpSpPr>
          <p:cNvPr id="10" name="Gruppieren 9"/>
          <p:cNvGrpSpPr/>
          <p:nvPr/>
        </p:nvGrpSpPr>
        <p:grpSpPr>
          <a:xfrm>
            <a:off x="457200" y="4680472"/>
            <a:ext cx="5940000" cy="4140000"/>
            <a:chOff x="457200" y="4680472"/>
            <a:chExt cx="5940000" cy="4140000"/>
          </a:xfrm>
        </p:grpSpPr>
        <p:sp>
          <p:nvSpPr>
            <p:cNvPr id="3076" name="Text Box 8"/>
            <p:cNvSpPr txBox="1">
              <a:spLocks noChangeAspect="1" noChangeArrowheads="1"/>
            </p:cNvSpPr>
            <p:nvPr/>
          </p:nvSpPr>
          <p:spPr bwMode="auto">
            <a:xfrm>
              <a:off x="457200" y="4680472"/>
              <a:ext cx="5940000" cy="4140000"/>
            </a:xfrm>
            <a:prstGeom prst="rect">
              <a:avLst/>
            </a:prstGeom>
            <a:noFill/>
            <a:ln w="6350">
              <a:solidFill>
                <a:schemeClr val="bg2"/>
              </a:solidFill>
              <a:miter lim="800000"/>
              <a:headEnd/>
              <a:tailEnd/>
            </a:ln>
          </p:spPr>
          <p:txBody>
            <a:bodyPr>
              <a:spAutoFit/>
            </a:bodyPr>
            <a:lstStyle/>
            <a:p>
              <a:pPr marL="95250" indent="-95250" algn="just">
                <a:spcBef>
                  <a:spcPct val="50000"/>
                </a:spcBef>
              </a:pPr>
              <a:r>
                <a:rPr lang="de-DE" sz="1400" b="1" dirty="0">
                  <a:latin typeface="Arial" charset="0"/>
                  <a:cs typeface="Arial" charset="0"/>
                </a:rPr>
                <a:t>	</a:t>
              </a:r>
            </a:p>
            <a:p>
              <a:pPr marL="95250" indent="-95250" algn="just">
                <a:spcBef>
                  <a:spcPct val="50000"/>
                </a:spcBef>
              </a:pPr>
              <a:r>
                <a:rPr lang="de-DE" sz="1400" b="1" dirty="0">
                  <a:latin typeface="Arial" charset="0"/>
                  <a:cs typeface="Arial" charset="0"/>
                </a:rPr>
                <a:t>		Richtiges Arbeiten unter dem Abzug</a:t>
              </a:r>
            </a:p>
            <a:p>
              <a:pPr marL="95250" indent="-95250" algn="just">
                <a:spcBef>
                  <a:spcPct val="50000"/>
                </a:spcBef>
              </a:pPr>
              <a:endParaRPr lang="de-DE" sz="1200" dirty="0">
                <a:cs typeface="Times New Roman" charset="0"/>
              </a:endParaRPr>
            </a:p>
            <a:p>
              <a:pPr marL="95250" indent="-95250">
                <a:spcBef>
                  <a:spcPct val="50000"/>
                </a:spcBef>
                <a:buFontTx/>
                <a:buChar char="•"/>
              </a:pPr>
              <a:r>
                <a:rPr lang="de-DE" sz="1200" dirty="0">
                  <a:latin typeface="Arial" charset="0"/>
                  <a:cs typeface="Arial" charset="0"/>
                </a:rPr>
                <a:t>Der Abzug dient beim Arbeiten in Laboren dem Zweck, zu verhindern, dass gefährliche Stoffe in die Atemluft gelangen und die Arbeitenden gegen Spritzer gefährlicher Stoffe oder </a:t>
              </a:r>
              <a:r>
                <a:rPr lang="de-DE" sz="1200" dirty="0" smtClean="0">
                  <a:latin typeface="Arial" charset="0"/>
                  <a:cs typeface="Arial" charset="0"/>
                </a:rPr>
                <a:t>auch </a:t>
              </a:r>
              <a:r>
                <a:rPr lang="de-DE" sz="1200" dirty="0">
                  <a:latin typeface="Arial" charset="0"/>
                  <a:cs typeface="Arial" charset="0"/>
                </a:rPr>
                <a:t>herumfliegende Glassplitter zu </a:t>
              </a:r>
              <a:r>
                <a:rPr lang="de-DE" sz="1200" dirty="0" smtClean="0">
                  <a:latin typeface="Arial" charset="0"/>
                  <a:cs typeface="Arial" charset="0"/>
                </a:rPr>
                <a:t>schützen.</a:t>
              </a:r>
              <a:endParaRPr lang="de-DE" sz="1200" dirty="0">
                <a:latin typeface="Arial" charset="0"/>
                <a:cs typeface="Arial" charset="0"/>
              </a:endParaRPr>
            </a:p>
            <a:p>
              <a:pPr marL="95250" indent="-95250">
                <a:spcBef>
                  <a:spcPct val="50000"/>
                </a:spcBef>
                <a:buFontTx/>
                <a:buChar char="•"/>
              </a:pPr>
              <a:r>
                <a:rPr lang="de-DE" sz="1200" dirty="0">
                  <a:latin typeface="Arial" charset="0"/>
                  <a:cs typeface="Arial" charset="0"/>
                </a:rPr>
                <a:t>Den Schülern alle wichtigen Fakten unbedingt am Objekt selbst erklären, denn nur so kann eventuelle Scheu und Angst verringert </a:t>
              </a:r>
              <a:r>
                <a:rPr lang="de-DE" sz="1200" dirty="0" smtClean="0">
                  <a:latin typeface="Arial" charset="0"/>
                  <a:cs typeface="Arial" charset="0"/>
                </a:rPr>
                <a:t>werden.</a:t>
              </a:r>
              <a:endParaRPr lang="de-DE" sz="1200" dirty="0">
                <a:latin typeface="Arial" charset="0"/>
                <a:cs typeface="Arial" charset="0"/>
              </a:endParaRPr>
            </a:p>
            <a:p>
              <a:pPr marL="95250" indent="-95250">
                <a:spcBef>
                  <a:spcPct val="50000"/>
                </a:spcBef>
                <a:buFontTx/>
                <a:buChar char="•"/>
              </a:pPr>
              <a:r>
                <a:rPr lang="de-DE" sz="1200" dirty="0">
                  <a:latin typeface="Arial" charset="0"/>
                  <a:cs typeface="Arial" charset="0"/>
                </a:rPr>
                <a:t>Die Abzüge funktionieren nur dann </a:t>
              </a:r>
              <a:r>
                <a:rPr lang="de-DE" sz="1200" dirty="0" smtClean="0">
                  <a:latin typeface="Arial" charset="0"/>
                  <a:cs typeface="Arial" charset="0"/>
                </a:rPr>
                <a:t>mit ausreichender Leistung, </a:t>
              </a:r>
              <a:r>
                <a:rPr lang="de-DE" sz="1200" dirty="0">
                  <a:latin typeface="Arial" charset="0"/>
                  <a:cs typeface="Arial" charset="0"/>
                </a:rPr>
                <a:t>wenn die Frontscheibe komplett geschlossen </a:t>
              </a:r>
              <a:r>
                <a:rPr lang="de-DE" sz="1200" dirty="0" smtClean="0">
                  <a:latin typeface="Arial" charset="0"/>
                  <a:cs typeface="Arial" charset="0"/>
                </a:rPr>
                <a:t>ist.</a:t>
              </a:r>
              <a:endParaRPr lang="de-DE" sz="1200" dirty="0"/>
            </a:p>
            <a:p>
              <a:pPr marL="95250" indent="-95250">
                <a:spcBef>
                  <a:spcPct val="50000"/>
                </a:spcBef>
                <a:buFontTx/>
                <a:buChar char="•"/>
              </a:pPr>
              <a:r>
                <a:rPr lang="de-DE" sz="1200" dirty="0" smtClean="0">
                  <a:latin typeface="Arial" charset="0"/>
                  <a:cs typeface="Arial" charset="0"/>
                </a:rPr>
                <a:t>Frontscheibe </a:t>
              </a:r>
              <a:r>
                <a:rPr lang="de-DE" sz="1200" dirty="0">
                  <a:latin typeface="Arial" charset="0"/>
                  <a:cs typeface="Arial" charset="0"/>
                </a:rPr>
                <a:t>beim Arbeiten nur so weit wie nötig öffnen und immer nur mit Hilfe der seitlichen </a:t>
              </a:r>
              <a:r>
                <a:rPr lang="de-DE" sz="1200" dirty="0" smtClean="0">
                  <a:latin typeface="Arial" charset="0"/>
                  <a:cs typeface="Arial" charset="0"/>
                </a:rPr>
                <a:t>Türen.</a:t>
              </a:r>
              <a:endParaRPr lang="de-DE" sz="1200" dirty="0"/>
            </a:p>
            <a:p>
              <a:pPr marL="95250" indent="-95250">
                <a:spcBef>
                  <a:spcPct val="50000"/>
                </a:spcBef>
                <a:buFontTx/>
                <a:buChar char="•"/>
              </a:pPr>
              <a:r>
                <a:rPr lang="de-DE" sz="1200" dirty="0">
                  <a:latin typeface="Arial" charset="0"/>
                  <a:cs typeface="Arial" charset="0"/>
                </a:rPr>
                <a:t>Licht anschalten wenn </a:t>
              </a:r>
              <a:r>
                <a:rPr lang="de-DE" sz="1200" dirty="0" smtClean="0">
                  <a:latin typeface="Arial" charset="0"/>
                  <a:cs typeface="Arial" charset="0"/>
                </a:rPr>
                <a:t>nötig.</a:t>
              </a:r>
              <a:endParaRPr lang="de-DE" sz="1200" dirty="0"/>
            </a:p>
            <a:p>
              <a:pPr marL="95250" indent="-95250">
                <a:spcBef>
                  <a:spcPct val="50000"/>
                </a:spcBef>
                <a:buFontTx/>
                <a:buChar char="•"/>
              </a:pPr>
              <a:r>
                <a:rPr lang="de-DE" sz="1200" dirty="0">
                  <a:latin typeface="Arial" charset="0"/>
                  <a:cs typeface="Arial" charset="0"/>
                </a:rPr>
                <a:t>Vor Beginn der Arbeit kontrollieren, ob der Abzug funktionsfähig </a:t>
              </a:r>
              <a:r>
                <a:rPr lang="de-DE" sz="1200" dirty="0" smtClean="0">
                  <a:latin typeface="Arial" charset="0"/>
                  <a:cs typeface="Arial" charset="0"/>
                </a:rPr>
                <a:t>ist.</a:t>
              </a:r>
              <a:endParaRPr lang="de-DE" sz="1200" dirty="0"/>
            </a:p>
            <a:p>
              <a:pPr marL="95250" indent="-95250">
                <a:spcBef>
                  <a:spcPct val="50000"/>
                </a:spcBef>
                <a:buFontTx/>
                <a:buChar char="•"/>
              </a:pPr>
              <a:r>
                <a:rPr lang="de-DE" sz="1200" dirty="0">
                  <a:latin typeface="Arial" charset="0"/>
                  <a:cs typeface="Arial" charset="0"/>
                </a:rPr>
                <a:t>Nach Beendigung der Arbeit den Abzug sofort wieder </a:t>
              </a:r>
              <a:r>
                <a:rPr lang="de-DE" sz="1200" dirty="0" smtClean="0">
                  <a:latin typeface="Arial" charset="0"/>
                  <a:cs typeface="Arial" charset="0"/>
                </a:rPr>
                <a:t>schließen.</a:t>
              </a:r>
              <a:endParaRPr lang="de-DE" sz="1200" dirty="0"/>
            </a:p>
            <a:p>
              <a:pPr marL="95250" indent="-95250">
                <a:spcBef>
                  <a:spcPct val="50000"/>
                </a:spcBef>
                <a:buFontTx/>
                <a:buChar char="•"/>
              </a:pPr>
              <a:r>
                <a:rPr lang="de-DE" sz="1200" dirty="0">
                  <a:latin typeface="Arial" charset="0"/>
                  <a:cs typeface="Arial" charset="0"/>
                </a:rPr>
                <a:t>Den Abzug nicht als </a:t>
              </a:r>
              <a:r>
                <a:rPr lang="de-DE" sz="1200" dirty="0" err="1" smtClean="0">
                  <a:latin typeface="Arial" charset="0"/>
                  <a:cs typeface="Arial" charset="0"/>
                </a:rPr>
                <a:t>Lagerort</a:t>
              </a:r>
              <a:r>
                <a:rPr lang="de-DE" sz="1200" dirty="0" smtClean="0">
                  <a:latin typeface="Arial" charset="0"/>
                  <a:cs typeface="Arial" charset="0"/>
                </a:rPr>
                <a:t> </a:t>
              </a:r>
              <a:r>
                <a:rPr lang="de-DE" sz="1200" dirty="0">
                  <a:latin typeface="Arial" charset="0"/>
                  <a:cs typeface="Arial" charset="0"/>
                </a:rPr>
                <a:t>missbrauchen; immer nur gerade benötigte </a:t>
              </a:r>
              <a:r>
                <a:rPr lang="de-DE" sz="1200" dirty="0" smtClean="0">
                  <a:latin typeface="Arial" charset="0"/>
                  <a:cs typeface="Arial" charset="0"/>
                </a:rPr>
                <a:t>Stoffe dort lagern.</a:t>
              </a:r>
              <a:endParaRPr lang="de-DE" sz="1200" dirty="0">
                <a:latin typeface="Arial" charset="0"/>
                <a:cs typeface="Arial" charset="0"/>
              </a:endParaRPr>
            </a:p>
          </p:txBody>
        </p:sp>
        <p:pic>
          <p:nvPicPr>
            <p:cNvPr id="3077" name="Picture 9" descr="C:\Dokumente und Einstellungen\Janina\Eigene Dateien\Eigene Bilder\ZA\abzug.bmp"/>
            <p:cNvPicPr>
              <a:picLocks noChangeAspect="1" noChangeArrowheads="1"/>
            </p:cNvPicPr>
            <p:nvPr/>
          </p:nvPicPr>
          <p:blipFill>
            <a:blip r:embed="rId2" cstate="print"/>
            <a:srcRect/>
            <a:stretch>
              <a:fillRect/>
            </a:stretch>
          </p:blipFill>
          <p:spPr bwMode="auto">
            <a:xfrm>
              <a:off x="685800" y="4792663"/>
              <a:ext cx="685800" cy="685800"/>
            </a:xfrm>
            <a:prstGeom prst="rect">
              <a:avLst/>
            </a:prstGeom>
            <a:noFill/>
            <a:ln w="9525">
              <a:noFill/>
              <a:miter lim="800000"/>
              <a:headEnd/>
              <a:tailEnd/>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spect="1" noChangeArrowheads="1"/>
          </p:cNvSpPr>
          <p:nvPr/>
        </p:nvSpPr>
        <p:spPr bwMode="auto">
          <a:xfrm>
            <a:off x="457200" y="304800"/>
            <a:ext cx="5940000" cy="4139595"/>
          </a:xfrm>
          <a:prstGeom prst="rect">
            <a:avLst/>
          </a:prstGeom>
          <a:noFill/>
          <a:ln w="6350">
            <a:solidFill>
              <a:schemeClr val="bg2"/>
            </a:solidFill>
            <a:miter lim="800000"/>
            <a:headEnd/>
            <a:tailEnd/>
          </a:ln>
        </p:spPr>
        <p:txBody>
          <a:bodyPr>
            <a:spAutoFit/>
          </a:bodyPr>
          <a:lstStyle/>
          <a:p>
            <a:pPr marL="95250" indent="-95250" algn="just">
              <a:spcBef>
                <a:spcPct val="50000"/>
              </a:spcBef>
            </a:pPr>
            <a:r>
              <a:rPr lang="de-DE" sz="1400" b="1" dirty="0">
                <a:latin typeface="Arial" charset="0"/>
              </a:rPr>
              <a:t>	</a:t>
            </a:r>
          </a:p>
          <a:p>
            <a:pPr marL="95250" indent="-95250" algn="just">
              <a:spcBef>
                <a:spcPct val="50000"/>
              </a:spcBef>
            </a:pPr>
            <a:r>
              <a:rPr lang="de-DE" sz="1400" b="1" dirty="0">
                <a:latin typeface="Arial" charset="0"/>
              </a:rPr>
              <a:t>		Anleitung zum Schreiben von Protokollen</a:t>
            </a:r>
          </a:p>
          <a:p>
            <a:pPr marL="95250" indent="-95250" algn="just">
              <a:spcBef>
                <a:spcPct val="50000"/>
              </a:spcBef>
            </a:pPr>
            <a:endParaRPr lang="de-DE" sz="1200" dirty="0">
              <a:cs typeface="Times New Roman" charset="0"/>
            </a:endParaRPr>
          </a:p>
          <a:p>
            <a:pPr marL="95250" indent="-95250">
              <a:spcBef>
                <a:spcPct val="50000"/>
              </a:spcBef>
              <a:buFontTx/>
              <a:buChar char="•"/>
            </a:pPr>
            <a:r>
              <a:rPr lang="de-DE" sz="1200" dirty="0">
                <a:latin typeface="Arial" charset="0"/>
              </a:rPr>
              <a:t>Jedes Protokoll trägt einen </a:t>
            </a:r>
            <a:r>
              <a:rPr lang="de-DE" sz="1200" dirty="0" smtClean="0">
                <a:latin typeface="Arial" charset="0"/>
              </a:rPr>
              <a:t>Titel. Experimente können durchnummeriert sein.</a:t>
            </a:r>
            <a:endParaRPr lang="de-DE" sz="1200" dirty="0"/>
          </a:p>
          <a:p>
            <a:pPr marL="95250" indent="-95250">
              <a:spcBef>
                <a:spcPct val="50000"/>
              </a:spcBef>
              <a:buFontTx/>
              <a:buChar char="•"/>
            </a:pPr>
            <a:r>
              <a:rPr lang="de-DE" sz="1200" dirty="0">
                <a:latin typeface="Arial" charset="0"/>
              </a:rPr>
              <a:t>Zusätzlich sind anzugeben: das Versuchsdatum und der Name des </a:t>
            </a:r>
            <a:r>
              <a:rPr lang="de-DE" sz="1200" dirty="0" smtClean="0">
                <a:latin typeface="Arial" charset="0"/>
              </a:rPr>
              <a:t>Experimentators</a:t>
            </a:r>
          </a:p>
          <a:p>
            <a:pPr marL="95250" indent="-95250">
              <a:spcBef>
                <a:spcPct val="50000"/>
              </a:spcBef>
              <a:buFontTx/>
              <a:buChar char="•"/>
            </a:pPr>
            <a:r>
              <a:rPr lang="de-DE" sz="1200" dirty="0" smtClean="0">
                <a:latin typeface="Arial" charset="0"/>
              </a:rPr>
              <a:t>Ein Protokoll enthält Angaben zu drei Bereichen, nur so ist es hilfreich:</a:t>
            </a:r>
            <a:endParaRPr lang="de-DE" sz="1200" dirty="0"/>
          </a:p>
          <a:p>
            <a:pPr marL="571500" lvl="1" indent="-114300">
              <a:spcBef>
                <a:spcPct val="50000"/>
              </a:spcBef>
              <a:buFontTx/>
              <a:buChar char="•"/>
            </a:pPr>
            <a:r>
              <a:rPr lang="de-DE" sz="1200" b="1" dirty="0">
                <a:latin typeface="Arial" charset="0"/>
              </a:rPr>
              <a:t>Durchführung: </a:t>
            </a:r>
            <a:r>
              <a:rPr lang="de-DE" sz="1200" b="1" dirty="0" smtClean="0">
                <a:latin typeface="Arial" charset="0"/>
              </a:rPr>
              <a:t>Was habe ich gemacht? </a:t>
            </a:r>
            <a:r>
              <a:rPr lang="de-DE" sz="1200" dirty="0" smtClean="0">
                <a:latin typeface="Arial" charset="0"/>
              </a:rPr>
              <a:t>Knappe </a:t>
            </a:r>
            <a:r>
              <a:rPr lang="de-DE" sz="1200" dirty="0">
                <a:latin typeface="Arial" charset="0"/>
              </a:rPr>
              <a:t>Beschreibung der </a:t>
            </a:r>
            <a:r>
              <a:rPr lang="de-DE" sz="1200" dirty="0" smtClean="0">
                <a:latin typeface="Arial" charset="0"/>
              </a:rPr>
              <a:t>Versuchsschritte </a:t>
            </a:r>
            <a:r>
              <a:rPr lang="de-DE" sz="1200" dirty="0">
                <a:latin typeface="Arial" charset="0"/>
              </a:rPr>
              <a:t>mit Mengenangaben etc.</a:t>
            </a:r>
            <a:endParaRPr lang="de-DE" sz="1200" dirty="0"/>
          </a:p>
          <a:p>
            <a:pPr marL="571500" lvl="1" indent="-114300">
              <a:spcBef>
                <a:spcPct val="50000"/>
              </a:spcBef>
              <a:buFontTx/>
              <a:buChar char="•"/>
            </a:pPr>
            <a:r>
              <a:rPr lang="de-DE" sz="1200" b="1" dirty="0">
                <a:latin typeface="Arial" charset="0"/>
              </a:rPr>
              <a:t>Beobachtung</a:t>
            </a:r>
            <a:r>
              <a:rPr lang="de-DE" sz="1200" b="1" dirty="0" smtClean="0">
                <a:latin typeface="Arial" charset="0"/>
              </a:rPr>
              <a:t>: Was habe ich gesehen / bemerkt? </a:t>
            </a:r>
            <a:r>
              <a:rPr lang="de-DE" sz="1200" dirty="0" smtClean="0">
                <a:latin typeface="Arial" charset="0"/>
              </a:rPr>
              <a:t>Genaue </a:t>
            </a:r>
            <a:r>
              <a:rPr lang="de-DE" sz="1200" dirty="0">
                <a:latin typeface="Arial" charset="0"/>
              </a:rPr>
              <a:t>Beschreibung der </a:t>
            </a:r>
            <a:r>
              <a:rPr lang="de-DE" sz="1200" dirty="0" smtClean="0">
                <a:latin typeface="Arial" charset="0"/>
              </a:rPr>
              <a:t>Phänomene, </a:t>
            </a:r>
            <a:r>
              <a:rPr lang="de-DE" sz="1200" dirty="0">
                <a:latin typeface="Arial" charset="0"/>
              </a:rPr>
              <a:t>keine Interpretationen an dieser </a:t>
            </a:r>
            <a:r>
              <a:rPr lang="de-DE" sz="1200" dirty="0" smtClean="0">
                <a:latin typeface="Arial" charset="0"/>
              </a:rPr>
              <a:t>Stelle.</a:t>
            </a:r>
            <a:endParaRPr lang="de-DE" sz="1200" dirty="0"/>
          </a:p>
          <a:p>
            <a:pPr marL="571500" lvl="1" indent="-114300">
              <a:spcBef>
                <a:spcPct val="50000"/>
              </a:spcBef>
              <a:buFontTx/>
              <a:buChar char="•"/>
            </a:pPr>
            <a:r>
              <a:rPr lang="de-DE" sz="1200" b="1" dirty="0">
                <a:latin typeface="Arial" charset="0"/>
              </a:rPr>
              <a:t>Deutung</a:t>
            </a:r>
            <a:r>
              <a:rPr lang="de-DE" sz="1200" b="1" dirty="0" smtClean="0">
                <a:latin typeface="Arial" charset="0"/>
              </a:rPr>
              <a:t>: Was schließe ich daraus? </a:t>
            </a:r>
            <a:r>
              <a:rPr lang="de-DE" sz="1200" dirty="0" smtClean="0">
                <a:latin typeface="Arial" charset="0"/>
              </a:rPr>
              <a:t>Beobachtungen werden interpretiert </a:t>
            </a:r>
            <a:r>
              <a:rPr lang="de-DE" sz="1200" dirty="0">
                <a:latin typeface="Arial" charset="0"/>
              </a:rPr>
              <a:t>und </a:t>
            </a:r>
            <a:r>
              <a:rPr lang="de-DE" sz="1200" dirty="0" smtClean="0">
                <a:latin typeface="Arial" charset="0"/>
              </a:rPr>
              <a:t>Schlüsse </a:t>
            </a:r>
            <a:r>
              <a:rPr lang="de-DE" sz="1200" dirty="0">
                <a:latin typeface="Arial" charset="0"/>
              </a:rPr>
              <a:t>daraus gezogen, um </a:t>
            </a:r>
            <a:r>
              <a:rPr lang="de-DE" sz="1200" dirty="0" smtClean="0">
                <a:latin typeface="Arial" charset="0"/>
              </a:rPr>
              <a:t>eine </a:t>
            </a:r>
            <a:r>
              <a:rPr lang="de-DE" sz="1200" dirty="0">
                <a:latin typeface="Arial" charset="0"/>
              </a:rPr>
              <a:t>allgemeine Regel </a:t>
            </a:r>
            <a:r>
              <a:rPr lang="de-DE" sz="1200" dirty="0" smtClean="0">
                <a:latin typeface="Arial" charset="0"/>
              </a:rPr>
              <a:t>oder Anweisungen für ein (verbessertes) Experiment abzuleiten.</a:t>
            </a:r>
          </a:p>
          <a:p>
            <a:pPr marL="571500" lvl="1" indent="-114300">
              <a:spcBef>
                <a:spcPct val="50000"/>
              </a:spcBef>
              <a:buFontTx/>
              <a:buChar char="•"/>
            </a:pPr>
            <a:endParaRPr lang="de-DE" sz="1200" dirty="0">
              <a:latin typeface="Arial" charset="0"/>
            </a:endParaRPr>
          </a:p>
          <a:p>
            <a:pPr marL="571500" lvl="1" indent="-114300">
              <a:spcBef>
                <a:spcPct val="50000"/>
              </a:spcBef>
              <a:buFontTx/>
              <a:buChar char="•"/>
            </a:pPr>
            <a:endParaRPr lang="de-DE" sz="1200" dirty="0" smtClean="0">
              <a:latin typeface="Arial" charset="0"/>
            </a:endParaRPr>
          </a:p>
          <a:p>
            <a:pPr marL="571500" lvl="1" indent="-114300">
              <a:spcBef>
                <a:spcPct val="50000"/>
              </a:spcBef>
              <a:buFontTx/>
              <a:buChar char="•"/>
            </a:pPr>
            <a:endParaRPr lang="de-DE" sz="1200" dirty="0"/>
          </a:p>
        </p:txBody>
      </p:sp>
      <p:grpSp>
        <p:nvGrpSpPr>
          <p:cNvPr id="4099" name="Group 3"/>
          <p:cNvGrpSpPr>
            <a:grpSpLocks/>
          </p:cNvGrpSpPr>
          <p:nvPr/>
        </p:nvGrpSpPr>
        <p:grpSpPr bwMode="auto">
          <a:xfrm>
            <a:off x="685800" y="585788"/>
            <a:ext cx="609600" cy="404812"/>
            <a:chOff x="1031" y="2886"/>
            <a:chExt cx="664" cy="447"/>
          </a:xfrm>
        </p:grpSpPr>
        <p:sp>
          <p:nvSpPr>
            <p:cNvPr id="4100" name="Rectangle 4"/>
            <p:cNvSpPr>
              <a:spLocks noChangeArrowheads="1"/>
            </p:cNvSpPr>
            <p:nvPr/>
          </p:nvSpPr>
          <p:spPr bwMode="auto">
            <a:xfrm rot="3460811">
              <a:off x="1351" y="2795"/>
              <a:ext cx="96" cy="593"/>
            </a:xfrm>
            <a:prstGeom prst="rect">
              <a:avLst/>
            </a:prstGeom>
            <a:solidFill>
              <a:srgbClr val="009900"/>
            </a:solidFill>
            <a:ln w="9525">
              <a:solidFill>
                <a:schemeClr val="tx1"/>
              </a:solidFill>
              <a:miter lim="800000"/>
              <a:headEnd/>
              <a:tailEnd/>
            </a:ln>
          </p:spPr>
          <p:txBody>
            <a:bodyPr wrap="none" anchor="ctr"/>
            <a:lstStyle/>
            <a:p>
              <a:endParaRPr lang="de-DE"/>
            </a:p>
          </p:txBody>
        </p:sp>
        <p:sp>
          <p:nvSpPr>
            <p:cNvPr id="4101" name="Oval 5"/>
            <p:cNvSpPr>
              <a:spLocks noChangeArrowheads="1"/>
            </p:cNvSpPr>
            <p:nvPr/>
          </p:nvSpPr>
          <p:spPr bwMode="auto">
            <a:xfrm rot="3460811">
              <a:off x="1605" y="2905"/>
              <a:ext cx="97" cy="59"/>
            </a:xfrm>
            <a:prstGeom prst="ellipse">
              <a:avLst/>
            </a:prstGeom>
            <a:solidFill>
              <a:srgbClr val="FFCC66"/>
            </a:solidFill>
            <a:ln w="9525">
              <a:solidFill>
                <a:schemeClr val="tx1"/>
              </a:solidFill>
              <a:round/>
              <a:headEnd/>
              <a:tailEnd/>
            </a:ln>
          </p:spPr>
          <p:txBody>
            <a:bodyPr wrap="none" anchor="ctr"/>
            <a:lstStyle/>
            <a:p>
              <a:endParaRPr lang="de-DE"/>
            </a:p>
          </p:txBody>
        </p:sp>
        <p:sp>
          <p:nvSpPr>
            <p:cNvPr id="4102" name="AutoShape 6"/>
            <p:cNvSpPr>
              <a:spLocks noChangeArrowheads="1"/>
            </p:cNvSpPr>
            <p:nvPr/>
          </p:nvSpPr>
          <p:spPr bwMode="auto">
            <a:xfrm rot="3460811">
              <a:off x="1044" y="3221"/>
              <a:ext cx="99" cy="126"/>
            </a:xfrm>
            <a:prstGeom prst="flowChartMerge">
              <a:avLst/>
            </a:prstGeom>
            <a:solidFill>
              <a:srgbClr val="FFCC66"/>
            </a:solidFill>
            <a:ln w="9525">
              <a:solidFill>
                <a:schemeClr val="tx1"/>
              </a:solidFill>
              <a:miter lim="800000"/>
              <a:headEnd/>
              <a:tailEnd/>
            </a:ln>
          </p:spPr>
          <p:txBody>
            <a:bodyPr wrap="none" anchor="ctr"/>
            <a:lstStyle/>
            <a:p>
              <a:endParaRPr lang="de-DE"/>
            </a:p>
          </p:txBody>
        </p:sp>
        <p:sp>
          <p:nvSpPr>
            <p:cNvPr id="4103" name="Oval 7"/>
            <p:cNvSpPr>
              <a:spLocks noChangeArrowheads="1"/>
            </p:cNvSpPr>
            <p:nvPr/>
          </p:nvSpPr>
          <p:spPr bwMode="auto">
            <a:xfrm rot="3460811">
              <a:off x="1641" y="2922"/>
              <a:ext cx="32" cy="18"/>
            </a:xfrm>
            <a:prstGeom prst="ellipse">
              <a:avLst/>
            </a:prstGeom>
            <a:solidFill>
              <a:srgbClr val="009900"/>
            </a:solidFill>
            <a:ln w="9525">
              <a:solidFill>
                <a:schemeClr val="tx1"/>
              </a:solidFill>
              <a:round/>
              <a:headEnd/>
              <a:tailEnd/>
            </a:ln>
          </p:spPr>
          <p:txBody>
            <a:bodyPr wrap="none" anchor="ctr"/>
            <a:lstStyle/>
            <a:p>
              <a:endParaRPr lang="de-DE"/>
            </a:p>
          </p:txBody>
        </p:sp>
        <p:sp>
          <p:nvSpPr>
            <p:cNvPr id="4104" name="AutoShape 8"/>
            <p:cNvSpPr>
              <a:spLocks noChangeArrowheads="1"/>
            </p:cNvSpPr>
            <p:nvPr/>
          </p:nvSpPr>
          <p:spPr bwMode="auto">
            <a:xfrm rot="3460811">
              <a:off x="1038" y="3277"/>
              <a:ext cx="47" cy="47"/>
            </a:xfrm>
            <a:prstGeom prst="flowChartMerge">
              <a:avLst/>
            </a:prstGeom>
            <a:solidFill>
              <a:srgbClr val="009900"/>
            </a:solidFill>
            <a:ln w="9525">
              <a:solidFill>
                <a:schemeClr val="tx1"/>
              </a:solidFill>
              <a:miter lim="800000"/>
              <a:headEnd/>
              <a:tailEnd/>
            </a:ln>
          </p:spPr>
          <p:txBody>
            <a:bodyPr wrap="none" anchor="ctr"/>
            <a:lstStyle/>
            <a:p>
              <a:endParaRPr lang="de-DE"/>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04813" y="304800"/>
            <a:ext cx="6048375" cy="8534400"/>
          </a:xfrm>
          <a:prstGeom prst="rect">
            <a:avLst/>
          </a:prstGeom>
          <a:noFill/>
          <a:ln w="6350">
            <a:solidFill>
              <a:schemeClr val="bg2"/>
            </a:solidFill>
            <a:miter lim="800000"/>
            <a:headEnd/>
            <a:tailEnd/>
          </a:ln>
        </p:spPr>
        <p:txBody>
          <a:bodyPr wrap="square">
            <a:spAutoFit/>
          </a:bodyPr>
          <a:lstStyle/>
          <a:p>
            <a:pPr algn="just">
              <a:spcBef>
                <a:spcPct val="50000"/>
              </a:spcBef>
            </a:pPr>
            <a:r>
              <a:rPr lang="de-DE" sz="1400" b="1" dirty="0">
                <a:latin typeface="Arial" charset="0"/>
                <a:cs typeface="Arial" charset="0"/>
              </a:rPr>
              <a:t>	</a:t>
            </a:r>
          </a:p>
          <a:p>
            <a:pPr algn="just">
              <a:spcBef>
                <a:spcPct val="50000"/>
              </a:spcBef>
            </a:pPr>
            <a:r>
              <a:rPr lang="de-DE" sz="1400" b="1" dirty="0">
                <a:latin typeface="Arial" charset="0"/>
                <a:cs typeface="Arial" charset="0"/>
              </a:rPr>
              <a:t>	Auflistung der für die Experimente benötigten Geräte</a:t>
            </a:r>
          </a:p>
          <a:p>
            <a:pPr algn="just">
              <a:spcBef>
                <a:spcPct val="50000"/>
              </a:spcBef>
            </a:pPr>
            <a:r>
              <a:rPr lang="de-DE" dirty="0">
                <a:latin typeface="Arial" charset="0"/>
                <a:cs typeface="Arial" charset="0"/>
              </a:rPr>
              <a:t> </a:t>
            </a: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dirty="0">
              <a:latin typeface="Arial" charset="0"/>
              <a:cs typeface="Arial" charset="0"/>
            </a:endParaRPr>
          </a:p>
          <a:p>
            <a:pPr algn="just">
              <a:spcBef>
                <a:spcPct val="50000"/>
              </a:spcBef>
            </a:pPr>
            <a:endParaRPr lang="de-DE" sz="1800" dirty="0">
              <a:latin typeface="Arial" charset="0"/>
              <a:cs typeface="Arial" charset="0"/>
            </a:endParaRPr>
          </a:p>
          <a:p>
            <a:pPr algn="just">
              <a:spcBef>
                <a:spcPct val="50000"/>
              </a:spcBef>
            </a:pPr>
            <a:endParaRPr lang="de-DE" sz="1000" dirty="0">
              <a:latin typeface="Arial" charset="0"/>
              <a:cs typeface="Arial" charset="0"/>
            </a:endParaRPr>
          </a:p>
        </p:txBody>
      </p:sp>
      <p:graphicFrame>
        <p:nvGraphicFramePr>
          <p:cNvPr id="4479" name="Group 383"/>
          <p:cNvGraphicFramePr>
            <a:graphicFrameLocks noGrp="1"/>
          </p:cNvGraphicFramePr>
          <p:nvPr/>
        </p:nvGraphicFramePr>
        <p:xfrm>
          <a:off x="609600" y="1259632"/>
          <a:ext cx="5638800" cy="7524000"/>
        </p:xfrm>
        <a:graphic>
          <a:graphicData uri="http://schemas.openxmlformats.org/drawingml/2006/table">
            <a:tbl>
              <a:tblPr/>
              <a:tblGrid>
                <a:gridCol w="1409700"/>
                <a:gridCol w="1409700"/>
                <a:gridCol w="1409700"/>
                <a:gridCol w="1409700"/>
              </a:tblGrid>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Reagenzglas</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Reagenzglas-halter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Salzflasche</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Tiegelzange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Gummistopfen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Spatel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Messzylinder</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Tiegel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Becherglas</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Brenner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err="1" smtClean="0">
                          <a:ln>
                            <a:noFill/>
                          </a:ln>
                          <a:solidFill>
                            <a:schemeClr val="tx1"/>
                          </a:solidFill>
                          <a:effectLst/>
                          <a:latin typeface="Arial" charset="0"/>
                          <a:cs typeface="Arial" charset="0"/>
                        </a:rPr>
                        <a:t>Erlenmeyerkolben</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Stativ</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Pneumatische Wanne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Klammer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Überleitungsrohr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Muffe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Petrischale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Vollpipette</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Uhrglas</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err="1" smtClean="0">
                          <a:ln>
                            <a:noFill/>
                          </a:ln>
                          <a:solidFill>
                            <a:schemeClr val="tx1"/>
                          </a:solidFill>
                          <a:effectLst/>
                          <a:latin typeface="Arial" charset="0"/>
                          <a:cs typeface="Arial" charset="0"/>
                        </a:rPr>
                        <a:t>Peleusball</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0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Glastrichter</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err="1" smtClean="0">
                          <a:ln>
                            <a:noFill/>
                          </a:ln>
                          <a:solidFill>
                            <a:schemeClr val="tx1"/>
                          </a:solidFill>
                          <a:effectLst/>
                          <a:latin typeface="Arial" charset="0"/>
                          <a:cs typeface="Arial" charset="0"/>
                        </a:rPr>
                        <a:t>Hütchenpipette</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5185" name="Group 103"/>
          <p:cNvGrpSpPr>
            <a:grpSpLocks/>
          </p:cNvGrpSpPr>
          <p:nvPr/>
        </p:nvGrpSpPr>
        <p:grpSpPr bwMode="auto">
          <a:xfrm>
            <a:off x="533400" y="381000"/>
            <a:ext cx="838200" cy="838200"/>
            <a:chOff x="2448" y="2736"/>
            <a:chExt cx="1440" cy="1393"/>
          </a:xfrm>
        </p:grpSpPr>
        <p:grpSp>
          <p:nvGrpSpPr>
            <p:cNvPr id="5347" name="Group 104"/>
            <p:cNvGrpSpPr>
              <a:grpSpLocks/>
            </p:cNvGrpSpPr>
            <p:nvPr/>
          </p:nvGrpSpPr>
          <p:grpSpPr bwMode="auto">
            <a:xfrm>
              <a:off x="2448" y="2736"/>
              <a:ext cx="432" cy="1393"/>
              <a:chOff x="576" y="2688"/>
              <a:chExt cx="432" cy="1393"/>
            </a:xfrm>
          </p:grpSpPr>
          <p:sp>
            <p:nvSpPr>
              <p:cNvPr id="5350" name="Freeform 105"/>
              <p:cNvSpPr>
                <a:spLocks/>
              </p:cNvSpPr>
              <p:nvPr/>
            </p:nvSpPr>
            <p:spPr bwMode="auto">
              <a:xfrm>
                <a:off x="688" y="3112"/>
                <a:ext cx="200" cy="899"/>
              </a:xfrm>
              <a:custGeom>
                <a:avLst/>
                <a:gdLst>
                  <a:gd name="T0" fmla="*/ 200 w 2154"/>
                  <a:gd name="T1" fmla="*/ 899 h 9241"/>
                  <a:gd name="T2" fmla="*/ 139 w 2154"/>
                  <a:gd name="T3" fmla="*/ 899 h 9241"/>
                  <a:gd name="T4" fmla="*/ 92 w 2154"/>
                  <a:gd name="T5" fmla="*/ 899 h 9241"/>
                  <a:gd name="T6" fmla="*/ 57 w 2154"/>
                  <a:gd name="T7" fmla="*/ 899 h 9241"/>
                  <a:gd name="T8" fmla="*/ 32 w 2154"/>
                  <a:gd name="T9" fmla="*/ 899 h 9241"/>
                  <a:gd name="T10" fmla="*/ 16 w 2154"/>
                  <a:gd name="T11" fmla="*/ 899 h 9241"/>
                  <a:gd name="T12" fmla="*/ 6 w 2154"/>
                  <a:gd name="T13" fmla="*/ 899 h 9241"/>
                  <a:gd name="T14" fmla="*/ 2 w 2154"/>
                  <a:gd name="T15" fmla="*/ 899 h 9241"/>
                  <a:gd name="T16" fmla="*/ 0 w 2154"/>
                  <a:gd name="T17" fmla="*/ 899 h 9241"/>
                  <a:gd name="T18" fmla="*/ 0 w 2154"/>
                  <a:gd name="T19" fmla="*/ 899 h 9241"/>
                  <a:gd name="T20" fmla="*/ 0 w 2154"/>
                  <a:gd name="T21" fmla="*/ 882 h 9241"/>
                  <a:gd name="T22" fmla="*/ 0 w 2154"/>
                  <a:gd name="T23" fmla="*/ 847 h 9241"/>
                  <a:gd name="T24" fmla="*/ 0 w 2154"/>
                  <a:gd name="T25" fmla="*/ 795 h 9241"/>
                  <a:gd name="T26" fmla="*/ 0 w 2154"/>
                  <a:gd name="T27" fmla="*/ 732 h 9241"/>
                  <a:gd name="T28" fmla="*/ 0 w 2154"/>
                  <a:gd name="T29" fmla="*/ 658 h 9241"/>
                  <a:gd name="T30" fmla="*/ 0 w 2154"/>
                  <a:gd name="T31" fmla="*/ 578 h 9241"/>
                  <a:gd name="T32" fmla="*/ 0 w 2154"/>
                  <a:gd name="T33" fmla="*/ 493 h 9241"/>
                  <a:gd name="T34" fmla="*/ 0 w 2154"/>
                  <a:gd name="T35" fmla="*/ 407 h 9241"/>
                  <a:gd name="T36" fmla="*/ 0 w 2154"/>
                  <a:gd name="T37" fmla="*/ 322 h 9241"/>
                  <a:gd name="T38" fmla="*/ 0 w 2154"/>
                  <a:gd name="T39" fmla="*/ 242 h 9241"/>
                  <a:gd name="T40" fmla="*/ 0 w 2154"/>
                  <a:gd name="T41" fmla="*/ 169 h 9241"/>
                  <a:gd name="T42" fmla="*/ 0 w 2154"/>
                  <a:gd name="T43" fmla="*/ 106 h 9241"/>
                  <a:gd name="T44" fmla="*/ 0 w 2154"/>
                  <a:gd name="T45" fmla="*/ 56 h 9241"/>
                  <a:gd name="T46" fmla="*/ 0 w 2154"/>
                  <a:gd name="T47" fmla="*/ 21 h 9241"/>
                  <a:gd name="T48" fmla="*/ 0 w 2154"/>
                  <a:gd name="T49" fmla="*/ 6 h 9241"/>
                  <a:gd name="T50" fmla="*/ 10 w 2154"/>
                  <a:gd name="T51" fmla="*/ 50 h 9241"/>
                  <a:gd name="T52" fmla="*/ 21 w 2154"/>
                  <a:gd name="T53" fmla="*/ 66 h 9241"/>
                  <a:gd name="T54" fmla="*/ 47 w 2154"/>
                  <a:gd name="T55" fmla="*/ 77 h 9241"/>
                  <a:gd name="T56" fmla="*/ 142 w 2154"/>
                  <a:gd name="T57" fmla="*/ 77 h 9241"/>
                  <a:gd name="T58" fmla="*/ 163 w 2154"/>
                  <a:gd name="T59" fmla="*/ 72 h 9241"/>
                  <a:gd name="T60" fmla="*/ 179 w 2154"/>
                  <a:gd name="T61" fmla="*/ 55 h 9241"/>
                  <a:gd name="T62" fmla="*/ 200 w 2154"/>
                  <a:gd name="T63" fmla="*/ 0 h 9241"/>
                  <a:gd name="T64" fmla="*/ 200 w 2154"/>
                  <a:gd name="T65" fmla="*/ 899 h 92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54"/>
                  <a:gd name="T100" fmla="*/ 0 h 9241"/>
                  <a:gd name="T101" fmla="*/ 2154 w 2154"/>
                  <a:gd name="T102" fmla="*/ 9241 h 924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54" h="9241">
                    <a:moveTo>
                      <a:pt x="2154" y="9241"/>
                    </a:moveTo>
                    <a:lnTo>
                      <a:pt x="1497" y="9240"/>
                    </a:lnTo>
                    <a:lnTo>
                      <a:pt x="989" y="9240"/>
                    </a:lnTo>
                    <a:lnTo>
                      <a:pt x="612" y="9240"/>
                    </a:lnTo>
                    <a:lnTo>
                      <a:pt x="345" y="9240"/>
                    </a:lnTo>
                    <a:lnTo>
                      <a:pt x="170" y="9240"/>
                    </a:lnTo>
                    <a:lnTo>
                      <a:pt x="67" y="9240"/>
                    </a:lnTo>
                    <a:lnTo>
                      <a:pt x="17" y="9240"/>
                    </a:lnTo>
                    <a:lnTo>
                      <a:pt x="0" y="9240"/>
                    </a:lnTo>
                    <a:lnTo>
                      <a:pt x="0" y="9241"/>
                    </a:lnTo>
                    <a:lnTo>
                      <a:pt x="0" y="9065"/>
                    </a:lnTo>
                    <a:lnTo>
                      <a:pt x="0" y="8702"/>
                    </a:lnTo>
                    <a:lnTo>
                      <a:pt x="0" y="8177"/>
                    </a:lnTo>
                    <a:lnTo>
                      <a:pt x="0" y="7523"/>
                    </a:lnTo>
                    <a:lnTo>
                      <a:pt x="0" y="6767"/>
                    </a:lnTo>
                    <a:lnTo>
                      <a:pt x="0" y="5939"/>
                    </a:lnTo>
                    <a:lnTo>
                      <a:pt x="0" y="5067"/>
                    </a:lnTo>
                    <a:lnTo>
                      <a:pt x="0" y="4182"/>
                    </a:lnTo>
                    <a:lnTo>
                      <a:pt x="0" y="3312"/>
                    </a:lnTo>
                    <a:lnTo>
                      <a:pt x="0" y="2488"/>
                    </a:lnTo>
                    <a:lnTo>
                      <a:pt x="0" y="1736"/>
                    </a:lnTo>
                    <a:lnTo>
                      <a:pt x="0" y="1089"/>
                    </a:lnTo>
                    <a:lnTo>
                      <a:pt x="0" y="573"/>
                    </a:lnTo>
                    <a:lnTo>
                      <a:pt x="0" y="219"/>
                    </a:lnTo>
                    <a:lnTo>
                      <a:pt x="0" y="57"/>
                    </a:lnTo>
                    <a:lnTo>
                      <a:pt x="113" y="510"/>
                    </a:lnTo>
                    <a:lnTo>
                      <a:pt x="226" y="680"/>
                    </a:lnTo>
                    <a:lnTo>
                      <a:pt x="510" y="794"/>
                    </a:lnTo>
                    <a:lnTo>
                      <a:pt x="1530" y="794"/>
                    </a:lnTo>
                    <a:lnTo>
                      <a:pt x="1757" y="737"/>
                    </a:lnTo>
                    <a:lnTo>
                      <a:pt x="1927" y="567"/>
                    </a:lnTo>
                    <a:lnTo>
                      <a:pt x="2154" y="0"/>
                    </a:lnTo>
                    <a:lnTo>
                      <a:pt x="2154" y="9241"/>
                    </a:lnTo>
                  </a:path>
                </a:pathLst>
              </a:custGeom>
              <a:noFill/>
              <a:ln w="12700">
                <a:solidFill>
                  <a:srgbClr val="000000"/>
                </a:solidFill>
                <a:prstDash val="solid"/>
                <a:round/>
                <a:headEnd/>
                <a:tailEnd/>
              </a:ln>
            </p:spPr>
            <p:txBody>
              <a:bodyPr/>
              <a:lstStyle/>
              <a:p>
                <a:endParaRPr lang="de-DE"/>
              </a:p>
            </p:txBody>
          </p:sp>
          <p:grpSp>
            <p:nvGrpSpPr>
              <p:cNvPr id="5351" name="Group 106"/>
              <p:cNvGrpSpPr>
                <a:grpSpLocks/>
              </p:cNvGrpSpPr>
              <p:nvPr/>
            </p:nvGrpSpPr>
            <p:grpSpPr bwMode="auto">
              <a:xfrm>
                <a:off x="576" y="2688"/>
                <a:ext cx="432" cy="1393"/>
                <a:chOff x="576" y="2688"/>
                <a:chExt cx="432" cy="1393"/>
              </a:xfrm>
            </p:grpSpPr>
            <p:sp>
              <p:nvSpPr>
                <p:cNvPr id="5352" name="Freeform 107"/>
                <p:cNvSpPr>
                  <a:spLocks/>
                </p:cNvSpPr>
                <p:nvPr/>
              </p:nvSpPr>
              <p:spPr bwMode="auto">
                <a:xfrm>
                  <a:off x="582" y="4070"/>
                  <a:ext cx="426" cy="11"/>
                </a:xfrm>
                <a:custGeom>
                  <a:avLst/>
                  <a:gdLst>
                    <a:gd name="T0" fmla="*/ 0 w 4592"/>
                    <a:gd name="T1" fmla="*/ 0 h 113"/>
                    <a:gd name="T2" fmla="*/ 421 w 4592"/>
                    <a:gd name="T3" fmla="*/ 0 h 113"/>
                    <a:gd name="T4" fmla="*/ 421 w 4592"/>
                    <a:gd name="T5" fmla="*/ 5 h 113"/>
                    <a:gd name="T6" fmla="*/ 426 w 4592"/>
                    <a:gd name="T7" fmla="*/ 5 h 113"/>
                    <a:gd name="T8" fmla="*/ 426 w 4592"/>
                    <a:gd name="T9" fmla="*/ 5 h 113"/>
                    <a:gd name="T10" fmla="*/ 426 w 4592"/>
                    <a:gd name="T11" fmla="*/ 6 h 113"/>
                    <a:gd name="T12" fmla="*/ 426 w 4592"/>
                    <a:gd name="T13" fmla="*/ 7 h 113"/>
                    <a:gd name="T14" fmla="*/ 425 w 4592"/>
                    <a:gd name="T15" fmla="*/ 8 h 113"/>
                    <a:gd name="T16" fmla="*/ 425 w 4592"/>
                    <a:gd name="T17" fmla="*/ 9 h 113"/>
                    <a:gd name="T18" fmla="*/ 424 w 4592"/>
                    <a:gd name="T19" fmla="*/ 9 h 113"/>
                    <a:gd name="T20" fmla="*/ 424 w 4592"/>
                    <a:gd name="T21" fmla="*/ 10 h 113"/>
                    <a:gd name="T22" fmla="*/ 423 w 4592"/>
                    <a:gd name="T23" fmla="*/ 10 h 113"/>
                    <a:gd name="T24" fmla="*/ 422 w 4592"/>
                    <a:gd name="T25" fmla="*/ 11 h 113"/>
                    <a:gd name="T26" fmla="*/ 421 w 4592"/>
                    <a:gd name="T27" fmla="*/ 11 h 113"/>
                    <a:gd name="T28" fmla="*/ 0 w 4592"/>
                    <a:gd name="T29" fmla="*/ 11 h 113"/>
                    <a:gd name="T30" fmla="*/ 0 w 4592"/>
                    <a:gd name="T31" fmla="*/ 5 h 113"/>
                    <a:gd name="T32" fmla="*/ 0 w 4592"/>
                    <a:gd name="T33" fmla="*/ 0 h 1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92"/>
                    <a:gd name="T52" fmla="*/ 0 h 113"/>
                    <a:gd name="T53" fmla="*/ 4592 w 4592"/>
                    <a:gd name="T54" fmla="*/ 113 h 1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92" h="113">
                      <a:moveTo>
                        <a:pt x="0" y="0"/>
                      </a:moveTo>
                      <a:lnTo>
                        <a:pt x="4535" y="0"/>
                      </a:lnTo>
                      <a:lnTo>
                        <a:pt x="4535" y="56"/>
                      </a:lnTo>
                      <a:lnTo>
                        <a:pt x="4592" y="56"/>
                      </a:lnTo>
                      <a:lnTo>
                        <a:pt x="4591" y="64"/>
                      </a:lnTo>
                      <a:lnTo>
                        <a:pt x="4589" y="73"/>
                      </a:lnTo>
                      <a:lnTo>
                        <a:pt x="4585" y="81"/>
                      </a:lnTo>
                      <a:lnTo>
                        <a:pt x="4581" y="89"/>
                      </a:lnTo>
                      <a:lnTo>
                        <a:pt x="4575" y="96"/>
                      </a:lnTo>
                      <a:lnTo>
                        <a:pt x="4568" y="102"/>
                      </a:lnTo>
                      <a:lnTo>
                        <a:pt x="4560" y="106"/>
                      </a:lnTo>
                      <a:lnTo>
                        <a:pt x="4552" y="110"/>
                      </a:lnTo>
                      <a:lnTo>
                        <a:pt x="4535" y="113"/>
                      </a:lnTo>
                      <a:lnTo>
                        <a:pt x="0" y="113"/>
                      </a:lnTo>
                      <a:lnTo>
                        <a:pt x="0" y="56"/>
                      </a:lnTo>
                      <a:lnTo>
                        <a:pt x="0" y="0"/>
                      </a:lnTo>
                      <a:close/>
                    </a:path>
                  </a:pathLst>
                </a:custGeom>
                <a:solidFill>
                  <a:srgbClr val="000000"/>
                </a:solidFill>
                <a:ln w="12700">
                  <a:noFill/>
                  <a:round/>
                  <a:headEnd/>
                  <a:tailEnd/>
                </a:ln>
              </p:spPr>
              <p:txBody>
                <a:bodyPr/>
                <a:lstStyle/>
                <a:p>
                  <a:endParaRPr lang="de-DE"/>
                </a:p>
              </p:txBody>
            </p:sp>
            <p:sp>
              <p:nvSpPr>
                <p:cNvPr id="5353" name="Freeform 108"/>
                <p:cNvSpPr>
                  <a:spLocks/>
                </p:cNvSpPr>
                <p:nvPr/>
              </p:nvSpPr>
              <p:spPr bwMode="auto">
                <a:xfrm>
                  <a:off x="997" y="4037"/>
                  <a:ext cx="11" cy="38"/>
                </a:xfrm>
                <a:custGeom>
                  <a:avLst/>
                  <a:gdLst>
                    <a:gd name="T0" fmla="*/ 0 w 113"/>
                    <a:gd name="T1" fmla="*/ 38 h 397"/>
                    <a:gd name="T2" fmla="*/ 0 w 113"/>
                    <a:gd name="T3" fmla="*/ 5 h 397"/>
                    <a:gd name="T4" fmla="*/ 5 w 113"/>
                    <a:gd name="T5" fmla="*/ 5 h 397"/>
                    <a:gd name="T6" fmla="*/ 5 w 113"/>
                    <a:gd name="T7" fmla="*/ 0 h 397"/>
                    <a:gd name="T8" fmla="*/ 5 w 113"/>
                    <a:gd name="T9" fmla="*/ 0 h 397"/>
                    <a:gd name="T10" fmla="*/ 6 w 113"/>
                    <a:gd name="T11" fmla="*/ 0 h 397"/>
                    <a:gd name="T12" fmla="*/ 7 w 113"/>
                    <a:gd name="T13" fmla="*/ 0 h 397"/>
                    <a:gd name="T14" fmla="*/ 8 w 113"/>
                    <a:gd name="T15" fmla="*/ 1 h 397"/>
                    <a:gd name="T16" fmla="*/ 9 w 113"/>
                    <a:gd name="T17" fmla="*/ 1 h 397"/>
                    <a:gd name="T18" fmla="*/ 9 w 113"/>
                    <a:gd name="T19" fmla="*/ 2 h 397"/>
                    <a:gd name="T20" fmla="*/ 10 w 113"/>
                    <a:gd name="T21" fmla="*/ 2 h 397"/>
                    <a:gd name="T22" fmla="*/ 10 w 113"/>
                    <a:gd name="T23" fmla="*/ 3 h 397"/>
                    <a:gd name="T24" fmla="*/ 11 w 113"/>
                    <a:gd name="T25" fmla="*/ 4 h 397"/>
                    <a:gd name="T26" fmla="*/ 11 w 113"/>
                    <a:gd name="T27" fmla="*/ 5 h 397"/>
                    <a:gd name="T28" fmla="*/ 11 w 113"/>
                    <a:gd name="T29" fmla="*/ 38 h 397"/>
                    <a:gd name="T30" fmla="*/ 5 w 113"/>
                    <a:gd name="T31" fmla="*/ 38 h 397"/>
                    <a:gd name="T32" fmla="*/ 0 w 113"/>
                    <a:gd name="T33" fmla="*/ 38 h 39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
                    <a:gd name="T52" fmla="*/ 0 h 397"/>
                    <a:gd name="T53" fmla="*/ 113 w 113"/>
                    <a:gd name="T54" fmla="*/ 397 h 39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 h="397">
                      <a:moveTo>
                        <a:pt x="0" y="397"/>
                      </a:moveTo>
                      <a:lnTo>
                        <a:pt x="0" y="57"/>
                      </a:lnTo>
                      <a:lnTo>
                        <a:pt x="56" y="57"/>
                      </a:lnTo>
                      <a:lnTo>
                        <a:pt x="56" y="0"/>
                      </a:lnTo>
                      <a:lnTo>
                        <a:pt x="64" y="0"/>
                      </a:lnTo>
                      <a:lnTo>
                        <a:pt x="73" y="3"/>
                      </a:lnTo>
                      <a:lnTo>
                        <a:pt x="81" y="6"/>
                      </a:lnTo>
                      <a:lnTo>
                        <a:pt x="89" y="11"/>
                      </a:lnTo>
                      <a:lnTo>
                        <a:pt x="96" y="16"/>
                      </a:lnTo>
                      <a:lnTo>
                        <a:pt x="102" y="23"/>
                      </a:lnTo>
                      <a:lnTo>
                        <a:pt x="106" y="31"/>
                      </a:lnTo>
                      <a:lnTo>
                        <a:pt x="110" y="39"/>
                      </a:lnTo>
                      <a:lnTo>
                        <a:pt x="113" y="57"/>
                      </a:lnTo>
                      <a:lnTo>
                        <a:pt x="113" y="397"/>
                      </a:lnTo>
                      <a:lnTo>
                        <a:pt x="56" y="397"/>
                      </a:lnTo>
                      <a:lnTo>
                        <a:pt x="0" y="397"/>
                      </a:lnTo>
                      <a:close/>
                    </a:path>
                  </a:pathLst>
                </a:custGeom>
                <a:solidFill>
                  <a:srgbClr val="000000"/>
                </a:solidFill>
                <a:ln w="12700">
                  <a:noFill/>
                  <a:round/>
                  <a:headEnd/>
                  <a:tailEnd/>
                </a:ln>
              </p:spPr>
              <p:txBody>
                <a:bodyPr/>
                <a:lstStyle/>
                <a:p>
                  <a:endParaRPr lang="de-DE"/>
                </a:p>
              </p:txBody>
            </p:sp>
            <p:sp>
              <p:nvSpPr>
                <p:cNvPr id="5354" name="Freeform 109"/>
                <p:cNvSpPr>
                  <a:spLocks/>
                </p:cNvSpPr>
                <p:nvPr/>
              </p:nvSpPr>
              <p:spPr bwMode="auto">
                <a:xfrm>
                  <a:off x="576" y="4037"/>
                  <a:ext cx="427" cy="11"/>
                </a:xfrm>
                <a:custGeom>
                  <a:avLst/>
                  <a:gdLst>
                    <a:gd name="T0" fmla="*/ 427 w 4591"/>
                    <a:gd name="T1" fmla="*/ 11 h 114"/>
                    <a:gd name="T2" fmla="*/ 5 w 4591"/>
                    <a:gd name="T3" fmla="*/ 11 h 114"/>
                    <a:gd name="T4" fmla="*/ 5 w 4591"/>
                    <a:gd name="T5" fmla="*/ 6 h 114"/>
                    <a:gd name="T6" fmla="*/ 0 w 4591"/>
                    <a:gd name="T7" fmla="*/ 6 h 114"/>
                    <a:gd name="T8" fmla="*/ 0 w 4591"/>
                    <a:gd name="T9" fmla="*/ 6 h 114"/>
                    <a:gd name="T10" fmla="*/ 0 w 4591"/>
                    <a:gd name="T11" fmla="*/ 5 h 114"/>
                    <a:gd name="T12" fmla="*/ 0 w 4591"/>
                    <a:gd name="T13" fmla="*/ 4 h 114"/>
                    <a:gd name="T14" fmla="*/ 0 w 4591"/>
                    <a:gd name="T15" fmla="*/ 3 h 114"/>
                    <a:gd name="T16" fmla="*/ 1 w 4591"/>
                    <a:gd name="T17" fmla="*/ 2 h 114"/>
                    <a:gd name="T18" fmla="*/ 1 w 4591"/>
                    <a:gd name="T19" fmla="*/ 2 h 114"/>
                    <a:gd name="T20" fmla="*/ 2 w 4591"/>
                    <a:gd name="T21" fmla="*/ 1 h 114"/>
                    <a:gd name="T22" fmla="*/ 3 w 4591"/>
                    <a:gd name="T23" fmla="*/ 1 h 114"/>
                    <a:gd name="T24" fmla="*/ 4 w 4591"/>
                    <a:gd name="T25" fmla="*/ 0 h 114"/>
                    <a:gd name="T26" fmla="*/ 5 w 4591"/>
                    <a:gd name="T27" fmla="*/ 0 h 114"/>
                    <a:gd name="T28" fmla="*/ 427 w 4591"/>
                    <a:gd name="T29" fmla="*/ 0 h 114"/>
                    <a:gd name="T30" fmla="*/ 427 w 4591"/>
                    <a:gd name="T31" fmla="*/ 6 h 114"/>
                    <a:gd name="T32" fmla="*/ 427 w 4591"/>
                    <a:gd name="T33" fmla="*/ 11 h 1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91"/>
                    <a:gd name="T52" fmla="*/ 0 h 114"/>
                    <a:gd name="T53" fmla="*/ 4591 w 4591"/>
                    <a:gd name="T54" fmla="*/ 114 h 1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91" h="114">
                      <a:moveTo>
                        <a:pt x="4591" y="114"/>
                      </a:moveTo>
                      <a:lnTo>
                        <a:pt x="56" y="114"/>
                      </a:lnTo>
                      <a:lnTo>
                        <a:pt x="56" y="57"/>
                      </a:lnTo>
                      <a:lnTo>
                        <a:pt x="0" y="57"/>
                      </a:lnTo>
                      <a:lnTo>
                        <a:pt x="0" y="48"/>
                      </a:lnTo>
                      <a:lnTo>
                        <a:pt x="2" y="39"/>
                      </a:lnTo>
                      <a:lnTo>
                        <a:pt x="5" y="31"/>
                      </a:lnTo>
                      <a:lnTo>
                        <a:pt x="10" y="23"/>
                      </a:lnTo>
                      <a:lnTo>
                        <a:pt x="15" y="16"/>
                      </a:lnTo>
                      <a:lnTo>
                        <a:pt x="22" y="11"/>
                      </a:lnTo>
                      <a:lnTo>
                        <a:pt x="30" y="6"/>
                      </a:lnTo>
                      <a:lnTo>
                        <a:pt x="38" y="3"/>
                      </a:lnTo>
                      <a:lnTo>
                        <a:pt x="56" y="0"/>
                      </a:lnTo>
                      <a:lnTo>
                        <a:pt x="4591" y="0"/>
                      </a:lnTo>
                      <a:lnTo>
                        <a:pt x="4591" y="57"/>
                      </a:lnTo>
                      <a:lnTo>
                        <a:pt x="4591" y="114"/>
                      </a:lnTo>
                      <a:close/>
                    </a:path>
                  </a:pathLst>
                </a:custGeom>
                <a:solidFill>
                  <a:srgbClr val="000000"/>
                </a:solidFill>
                <a:ln w="12700">
                  <a:noFill/>
                  <a:round/>
                  <a:headEnd/>
                  <a:tailEnd/>
                </a:ln>
              </p:spPr>
              <p:txBody>
                <a:bodyPr/>
                <a:lstStyle/>
                <a:p>
                  <a:endParaRPr lang="de-DE"/>
                </a:p>
              </p:txBody>
            </p:sp>
            <p:sp>
              <p:nvSpPr>
                <p:cNvPr id="5355" name="Freeform 110"/>
                <p:cNvSpPr>
                  <a:spLocks/>
                </p:cNvSpPr>
                <p:nvPr/>
              </p:nvSpPr>
              <p:spPr bwMode="auto">
                <a:xfrm>
                  <a:off x="576" y="4042"/>
                  <a:ext cx="11" cy="39"/>
                </a:xfrm>
                <a:custGeom>
                  <a:avLst/>
                  <a:gdLst>
                    <a:gd name="T0" fmla="*/ 11 w 113"/>
                    <a:gd name="T1" fmla="*/ 0 h 397"/>
                    <a:gd name="T2" fmla="*/ 11 w 113"/>
                    <a:gd name="T3" fmla="*/ 33 h 397"/>
                    <a:gd name="T4" fmla="*/ 5 w 113"/>
                    <a:gd name="T5" fmla="*/ 33 h 397"/>
                    <a:gd name="T6" fmla="*/ 5 w 113"/>
                    <a:gd name="T7" fmla="*/ 39 h 397"/>
                    <a:gd name="T8" fmla="*/ 5 w 113"/>
                    <a:gd name="T9" fmla="*/ 39 h 397"/>
                    <a:gd name="T10" fmla="*/ 5 w 113"/>
                    <a:gd name="T11" fmla="*/ 39 h 397"/>
                    <a:gd name="T12" fmla="*/ 4 w 113"/>
                    <a:gd name="T13" fmla="*/ 39 h 397"/>
                    <a:gd name="T14" fmla="*/ 3 w 113"/>
                    <a:gd name="T15" fmla="*/ 38 h 397"/>
                    <a:gd name="T16" fmla="*/ 2 w 113"/>
                    <a:gd name="T17" fmla="*/ 38 h 397"/>
                    <a:gd name="T18" fmla="*/ 1 w 113"/>
                    <a:gd name="T19" fmla="*/ 37 h 397"/>
                    <a:gd name="T20" fmla="*/ 1 w 113"/>
                    <a:gd name="T21" fmla="*/ 37 h 397"/>
                    <a:gd name="T22" fmla="*/ 0 w 113"/>
                    <a:gd name="T23" fmla="*/ 36 h 397"/>
                    <a:gd name="T24" fmla="*/ 0 w 113"/>
                    <a:gd name="T25" fmla="*/ 35 h 397"/>
                    <a:gd name="T26" fmla="*/ 0 w 113"/>
                    <a:gd name="T27" fmla="*/ 33 h 397"/>
                    <a:gd name="T28" fmla="*/ 0 w 113"/>
                    <a:gd name="T29" fmla="*/ 0 h 397"/>
                    <a:gd name="T30" fmla="*/ 5 w 113"/>
                    <a:gd name="T31" fmla="*/ 0 h 397"/>
                    <a:gd name="T32" fmla="*/ 11 w 113"/>
                    <a:gd name="T33" fmla="*/ 0 h 39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
                    <a:gd name="T52" fmla="*/ 0 h 397"/>
                    <a:gd name="T53" fmla="*/ 113 w 113"/>
                    <a:gd name="T54" fmla="*/ 397 h 39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 h="397">
                      <a:moveTo>
                        <a:pt x="113" y="0"/>
                      </a:moveTo>
                      <a:lnTo>
                        <a:pt x="113" y="340"/>
                      </a:lnTo>
                      <a:lnTo>
                        <a:pt x="56" y="340"/>
                      </a:lnTo>
                      <a:lnTo>
                        <a:pt x="56" y="397"/>
                      </a:lnTo>
                      <a:lnTo>
                        <a:pt x="47" y="396"/>
                      </a:lnTo>
                      <a:lnTo>
                        <a:pt x="38" y="394"/>
                      </a:lnTo>
                      <a:lnTo>
                        <a:pt x="30" y="390"/>
                      </a:lnTo>
                      <a:lnTo>
                        <a:pt x="22" y="386"/>
                      </a:lnTo>
                      <a:lnTo>
                        <a:pt x="15" y="380"/>
                      </a:lnTo>
                      <a:lnTo>
                        <a:pt x="10" y="373"/>
                      </a:lnTo>
                      <a:lnTo>
                        <a:pt x="5" y="365"/>
                      </a:lnTo>
                      <a:lnTo>
                        <a:pt x="2" y="357"/>
                      </a:lnTo>
                      <a:lnTo>
                        <a:pt x="0" y="340"/>
                      </a:lnTo>
                      <a:lnTo>
                        <a:pt x="0" y="0"/>
                      </a:lnTo>
                      <a:lnTo>
                        <a:pt x="56" y="0"/>
                      </a:lnTo>
                      <a:lnTo>
                        <a:pt x="113" y="0"/>
                      </a:lnTo>
                      <a:close/>
                    </a:path>
                  </a:pathLst>
                </a:custGeom>
                <a:solidFill>
                  <a:srgbClr val="000000"/>
                </a:solidFill>
                <a:ln w="12700">
                  <a:noFill/>
                  <a:round/>
                  <a:headEnd/>
                  <a:tailEnd/>
                </a:ln>
              </p:spPr>
              <p:txBody>
                <a:bodyPr/>
                <a:lstStyle/>
                <a:p>
                  <a:endParaRPr lang="de-DE"/>
                </a:p>
              </p:txBody>
            </p:sp>
            <p:sp>
              <p:nvSpPr>
                <p:cNvPr id="5356" name="Freeform 111"/>
                <p:cNvSpPr>
                  <a:spLocks/>
                </p:cNvSpPr>
                <p:nvPr/>
              </p:nvSpPr>
              <p:spPr bwMode="auto">
                <a:xfrm>
                  <a:off x="580" y="4015"/>
                  <a:ext cx="107" cy="32"/>
                </a:xfrm>
                <a:custGeom>
                  <a:avLst/>
                  <a:gdLst>
                    <a:gd name="T0" fmla="*/ 0 w 1155"/>
                    <a:gd name="T1" fmla="*/ 21 h 339"/>
                    <a:gd name="T2" fmla="*/ 105 w 1155"/>
                    <a:gd name="T3" fmla="*/ 0 h 339"/>
                    <a:gd name="T4" fmla="*/ 105 w 1155"/>
                    <a:gd name="T5" fmla="*/ 0 h 339"/>
                    <a:gd name="T6" fmla="*/ 106 w 1155"/>
                    <a:gd name="T7" fmla="*/ 0 h 339"/>
                    <a:gd name="T8" fmla="*/ 106 w 1155"/>
                    <a:gd name="T9" fmla="*/ 5 h 339"/>
                    <a:gd name="T10" fmla="*/ 107 w 1155"/>
                    <a:gd name="T11" fmla="*/ 11 h 339"/>
                    <a:gd name="T12" fmla="*/ 2 w 1155"/>
                    <a:gd name="T13" fmla="*/ 32 h 339"/>
                    <a:gd name="T14" fmla="*/ 0 w 1155"/>
                    <a:gd name="T15" fmla="*/ 21 h 339"/>
                    <a:gd name="T16" fmla="*/ 0 60000 65536"/>
                    <a:gd name="T17" fmla="*/ 0 60000 65536"/>
                    <a:gd name="T18" fmla="*/ 0 60000 65536"/>
                    <a:gd name="T19" fmla="*/ 0 60000 65536"/>
                    <a:gd name="T20" fmla="*/ 0 60000 65536"/>
                    <a:gd name="T21" fmla="*/ 0 60000 65536"/>
                    <a:gd name="T22" fmla="*/ 0 60000 65536"/>
                    <a:gd name="T23" fmla="*/ 0 60000 65536"/>
                    <a:gd name="T24" fmla="*/ 0 w 1155"/>
                    <a:gd name="T25" fmla="*/ 0 h 339"/>
                    <a:gd name="T26" fmla="*/ 1155 w 1155"/>
                    <a:gd name="T27" fmla="*/ 339 h 3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55" h="339">
                      <a:moveTo>
                        <a:pt x="0" y="226"/>
                      </a:moveTo>
                      <a:lnTo>
                        <a:pt x="1134" y="0"/>
                      </a:lnTo>
                      <a:lnTo>
                        <a:pt x="1145" y="0"/>
                      </a:lnTo>
                      <a:lnTo>
                        <a:pt x="1145" y="56"/>
                      </a:lnTo>
                      <a:lnTo>
                        <a:pt x="1155" y="112"/>
                      </a:lnTo>
                      <a:lnTo>
                        <a:pt x="21" y="339"/>
                      </a:lnTo>
                      <a:lnTo>
                        <a:pt x="0" y="226"/>
                      </a:lnTo>
                      <a:close/>
                    </a:path>
                  </a:pathLst>
                </a:custGeom>
                <a:solidFill>
                  <a:srgbClr val="000000"/>
                </a:solidFill>
                <a:ln w="12700">
                  <a:noFill/>
                  <a:round/>
                  <a:headEnd/>
                  <a:tailEnd/>
                </a:ln>
              </p:spPr>
              <p:txBody>
                <a:bodyPr/>
                <a:lstStyle/>
                <a:p>
                  <a:endParaRPr lang="de-DE"/>
                </a:p>
              </p:txBody>
            </p:sp>
            <p:sp>
              <p:nvSpPr>
                <p:cNvPr id="5357" name="Freeform 112"/>
                <p:cNvSpPr>
                  <a:spLocks/>
                </p:cNvSpPr>
                <p:nvPr/>
              </p:nvSpPr>
              <p:spPr bwMode="auto">
                <a:xfrm>
                  <a:off x="687" y="4015"/>
                  <a:ext cx="211" cy="11"/>
                </a:xfrm>
                <a:custGeom>
                  <a:avLst/>
                  <a:gdLst>
                    <a:gd name="T0" fmla="*/ 0 w 2278"/>
                    <a:gd name="T1" fmla="*/ 0 h 113"/>
                    <a:gd name="T2" fmla="*/ 210 w 2278"/>
                    <a:gd name="T3" fmla="*/ 0 h 113"/>
                    <a:gd name="T4" fmla="*/ 210 w 2278"/>
                    <a:gd name="T5" fmla="*/ 0 h 113"/>
                    <a:gd name="T6" fmla="*/ 211 w 2278"/>
                    <a:gd name="T7" fmla="*/ 0 h 113"/>
                    <a:gd name="T8" fmla="*/ 210 w 2278"/>
                    <a:gd name="T9" fmla="*/ 5 h 113"/>
                    <a:gd name="T10" fmla="*/ 210 w 2278"/>
                    <a:gd name="T11" fmla="*/ 11 h 113"/>
                    <a:gd name="T12" fmla="*/ 0 w 2278"/>
                    <a:gd name="T13" fmla="*/ 11 h 113"/>
                    <a:gd name="T14" fmla="*/ 0 w 2278"/>
                    <a:gd name="T15" fmla="*/ 5 h 113"/>
                    <a:gd name="T16" fmla="*/ 0 w 2278"/>
                    <a:gd name="T17" fmla="*/ 0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78"/>
                    <a:gd name="T28" fmla="*/ 0 h 113"/>
                    <a:gd name="T29" fmla="*/ 2278 w 2278"/>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78" h="113">
                      <a:moveTo>
                        <a:pt x="0" y="0"/>
                      </a:moveTo>
                      <a:lnTo>
                        <a:pt x="2267" y="0"/>
                      </a:lnTo>
                      <a:lnTo>
                        <a:pt x="2278" y="0"/>
                      </a:lnTo>
                      <a:lnTo>
                        <a:pt x="2267" y="56"/>
                      </a:lnTo>
                      <a:lnTo>
                        <a:pt x="2267" y="113"/>
                      </a:lnTo>
                      <a:lnTo>
                        <a:pt x="0" y="113"/>
                      </a:lnTo>
                      <a:lnTo>
                        <a:pt x="0" y="56"/>
                      </a:lnTo>
                      <a:lnTo>
                        <a:pt x="0" y="0"/>
                      </a:lnTo>
                      <a:close/>
                    </a:path>
                  </a:pathLst>
                </a:custGeom>
                <a:solidFill>
                  <a:srgbClr val="000000"/>
                </a:solidFill>
                <a:ln w="12700">
                  <a:noFill/>
                  <a:round/>
                  <a:headEnd/>
                  <a:tailEnd/>
                </a:ln>
              </p:spPr>
              <p:txBody>
                <a:bodyPr/>
                <a:lstStyle/>
                <a:p>
                  <a:endParaRPr lang="de-DE"/>
                </a:p>
              </p:txBody>
            </p:sp>
            <p:sp>
              <p:nvSpPr>
                <p:cNvPr id="5358" name="Freeform 113"/>
                <p:cNvSpPr>
                  <a:spLocks/>
                </p:cNvSpPr>
                <p:nvPr/>
              </p:nvSpPr>
              <p:spPr bwMode="auto">
                <a:xfrm>
                  <a:off x="897" y="4015"/>
                  <a:ext cx="107" cy="32"/>
                </a:xfrm>
                <a:custGeom>
                  <a:avLst/>
                  <a:gdLst>
                    <a:gd name="T0" fmla="*/ 1 w 1155"/>
                    <a:gd name="T1" fmla="*/ 5 h 339"/>
                    <a:gd name="T2" fmla="*/ 2 w 1155"/>
                    <a:gd name="T3" fmla="*/ 0 h 339"/>
                    <a:gd name="T4" fmla="*/ 107 w 1155"/>
                    <a:gd name="T5" fmla="*/ 21 h 339"/>
                    <a:gd name="T6" fmla="*/ 105 w 1155"/>
                    <a:gd name="T7" fmla="*/ 32 h 339"/>
                    <a:gd name="T8" fmla="*/ 0 w 1155"/>
                    <a:gd name="T9" fmla="*/ 11 h 339"/>
                    <a:gd name="T10" fmla="*/ 1 w 1155"/>
                    <a:gd name="T11" fmla="*/ 5 h 339"/>
                    <a:gd name="T12" fmla="*/ 0 60000 65536"/>
                    <a:gd name="T13" fmla="*/ 0 60000 65536"/>
                    <a:gd name="T14" fmla="*/ 0 60000 65536"/>
                    <a:gd name="T15" fmla="*/ 0 60000 65536"/>
                    <a:gd name="T16" fmla="*/ 0 60000 65536"/>
                    <a:gd name="T17" fmla="*/ 0 60000 65536"/>
                    <a:gd name="T18" fmla="*/ 0 w 1155"/>
                    <a:gd name="T19" fmla="*/ 0 h 339"/>
                    <a:gd name="T20" fmla="*/ 1155 w 1155"/>
                    <a:gd name="T21" fmla="*/ 339 h 339"/>
                  </a:gdLst>
                  <a:ahLst/>
                  <a:cxnLst>
                    <a:cxn ang="T12">
                      <a:pos x="T0" y="T1"/>
                    </a:cxn>
                    <a:cxn ang="T13">
                      <a:pos x="T2" y="T3"/>
                    </a:cxn>
                    <a:cxn ang="T14">
                      <a:pos x="T4" y="T5"/>
                    </a:cxn>
                    <a:cxn ang="T15">
                      <a:pos x="T6" y="T7"/>
                    </a:cxn>
                    <a:cxn ang="T16">
                      <a:pos x="T8" y="T9"/>
                    </a:cxn>
                    <a:cxn ang="T17">
                      <a:pos x="T10" y="T11"/>
                    </a:cxn>
                  </a:cxnLst>
                  <a:rect l="T18" t="T19" r="T20" b="T21"/>
                  <a:pathLst>
                    <a:path w="1155" h="339">
                      <a:moveTo>
                        <a:pt x="11" y="56"/>
                      </a:moveTo>
                      <a:lnTo>
                        <a:pt x="22" y="0"/>
                      </a:lnTo>
                      <a:lnTo>
                        <a:pt x="1155" y="226"/>
                      </a:lnTo>
                      <a:lnTo>
                        <a:pt x="1134" y="339"/>
                      </a:lnTo>
                      <a:lnTo>
                        <a:pt x="0" y="112"/>
                      </a:lnTo>
                      <a:lnTo>
                        <a:pt x="11" y="56"/>
                      </a:lnTo>
                      <a:close/>
                    </a:path>
                  </a:pathLst>
                </a:custGeom>
                <a:solidFill>
                  <a:srgbClr val="000000"/>
                </a:solidFill>
                <a:ln w="12700">
                  <a:noFill/>
                  <a:round/>
                  <a:headEnd/>
                  <a:tailEnd/>
                </a:ln>
              </p:spPr>
              <p:txBody>
                <a:bodyPr/>
                <a:lstStyle/>
                <a:p>
                  <a:endParaRPr lang="de-DE"/>
                </a:p>
              </p:txBody>
            </p:sp>
            <p:sp>
              <p:nvSpPr>
                <p:cNvPr id="5359" name="Rectangle 114"/>
                <p:cNvSpPr>
                  <a:spLocks noChangeArrowheads="1"/>
                </p:cNvSpPr>
                <p:nvPr/>
              </p:nvSpPr>
              <p:spPr bwMode="auto">
                <a:xfrm>
                  <a:off x="887" y="2730"/>
                  <a:ext cx="10" cy="1290"/>
                </a:xfrm>
                <a:prstGeom prst="rect">
                  <a:avLst/>
                </a:prstGeom>
                <a:solidFill>
                  <a:srgbClr val="000000"/>
                </a:solidFill>
                <a:ln w="12700">
                  <a:noFill/>
                  <a:miter lim="800000"/>
                  <a:headEnd/>
                  <a:tailEnd/>
                </a:ln>
              </p:spPr>
              <p:txBody>
                <a:bodyPr/>
                <a:lstStyle/>
                <a:p>
                  <a:endParaRPr lang="de-DE"/>
                </a:p>
              </p:txBody>
            </p:sp>
            <p:sp>
              <p:nvSpPr>
                <p:cNvPr id="5360" name="Freeform 115"/>
                <p:cNvSpPr>
                  <a:spLocks/>
                </p:cNvSpPr>
                <p:nvPr/>
              </p:nvSpPr>
              <p:spPr bwMode="auto">
                <a:xfrm>
                  <a:off x="887" y="2716"/>
                  <a:ext cx="12" cy="14"/>
                </a:xfrm>
                <a:custGeom>
                  <a:avLst/>
                  <a:gdLst>
                    <a:gd name="T0" fmla="*/ 0 w 129"/>
                    <a:gd name="T1" fmla="*/ 12 h 145"/>
                    <a:gd name="T2" fmla="*/ 2 w 129"/>
                    <a:gd name="T3" fmla="*/ 0 h 145"/>
                    <a:gd name="T4" fmla="*/ 7 w 129"/>
                    <a:gd name="T5" fmla="*/ 2 h 145"/>
                    <a:gd name="T6" fmla="*/ 12 w 129"/>
                    <a:gd name="T7" fmla="*/ 3 h 145"/>
                    <a:gd name="T8" fmla="*/ 10 w 129"/>
                    <a:gd name="T9" fmla="*/ 14 h 145"/>
                    <a:gd name="T10" fmla="*/ 0 w 129"/>
                    <a:gd name="T11" fmla="*/ 12 h 145"/>
                    <a:gd name="T12" fmla="*/ 0 60000 65536"/>
                    <a:gd name="T13" fmla="*/ 0 60000 65536"/>
                    <a:gd name="T14" fmla="*/ 0 60000 65536"/>
                    <a:gd name="T15" fmla="*/ 0 60000 65536"/>
                    <a:gd name="T16" fmla="*/ 0 60000 65536"/>
                    <a:gd name="T17" fmla="*/ 0 60000 65536"/>
                    <a:gd name="T18" fmla="*/ 0 w 129"/>
                    <a:gd name="T19" fmla="*/ 0 h 145"/>
                    <a:gd name="T20" fmla="*/ 129 w 129"/>
                    <a:gd name="T21" fmla="*/ 145 h 145"/>
                  </a:gdLst>
                  <a:ahLst/>
                  <a:cxnLst>
                    <a:cxn ang="T12">
                      <a:pos x="T0" y="T1"/>
                    </a:cxn>
                    <a:cxn ang="T13">
                      <a:pos x="T2" y="T3"/>
                    </a:cxn>
                    <a:cxn ang="T14">
                      <a:pos x="T4" y="T5"/>
                    </a:cxn>
                    <a:cxn ang="T15">
                      <a:pos x="T6" y="T7"/>
                    </a:cxn>
                    <a:cxn ang="T16">
                      <a:pos x="T8" y="T9"/>
                    </a:cxn>
                    <a:cxn ang="T17">
                      <a:pos x="T10" y="T11"/>
                    </a:cxn>
                  </a:cxnLst>
                  <a:rect l="T18" t="T19" r="T20" b="T21"/>
                  <a:pathLst>
                    <a:path w="129" h="145">
                      <a:moveTo>
                        <a:pt x="0" y="128"/>
                      </a:moveTo>
                      <a:lnTo>
                        <a:pt x="21" y="0"/>
                      </a:lnTo>
                      <a:lnTo>
                        <a:pt x="76" y="18"/>
                      </a:lnTo>
                      <a:lnTo>
                        <a:pt x="129" y="35"/>
                      </a:lnTo>
                      <a:lnTo>
                        <a:pt x="112" y="145"/>
                      </a:lnTo>
                      <a:lnTo>
                        <a:pt x="0" y="128"/>
                      </a:lnTo>
                      <a:close/>
                    </a:path>
                  </a:pathLst>
                </a:custGeom>
                <a:solidFill>
                  <a:srgbClr val="000000"/>
                </a:solidFill>
                <a:ln w="12700">
                  <a:noFill/>
                  <a:round/>
                  <a:headEnd/>
                  <a:tailEnd/>
                </a:ln>
              </p:spPr>
              <p:txBody>
                <a:bodyPr/>
                <a:lstStyle/>
                <a:p>
                  <a:endParaRPr lang="de-DE"/>
                </a:p>
              </p:txBody>
            </p:sp>
            <p:sp>
              <p:nvSpPr>
                <p:cNvPr id="5361" name="Freeform 116"/>
                <p:cNvSpPr>
                  <a:spLocks/>
                </p:cNvSpPr>
                <p:nvPr/>
              </p:nvSpPr>
              <p:spPr bwMode="auto">
                <a:xfrm>
                  <a:off x="890" y="2705"/>
                  <a:ext cx="13" cy="15"/>
                </a:xfrm>
                <a:custGeom>
                  <a:avLst/>
                  <a:gdLst>
                    <a:gd name="T0" fmla="*/ 5 w 140"/>
                    <a:gd name="T1" fmla="*/ 13 h 151"/>
                    <a:gd name="T2" fmla="*/ 0 w 140"/>
                    <a:gd name="T3" fmla="*/ 12 h 151"/>
                    <a:gd name="T4" fmla="*/ 4 w 140"/>
                    <a:gd name="T5" fmla="*/ 0 h 151"/>
                    <a:gd name="T6" fmla="*/ 8 w 140"/>
                    <a:gd name="T7" fmla="*/ 3 h 151"/>
                    <a:gd name="T8" fmla="*/ 13 w 140"/>
                    <a:gd name="T9" fmla="*/ 5 h 151"/>
                    <a:gd name="T10" fmla="*/ 10 w 140"/>
                    <a:gd name="T11" fmla="*/ 15 h 151"/>
                    <a:gd name="T12" fmla="*/ 5 w 140"/>
                    <a:gd name="T13" fmla="*/ 13 h 151"/>
                    <a:gd name="T14" fmla="*/ 0 60000 65536"/>
                    <a:gd name="T15" fmla="*/ 0 60000 65536"/>
                    <a:gd name="T16" fmla="*/ 0 60000 65536"/>
                    <a:gd name="T17" fmla="*/ 0 60000 65536"/>
                    <a:gd name="T18" fmla="*/ 0 60000 65536"/>
                    <a:gd name="T19" fmla="*/ 0 60000 65536"/>
                    <a:gd name="T20" fmla="*/ 0 60000 65536"/>
                    <a:gd name="T21" fmla="*/ 0 w 140"/>
                    <a:gd name="T22" fmla="*/ 0 h 151"/>
                    <a:gd name="T23" fmla="*/ 140 w 140"/>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0" h="151">
                      <a:moveTo>
                        <a:pt x="55" y="134"/>
                      </a:moveTo>
                      <a:lnTo>
                        <a:pt x="0" y="116"/>
                      </a:lnTo>
                      <a:lnTo>
                        <a:pt x="39" y="0"/>
                      </a:lnTo>
                      <a:lnTo>
                        <a:pt x="90" y="27"/>
                      </a:lnTo>
                      <a:lnTo>
                        <a:pt x="140" y="53"/>
                      </a:lnTo>
                      <a:lnTo>
                        <a:pt x="108" y="151"/>
                      </a:lnTo>
                      <a:lnTo>
                        <a:pt x="55" y="134"/>
                      </a:lnTo>
                      <a:close/>
                    </a:path>
                  </a:pathLst>
                </a:custGeom>
                <a:solidFill>
                  <a:srgbClr val="000000"/>
                </a:solidFill>
                <a:ln w="12700">
                  <a:noFill/>
                  <a:round/>
                  <a:headEnd/>
                  <a:tailEnd/>
                </a:ln>
              </p:spPr>
              <p:txBody>
                <a:bodyPr/>
                <a:lstStyle/>
                <a:p>
                  <a:endParaRPr lang="de-DE"/>
                </a:p>
              </p:txBody>
            </p:sp>
            <p:sp>
              <p:nvSpPr>
                <p:cNvPr id="5362" name="Freeform 117"/>
                <p:cNvSpPr>
                  <a:spLocks/>
                </p:cNvSpPr>
                <p:nvPr/>
              </p:nvSpPr>
              <p:spPr bwMode="auto">
                <a:xfrm>
                  <a:off x="893" y="2695"/>
                  <a:ext cx="14" cy="15"/>
                </a:xfrm>
                <a:custGeom>
                  <a:avLst/>
                  <a:gdLst>
                    <a:gd name="T0" fmla="*/ 0 w 150"/>
                    <a:gd name="T1" fmla="*/ 10 h 154"/>
                    <a:gd name="T2" fmla="*/ 5 w 150"/>
                    <a:gd name="T3" fmla="*/ 1 h 154"/>
                    <a:gd name="T4" fmla="*/ 5 w 150"/>
                    <a:gd name="T5" fmla="*/ 1 h 154"/>
                    <a:gd name="T6" fmla="*/ 5 w 150"/>
                    <a:gd name="T7" fmla="*/ 0 h 154"/>
                    <a:gd name="T8" fmla="*/ 9 w 150"/>
                    <a:gd name="T9" fmla="*/ 4 h 154"/>
                    <a:gd name="T10" fmla="*/ 14 w 150"/>
                    <a:gd name="T11" fmla="*/ 6 h 154"/>
                    <a:gd name="T12" fmla="*/ 9 w 150"/>
                    <a:gd name="T13" fmla="*/ 15 h 154"/>
                    <a:gd name="T14" fmla="*/ 5 w 150"/>
                    <a:gd name="T15" fmla="*/ 12 h 154"/>
                    <a:gd name="T16" fmla="*/ 0 w 150"/>
                    <a:gd name="T17" fmla="*/ 10 h 1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0"/>
                    <a:gd name="T28" fmla="*/ 0 h 154"/>
                    <a:gd name="T29" fmla="*/ 150 w 150"/>
                    <a:gd name="T30" fmla="*/ 154 h 1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0" h="154">
                      <a:moveTo>
                        <a:pt x="0" y="101"/>
                      </a:moveTo>
                      <a:lnTo>
                        <a:pt x="49" y="9"/>
                      </a:lnTo>
                      <a:lnTo>
                        <a:pt x="55" y="0"/>
                      </a:lnTo>
                      <a:lnTo>
                        <a:pt x="100" y="36"/>
                      </a:lnTo>
                      <a:lnTo>
                        <a:pt x="150" y="62"/>
                      </a:lnTo>
                      <a:lnTo>
                        <a:pt x="101" y="154"/>
                      </a:lnTo>
                      <a:lnTo>
                        <a:pt x="51" y="128"/>
                      </a:lnTo>
                      <a:lnTo>
                        <a:pt x="0" y="101"/>
                      </a:lnTo>
                      <a:close/>
                    </a:path>
                  </a:pathLst>
                </a:custGeom>
                <a:solidFill>
                  <a:srgbClr val="000000"/>
                </a:solidFill>
                <a:ln w="12700">
                  <a:noFill/>
                  <a:round/>
                  <a:headEnd/>
                  <a:tailEnd/>
                </a:ln>
              </p:spPr>
              <p:txBody>
                <a:bodyPr/>
                <a:lstStyle/>
                <a:p>
                  <a:endParaRPr lang="de-DE"/>
                </a:p>
              </p:txBody>
            </p:sp>
            <p:sp>
              <p:nvSpPr>
                <p:cNvPr id="5363" name="Freeform 118"/>
                <p:cNvSpPr>
                  <a:spLocks/>
                </p:cNvSpPr>
                <p:nvPr/>
              </p:nvSpPr>
              <p:spPr bwMode="auto">
                <a:xfrm>
                  <a:off x="898" y="2688"/>
                  <a:ext cx="14" cy="14"/>
                </a:xfrm>
                <a:custGeom>
                  <a:avLst/>
                  <a:gdLst>
                    <a:gd name="T0" fmla="*/ 4 w 148"/>
                    <a:gd name="T1" fmla="*/ 11 h 146"/>
                    <a:gd name="T2" fmla="*/ 0 w 148"/>
                    <a:gd name="T3" fmla="*/ 7 h 146"/>
                    <a:gd name="T4" fmla="*/ 6 w 148"/>
                    <a:gd name="T5" fmla="*/ 0 h 146"/>
                    <a:gd name="T6" fmla="*/ 14 w 148"/>
                    <a:gd name="T7" fmla="*/ 7 h 146"/>
                    <a:gd name="T8" fmla="*/ 8 w 148"/>
                    <a:gd name="T9" fmla="*/ 14 h 146"/>
                    <a:gd name="T10" fmla="*/ 4 w 148"/>
                    <a:gd name="T11" fmla="*/ 11 h 146"/>
                    <a:gd name="T12" fmla="*/ 0 60000 65536"/>
                    <a:gd name="T13" fmla="*/ 0 60000 65536"/>
                    <a:gd name="T14" fmla="*/ 0 60000 65536"/>
                    <a:gd name="T15" fmla="*/ 0 60000 65536"/>
                    <a:gd name="T16" fmla="*/ 0 60000 65536"/>
                    <a:gd name="T17" fmla="*/ 0 60000 65536"/>
                    <a:gd name="T18" fmla="*/ 0 w 148"/>
                    <a:gd name="T19" fmla="*/ 0 h 146"/>
                    <a:gd name="T20" fmla="*/ 148 w 148"/>
                    <a:gd name="T21" fmla="*/ 146 h 146"/>
                  </a:gdLst>
                  <a:ahLst/>
                  <a:cxnLst>
                    <a:cxn ang="T12">
                      <a:pos x="T0" y="T1"/>
                    </a:cxn>
                    <a:cxn ang="T13">
                      <a:pos x="T2" y="T3"/>
                    </a:cxn>
                    <a:cxn ang="T14">
                      <a:pos x="T4" y="T5"/>
                    </a:cxn>
                    <a:cxn ang="T15">
                      <a:pos x="T6" y="T7"/>
                    </a:cxn>
                    <a:cxn ang="T16">
                      <a:pos x="T8" y="T9"/>
                    </a:cxn>
                    <a:cxn ang="T17">
                      <a:pos x="T10" y="T11"/>
                    </a:cxn>
                  </a:cxnLst>
                  <a:rect l="T18" t="T19" r="T20" b="T21"/>
                  <a:pathLst>
                    <a:path w="148" h="146">
                      <a:moveTo>
                        <a:pt x="45" y="111"/>
                      </a:moveTo>
                      <a:lnTo>
                        <a:pt x="0" y="75"/>
                      </a:lnTo>
                      <a:lnTo>
                        <a:pt x="61" y="0"/>
                      </a:lnTo>
                      <a:lnTo>
                        <a:pt x="148" y="72"/>
                      </a:lnTo>
                      <a:lnTo>
                        <a:pt x="88" y="146"/>
                      </a:lnTo>
                      <a:lnTo>
                        <a:pt x="45" y="111"/>
                      </a:lnTo>
                      <a:close/>
                    </a:path>
                  </a:pathLst>
                </a:custGeom>
                <a:solidFill>
                  <a:srgbClr val="000000"/>
                </a:solidFill>
                <a:ln w="12700">
                  <a:noFill/>
                  <a:round/>
                  <a:headEnd/>
                  <a:tailEnd/>
                </a:ln>
              </p:spPr>
              <p:txBody>
                <a:bodyPr/>
                <a:lstStyle/>
                <a:p>
                  <a:endParaRPr lang="de-DE"/>
                </a:p>
              </p:txBody>
            </p:sp>
            <p:sp>
              <p:nvSpPr>
                <p:cNvPr id="5364" name="Line 119"/>
                <p:cNvSpPr>
                  <a:spLocks noChangeShapeType="1"/>
                </p:cNvSpPr>
                <p:nvPr/>
              </p:nvSpPr>
              <p:spPr bwMode="auto">
                <a:xfrm>
                  <a:off x="694" y="2689"/>
                  <a:ext cx="211" cy="1"/>
                </a:xfrm>
                <a:prstGeom prst="line">
                  <a:avLst/>
                </a:prstGeom>
                <a:noFill/>
                <a:ln w="12700">
                  <a:solidFill>
                    <a:srgbClr val="000000"/>
                  </a:solidFill>
                  <a:round/>
                  <a:headEnd/>
                  <a:tailEnd/>
                </a:ln>
              </p:spPr>
              <p:txBody>
                <a:bodyPr/>
                <a:lstStyle/>
                <a:p>
                  <a:endParaRPr lang="de-DE"/>
                </a:p>
              </p:txBody>
            </p:sp>
            <p:sp>
              <p:nvSpPr>
                <p:cNvPr id="5365" name="Freeform 120"/>
                <p:cNvSpPr>
                  <a:spLocks/>
                </p:cNvSpPr>
                <p:nvPr/>
              </p:nvSpPr>
              <p:spPr bwMode="auto">
                <a:xfrm>
                  <a:off x="888" y="2716"/>
                  <a:ext cx="11" cy="14"/>
                </a:xfrm>
                <a:custGeom>
                  <a:avLst/>
                  <a:gdLst>
                    <a:gd name="T0" fmla="*/ 0 w 129"/>
                    <a:gd name="T1" fmla="*/ 12 h 145"/>
                    <a:gd name="T2" fmla="*/ 2 w 129"/>
                    <a:gd name="T3" fmla="*/ 0 h 145"/>
                    <a:gd name="T4" fmla="*/ 6 w 129"/>
                    <a:gd name="T5" fmla="*/ 2 h 145"/>
                    <a:gd name="T6" fmla="*/ 11 w 129"/>
                    <a:gd name="T7" fmla="*/ 3 h 145"/>
                    <a:gd name="T8" fmla="*/ 10 w 129"/>
                    <a:gd name="T9" fmla="*/ 14 h 145"/>
                    <a:gd name="T10" fmla="*/ 0 w 129"/>
                    <a:gd name="T11" fmla="*/ 12 h 145"/>
                    <a:gd name="T12" fmla="*/ 0 60000 65536"/>
                    <a:gd name="T13" fmla="*/ 0 60000 65536"/>
                    <a:gd name="T14" fmla="*/ 0 60000 65536"/>
                    <a:gd name="T15" fmla="*/ 0 60000 65536"/>
                    <a:gd name="T16" fmla="*/ 0 60000 65536"/>
                    <a:gd name="T17" fmla="*/ 0 60000 65536"/>
                    <a:gd name="T18" fmla="*/ 0 w 129"/>
                    <a:gd name="T19" fmla="*/ 0 h 145"/>
                    <a:gd name="T20" fmla="*/ 129 w 129"/>
                    <a:gd name="T21" fmla="*/ 145 h 145"/>
                  </a:gdLst>
                  <a:ahLst/>
                  <a:cxnLst>
                    <a:cxn ang="T12">
                      <a:pos x="T0" y="T1"/>
                    </a:cxn>
                    <a:cxn ang="T13">
                      <a:pos x="T2" y="T3"/>
                    </a:cxn>
                    <a:cxn ang="T14">
                      <a:pos x="T4" y="T5"/>
                    </a:cxn>
                    <a:cxn ang="T15">
                      <a:pos x="T6" y="T7"/>
                    </a:cxn>
                    <a:cxn ang="T16">
                      <a:pos x="T8" y="T9"/>
                    </a:cxn>
                    <a:cxn ang="T17">
                      <a:pos x="T10" y="T11"/>
                    </a:cxn>
                  </a:cxnLst>
                  <a:rect l="T18" t="T19" r="T20" b="T21"/>
                  <a:pathLst>
                    <a:path w="129" h="145">
                      <a:moveTo>
                        <a:pt x="0" y="128"/>
                      </a:moveTo>
                      <a:lnTo>
                        <a:pt x="21" y="0"/>
                      </a:lnTo>
                      <a:lnTo>
                        <a:pt x="76" y="18"/>
                      </a:lnTo>
                      <a:lnTo>
                        <a:pt x="129" y="35"/>
                      </a:lnTo>
                      <a:lnTo>
                        <a:pt x="112" y="145"/>
                      </a:lnTo>
                      <a:lnTo>
                        <a:pt x="0" y="128"/>
                      </a:lnTo>
                      <a:close/>
                    </a:path>
                  </a:pathLst>
                </a:custGeom>
                <a:solidFill>
                  <a:srgbClr val="000000"/>
                </a:solidFill>
                <a:ln w="12700">
                  <a:noFill/>
                  <a:round/>
                  <a:headEnd/>
                  <a:tailEnd/>
                </a:ln>
              </p:spPr>
              <p:txBody>
                <a:bodyPr/>
                <a:lstStyle/>
                <a:p>
                  <a:endParaRPr lang="de-DE"/>
                </a:p>
              </p:txBody>
            </p:sp>
            <p:sp>
              <p:nvSpPr>
                <p:cNvPr id="5366" name="Freeform 121"/>
                <p:cNvSpPr>
                  <a:spLocks/>
                </p:cNvSpPr>
                <p:nvPr/>
              </p:nvSpPr>
              <p:spPr bwMode="auto">
                <a:xfrm>
                  <a:off x="890" y="2705"/>
                  <a:ext cx="13" cy="15"/>
                </a:xfrm>
                <a:custGeom>
                  <a:avLst/>
                  <a:gdLst>
                    <a:gd name="T0" fmla="*/ 5 w 140"/>
                    <a:gd name="T1" fmla="*/ 13 h 151"/>
                    <a:gd name="T2" fmla="*/ 0 w 140"/>
                    <a:gd name="T3" fmla="*/ 12 h 151"/>
                    <a:gd name="T4" fmla="*/ 4 w 140"/>
                    <a:gd name="T5" fmla="*/ 0 h 151"/>
                    <a:gd name="T6" fmla="*/ 8 w 140"/>
                    <a:gd name="T7" fmla="*/ 3 h 151"/>
                    <a:gd name="T8" fmla="*/ 13 w 140"/>
                    <a:gd name="T9" fmla="*/ 5 h 151"/>
                    <a:gd name="T10" fmla="*/ 10 w 140"/>
                    <a:gd name="T11" fmla="*/ 15 h 151"/>
                    <a:gd name="T12" fmla="*/ 5 w 140"/>
                    <a:gd name="T13" fmla="*/ 13 h 151"/>
                    <a:gd name="T14" fmla="*/ 0 60000 65536"/>
                    <a:gd name="T15" fmla="*/ 0 60000 65536"/>
                    <a:gd name="T16" fmla="*/ 0 60000 65536"/>
                    <a:gd name="T17" fmla="*/ 0 60000 65536"/>
                    <a:gd name="T18" fmla="*/ 0 60000 65536"/>
                    <a:gd name="T19" fmla="*/ 0 60000 65536"/>
                    <a:gd name="T20" fmla="*/ 0 60000 65536"/>
                    <a:gd name="T21" fmla="*/ 0 w 140"/>
                    <a:gd name="T22" fmla="*/ 0 h 151"/>
                    <a:gd name="T23" fmla="*/ 140 w 140"/>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0" h="151">
                      <a:moveTo>
                        <a:pt x="55" y="134"/>
                      </a:moveTo>
                      <a:lnTo>
                        <a:pt x="0" y="116"/>
                      </a:lnTo>
                      <a:lnTo>
                        <a:pt x="39" y="0"/>
                      </a:lnTo>
                      <a:lnTo>
                        <a:pt x="90" y="27"/>
                      </a:lnTo>
                      <a:lnTo>
                        <a:pt x="140" y="53"/>
                      </a:lnTo>
                      <a:lnTo>
                        <a:pt x="108" y="151"/>
                      </a:lnTo>
                      <a:lnTo>
                        <a:pt x="55" y="134"/>
                      </a:lnTo>
                      <a:close/>
                    </a:path>
                  </a:pathLst>
                </a:custGeom>
                <a:solidFill>
                  <a:srgbClr val="000000"/>
                </a:solidFill>
                <a:ln w="12700">
                  <a:noFill/>
                  <a:round/>
                  <a:headEnd/>
                  <a:tailEnd/>
                </a:ln>
              </p:spPr>
              <p:txBody>
                <a:bodyPr/>
                <a:lstStyle/>
                <a:p>
                  <a:endParaRPr lang="de-DE"/>
                </a:p>
              </p:txBody>
            </p:sp>
            <p:sp>
              <p:nvSpPr>
                <p:cNvPr id="5367" name="Freeform 122"/>
                <p:cNvSpPr>
                  <a:spLocks/>
                </p:cNvSpPr>
                <p:nvPr/>
              </p:nvSpPr>
              <p:spPr bwMode="auto">
                <a:xfrm>
                  <a:off x="893" y="2695"/>
                  <a:ext cx="14" cy="15"/>
                </a:xfrm>
                <a:custGeom>
                  <a:avLst/>
                  <a:gdLst>
                    <a:gd name="T0" fmla="*/ 0 w 150"/>
                    <a:gd name="T1" fmla="*/ 10 h 154"/>
                    <a:gd name="T2" fmla="*/ 5 w 150"/>
                    <a:gd name="T3" fmla="*/ 1 h 154"/>
                    <a:gd name="T4" fmla="*/ 5 w 150"/>
                    <a:gd name="T5" fmla="*/ 1 h 154"/>
                    <a:gd name="T6" fmla="*/ 5 w 150"/>
                    <a:gd name="T7" fmla="*/ 0 h 154"/>
                    <a:gd name="T8" fmla="*/ 9 w 150"/>
                    <a:gd name="T9" fmla="*/ 4 h 154"/>
                    <a:gd name="T10" fmla="*/ 14 w 150"/>
                    <a:gd name="T11" fmla="*/ 6 h 154"/>
                    <a:gd name="T12" fmla="*/ 9 w 150"/>
                    <a:gd name="T13" fmla="*/ 15 h 154"/>
                    <a:gd name="T14" fmla="*/ 5 w 150"/>
                    <a:gd name="T15" fmla="*/ 12 h 154"/>
                    <a:gd name="T16" fmla="*/ 0 w 150"/>
                    <a:gd name="T17" fmla="*/ 10 h 1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0"/>
                    <a:gd name="T28" fmla="*/ 0 h 154"/>
                    <a:gd name="T29" fmla="*/ 150 w 150"/>
                    <a:gd name="T30" fmla="*/ 154 h 1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0" h="154">
                      <a:moveTo>
                        <a:pt x="0" y="101"/>
                      </a:moveTo>
                      <a:lnTo>
                        <a:pt x="49" y="9"/>
                      </a:lnTo>
                      <a:lnTo>
                        <a:pt x="56" y="0"/>
                      </a:lnTo>
                      <a:lnTo>
                        <a:pt x="100" y="36"/>
                      </a:lnTo>
                      <a:lnTo>
                        <a:pt x="150" y="62"/>
                      </a:lnTo>
                      <a:lnTo>
                        <a:pt x="101" y="154"/>
                      </a:lnTo>
                      <a:lnTo>
                        <a:pt x="51" y="128"/>
                      </a:lnTo>
                      <a:lnTo>
                        <a:pt x="0" y="101"/>
                      </a:lnTo>
                      <a:close/>
                    </a:path>
                  </a:pathLst>
                </a:custGeom>
                <a:solidFill>
                  <a:srgbClr val="000000"/>
                </a:solidFill>
                <a:ln w="12700">
                  <a:noFill/>
                  <a:round/>
                  <a:headEnd/>
                  <a:tailEnd/>
                </a:ln>
              </p:spPr>
              <p:txBody>
                <a:bodyPr/>
                <a:lstStyle/>
                <a:p>
                  <a:endParaRPr lang="de-DE"/>
                </a:p>
              </p:txBody>
            </p:sp>
            <p:sp>
              <p:nvSpPr>
                <p:cNvPr id="5368" name="Freeform 123"/>
                <p:cNvSpPr>
                  <a:spLocks/>
                </p:cNvSpPr>
                <p:nvPr/>
              </p:nvSpPr>
              <p:spPr bwMode="auto">
                <a:xfrm>
                  <a:off x="898" y="2688"/>
                  <a:ext cx="14" cy="14"/>
                </a:xfrm>
                <a:custGeom>
                  <a:avLst/>
                  <a:gdLst>
                    <a:gd name="T0" fmla="*/ 4 w 147"/>
                    <a:gd name="T1" fmla="*/ 11 h 146"/>
                    <a:gd name="T2" fmla="*/ 0 w 147"/>
                    <a:gd name="T3" fmla="*/ 7 h 146"/>
                    <a:gd name="T4" fmla="*/ 6 w 147"/>
                    <a:gd name="T5" fmla="*/ 0 h 146"/>
                    <a:gd name="T6" fmla="*/ 14 w 147"/>
                    <a:gd name="T7" fmla="*/ 7 h 146"/>
                    <a:gd name="T8" fmla="*/ 8 w 147"/>
                    <a:gd name="T9" fmla="*/ 14 h 146"/>
                    <a:gd name="T10" fmla="*/ 4 w 147"/>
                    <a:gd name="T11" fmla="*/ 11 h 146"/>
                    <a:gd name="T12" fmla="*/ 0 60000 65536"/>
                    <a:gd name="T13" fmla="*/ 0 60000 65536"/>
                    <a:gd name="T14" fmla="*/ 0 60000 65536"/>
                    <a:gd name="T15" fmla="*/ 0 60000 65536"/>
                    <a:gd name="T16" fmla="*/ 0 60000 65536"/>
                    <a:gd name="T17" fmla="*/ 0 60000 65536"/>
                    <a:gd name="T18" fmla="*/ 0 w 147"/>
                    <a:gd name="T19" fmla="*/ 0 h 146"/>
                    <a:gd name="T20" fmla="*/ 147 w 147"/>
                    <a:gd name="T21" fmla="*/ 146 h 146"/>
                  </a:gdLst>
                  <a:ahLst/>
                  <a:cxnLst>
                    <a:cxn ang="T12">
                      <a:pos x="T0" y="T1"/>
                    </a:cxn>
                    <a:cxn ang="T13">
                      <a:pos x="T2" y="T3"/>
                    </a:cxn>
                    <a:cxn ang="T14">
                      <a:pos x="T4" y="T5"/>
                    </a:cxn>
                    <a:cxn ang="T15">
                      <a:pos x="T6" y="T7"/>
                    </a:cxn>
                    <a:cxn ang="T16">
                      <a:pos x="T8" y="T9"/>
                    </a:cxn>
                    <a:cxn ang="T17">
                      <a:pos x="T10" y="T11"/>
                    </a:cxn>
                  </a:cxnLst>
                  <a:rect l="T18" t="T19" r="T20" b="T21"/>
                  <a:pathLst>
                    <a:path w="147" h="146">
                      <a:moveTo>
                        <a:pt x="44" y="111"/>
                      </a:moveTo>
                      <a:lnTo>
                        <a:pt x="0" y="75"/>
                      </a:lnTo>
                      <a:lnTo>
                        <a:pt x="60" y="0"/>
                      </a:lnTo>
                      <a:lnTo>
                        <a:pt x="147" y="72"/>
                      </a:lnTo>
                      <a:lnTo>
                        <a:pt x="87" y="146"/>
                      </a:lnTo>
                      <a:lnTo>
                        <a:pt x="44" y="111"/>
                      </a:lnTo>
                      <a:close/>
                    </a:path>
                  </a:pathLst>
                </a:custGeom>
                <a:solidFill>
                  <a:srgbClr val="000000"/>
                </a:solidFill>
                <a:ln w="12700">
                  <a:noFill/>
                  <a:round/>
                  <a:headEnd/>
                  <a:tailEnd/>
                </a:ln>
              </p:spPr>
              <p:txBody>
                <a:bodyPr/>
                <a:lstStyle/>
                <a:p>
                  <a:endParaRPr lang="de-DE"/>
                </a:p>
              </p:txBody>
            </p:sp>
            <p:sp>
              <p:nvSpPr>
                <p:cNvPr id="5369" name="Line 124"/>
                <p:cNvSpPr>
                  <a:spLocks noChangeShapeType="1"/>
                </p:cNvSpPr>
                <p:nvPr/>
              </p:nvSpPr>
              <p:spPr bwMode="auto">
                <a:xfrm>
                  <a:off x="694" y="2689"/>
                  <a:ext cx="211" cy="1"/>
                </a:xfrm>
                <a:prstGeom prst="line">
                  <a:avLst/>
                </a:prstGeom>
                <a:noFill/>
                <a:ln w="12700">
                  <a:solidFill>
                    <a:srgbClr val="000000"/>
                  </a:solidFill>
                  <a:round/>
                  <a:headEnd/>
                  <a:tailEnd/>
                </a:ln>
              </p:spPr>
              <p:txBody>
                <a:bodyPr/>
                <a:lstStyle/>
                <a:p>
                  <a:endParaRPr lang="de-DE"/>
                </a:p>
              </p:txBody>
            </p:sp>
            <p:sp>
              <p:nvSpPr>
                <p:cNvPr id="5370" name="Rectangle 125"/>
                <p:cNvSpPr>
                  <a:spLocks noChangeArrowheads="1"/>
                </p:cNvSpPr>
                <p:nvPr/>
              </p:nvSpPr>
              <p:spPr bwMode="auto">
                <a:xfrm>
                  <a:off x="692" y="4009"/>
                  <a:ext cx="200" cy="11"/>
                </a:xfrm>
                <a:prstGeom prst="rect">
                  <a:avLst/>
                </a:prstGeom>
                <a:solidFill>
                  <a:srgbClr val="000000"/>
                </a:solidFill>
                <a:ln w="12700">
                  <a:noFill/>
                  <a:miter lim="800000"/>
                  <a:headEnd/>
                  <a:tailEnd/>
                </a:ln>
              </p:spPr>
              <p:txBody>
                <a:bodyPr/>
                <a:lstStyle/>
                <a:p>
                  <a:endParaRPr lang="de-DE"/>
                </a:p>
              </p:txBody>
            </p:sp>
            <p:sp>
              <p:nvSpPr>
                <p:cNvPr id="5371" name="Line 126"/>
                <p:cNvSpPr>
                  <a:spLocks noChangeShapeType="1"/>
                </p:cNvSpPr>
                <p:nvPr/>
              </p:nvSpPr>
              <p:spPr bwMode="auto">
                <a:xfrm>
                  <a:off x="724" y="3832"/>
                  <a:ext cx="0" cy="127"/>
                </a:xfrm>
                <a:prstGeom prst="line">
                  <a:avLst/>
                </a:prstGeom>
                <a:noFill/>
                <a:ln w="12700">
                  <a:solidFill>
                    <a:srgbClr val="000000"/>
                  </a:solidFill>
                  <a:round/>
                  <a:headEnd/>
                  <a:tailEnd/>
                </a:ln>
              </p:spPr>
              <p:txBody>
                <a:bodyPr/>
                <a:lstStyle/>
                <a:p>
                  <a:endParaRPr lang="de-DE"/>
                </a:p>
              </p:txBody>
            </p:sp>
            <p:sp>
              <p:nvSpPr>
                <p:cNvPr id="5372" name="Line 127"/>
                <p:cNvSpPr>
                  <a:spLocks noChangeShapeType="1"/>
                </p:cNvSpPr>
                <p:nvPr/>
              </p:nvSpPr>
              <p:spPr bwMode="auto">
                <a:xfrm>
                  <a:off x="724" y="3934"/>
                  <a:ext cx="50" cy="1"/>
                </a:xfrm>
                <a:prstGeom prst="line">
                  <a:avLst/>
                </a:prstGeom>
                <a:noFill/>
                <a:ln w="12700">
                  <a:solidFill>
                    <a:srgbClr val="000000"/>
                  </a:solidFill>
                  <a:round/>
                  <a:headEnd/>
                  <a:tailEnd/>
                </a:ln>
              </p:spPr>
              <p:txBody>
                <a:bodyPr/>
                <a:lstStyle/>
                <a:p>
                  <a:endParaRPr lang="de-DE"/>
                </a:p>
              </p:txBody>
            </p:sp>
            <p:sp>
              <p:nvSpPr>
                <p:cNvPr id="5373" name="Line 128"/>
                <p:cNvSpPr>
                  <a:spLocks noChangeShapeType="1"/>
                </p:cNvSpPr>
                <p:nvPr/>
              </p:nvSpPr>
              <p:spPr bwMode="auto">
                <a:xfrm>
                  <a:off x="724" y="3908"/>
                  <a:ext cx="50" cy="1"/>
                </a:xfrm>
                <a:prstGeom prst="line">
                  <a:avLst/>
                </a:prstGeom>
                <a:noFill/>
                <a:ln w="12700">
                  <a:solidFill>
                    <a:srgbClr val="000000"/>
                  </a:solidFill>
                  <a:round/>
                  <a:headEnd/>
                  <a:tailEnd/>
                </a:ln>
              </p:spPr>
              <p:txBody>
                <a:bodyPr/>
                <a:lstStyle/>
                <a:p>
                  <a:endParaRPr lang="de-DE"/>
                </a:p>
              </p:txBody>
            </p:sp>
            <p:sp>
              <p:nvSpPr>
                <p:cNvPr id="5374" name="Line 129"/>
                <p:cNvSpPr>
                  <a:spLocks noChangeShapeType="1"/>
                </p:cNvSpPr>
                <p:nvPr/>
              </p:nvSpPr>
              <p:spPr bwMode="auto">
                <a:xfrm>
                  <a:off x="724" y="3883"/>
                  <a:ext cx="50" cy="1"/>
                </a:xfrm>
                <a:prstGeom prst="line">
                  <a:avLst/>
                </a:prstGeom>
                <a:noFill/>
                <a:ln w="12700">
                  <a:solidFill>
                    <a:srgbClr val="000000"/>
                  </a:solidFill>
                  <a:round/>
                  <a:headEnd/>
                  <a:tailEnd/>
                </a:ln>
              </p:spPr>
              <p:txBody>
                <a:bodyPr/>
                <a:lstStyle/>
                <a:p>
                  <a:endParaRPr lang="de-DE"/>
                </a:p>
              </p:txBody>
            </p:sp>
            <p:sp>
              <p:nvSpPr>
                <p:cNvPr id="5375" name="Line 130"/>
                <p:cNvSpPr>
                  <a:spLocks noChangeShapeType="1"/>
                </p:cNvSpPr>
                <p:nvPr/>
              </p:nvSpPr>
              <p:spPr bwMode="auto">
                <a:xfrm>
                  <a:off x="724" y="3857"/>
                  <a:ext cx="50" cy="1"/>
                </a:xfrm>
                <a:prstGeom prst="line">
                  <a:avLst/>
                </a:prstGeom>
                <a:noFill/>
                <a:ln w="12700">
                  <a:solidFill>
                    <a:srgbClr val="000000"/>
                  </a:solidFill>
                  <a:round/>
                  <a:headEnd/>
                  <a:tailEnd/>
                </a:ln>
              </p:spPr>
              <p:txBody>
                <a:bodyPr/>
                <a:lstStyle/>
                <a:p>
                  <a:endParaRPr lang="de-DE"/>
                </a:p>
              </p:txBody>
            </p:sp>
            <p:sp>
              <p:nvSpPr>
                <p:cNvPr id="5376" name="Line 131"/>
                <p:cNvSpPr>
                  <a:spLocks noChangeShapeType="1"/>
                </p:cNvSpPr>
                <p:nvPr/>
              </p:nvSpPr>
              <p:spPr bwMode="auto">
                <a:xfrm>
                  <a:off x="724" y="3832"/>
                  <a:ext cx="84" cy="0"/>
                </a:xfrm>
                <a:prstGeom prst="line">
                  <a:avLst/>
                </a:prstGeom>
                <a:noFill/>
                <a:ln w="12700">
                  <a:solidFill>
                    <a:srgbClr val="000000"/>
                  </a:solidFill>
                  <a:round/>
                  <a:headEnd/>
                  <a:tailEnd/>
                </a:ln>
              </p:spPr>
              <p:txBody>
                <a:bodyPr/>
                <a:lstStyle/>
                <a:p>
                  <a:endParaRPr lang="de-DE"/>
                </a:p>
              </p:txBody>
            </p:sp>
            <p:sp>
              <p:nvSpPr>
                <p:cNvPr id="5377" name="Line 132"/>
                <p:cNvSpPr>
                  <a:spLocks noChangeShapeType="1"/>
                </p:cNvSpPr>
                <p:nvPr/>
              </p:nvSpPr>
              <p:spPr bwMode="auto">
                <a:xfrm>
                  <a:off x="724" y="3959"/>
                  <a:ext cx="84" cy="1"/>
                </a:xfrm>
                <a:prstGeom prst="line">
                  <a:avLst/>
                </a:prstGeom>
                <a:noFill/>
                <a:ln w="12700">
                  <a:solidFill>
                    <a:srgbClr val="000000"/>
                  </a:solidFill>
                  <a:round/>
                  <a:headEnd/>
                  <a:tailEnd/>
                </a:ln>
              </p:spPr>
              <p:txBody>
                <a:bodyPr/>
                <a:lstStyle/>
                <a:p>
                  <a:endParaRPr lang="de-DE"/>
                </a:p>
              </p:txBody>
            </p:sp>
            <p:sp>
              <p:nvSpPr>
                <p:cNvPr id="5378" name="Line 133"/>
                <p:cNvSpPr>
                  <a:spLocks noChangeShapeType="1"/>
                </p:cNvSpPr>
                <p:nvPr/>
              </p:nvSpPr>
              <p:spPr bwMode="auto">
                <a:xfrm>
                  <a:off x="724" y="3705"/>
                  <a:ext cx="0" cy="127"/>
                </a:xfrm>
                <a:prstGeom prst="line">
                  <a:avLst/>
                </a:prstGeom>
                <a:noFill/>
                <a:ln w="12700">
                  <a:solidFill>
                    <a:srgbClr val="000000"/>
                  </a:solidFill>
                  <a:round/>
                  <a:headEnd/>
                  <a:tailEnd/>
                </a:ln>
              </p:spPr>
              <p:txBody>
                <a:bodyPr/>
                <a:lstStyle/>
                <a:p>
                  <a:endParaRPr lang="de-DE"/>
                </a:p>
              </p:txBody>
            </p:sp>
            <p:sp>
              <p:nvSpPr>
                <p:cNvPr id="5379" name="Line 134"/>
                <p:cNvSpPr>
                  <a:spLocks noChangeShapeType="1"/>
                </p:cNvSpPr>
                <p:nvPr/>
              </p:nvSpPr>
              <p:spPr bwMode="auto">
                <a:xfrm>
                  <a:off x="724" y="3806"/>
                  <a:ext cx="50" cy="1"/>
                </a:xfrm>
                <a:prstGeom prst="line">
                  <a:avLst/>
                </a:prstGeom>
                <a:noFill/>
                <a:ln w="12700">
                  <a:solidFill>
                    <a:srgbClr val="000000"/>
                  </a:solidFill>
                  <a:round/>
                  <a:headEnd/>
                  <a:tailEnd/>
                </a:ln>
              </p:spPr>
              <p:txBody>
                <a:bodyPr/>
                <a:lstStyle/>
                <a:p>
                  <a:endParaRPr lang="de-DE"/>
                </a:p>
              </p:txBody>
            </p:sp>
            <p:sp>
              <p:nvSpPr>
                <p:cNvPr id="5380" name="Line 135"/>
                <p:cNvSpPr>
                  <a:spLocks noChangeShapeType="1"/>
                </p:cNvSpPr>
                <p:nvPr/>
              </p:nvSpPr>
              <p:spPr bwMode="auto">
                <a:xfrm>
                  <a:off x="724" y="3781"/>
                  <a:ext cx="50" cy="0"/>
                </a:xfrm>
                <a:prstGeom prst="line">
                  <a:avLst/>
                </a:prstGeom>
                <a:noFill/>
                <a:ln w="12700">
                  <a:solidFill>
                    <a:srgbClr val="000000"/>
                  </a:solidFill>
                  <a:round/>
                  <a:headEnd/>
                  <a:tailEnd/>
                </a:ln>
              </p:spPr>
              <p:txBody>
                <a:bodyPr/>
                <a:lstStyle/>
                <a:p>
                  <a:endParaRPr lang="de-DE"/>
                </a:p>
              </p:txBody>
            </p:sp>
            <p:sp>
              <p:nvSpPr>
                <p:cNvPr id="5381" name="Line 136"/>
                <p:cNvSpPr>
                  <a:spLocks noChangeShapeType="1"/>
                </p:cNvSpPr>
                <p:nvPr/>
              </p:nvSpPr>
              <p:spPr bwMode="auto">
                <a:xfrm>
                  <a:off x="724" y="3756"/>
                  <a:ext cx="50" cy="0"/>
                </a:xfrm>
                <a:prstGeom prst="line">
                  <a:avLst/>
                </a:prstGeom>
                <a:noFill/>
                <a:ln w="12700">
                  <a:solidFill>
                    <a:srgbClr val="000000"/>
                  </a:solidFill>
                  <a:round/>
                  <a:headEnd/>
                  <a:tailEnd/>
                </a:ln>
              </p:spPr>
              <p:txBody>
                <a:bodyPr/>
                <a:lstStyle/>
                <a:p>
                  <a:endParaRPr lang="de-DE"/>
                </a:p>
              </p:txBody>
            </p:sp>
            <p:sp>
              <p:nvSpPr>
                <p:cNvPr id="5382" name="Line 137"/>
                <p:cNvSpPr>
                  <a:spLocks noChangeShapeType="1"/>
                </p:cNvSpPr>
                <p:nvPr/>
              </p:nvSpPr>
              <p:spPr bwMode="auto">
                <a:xfrm>
                  <a:off x="724" y="3730"/>
                  <a:ext cx="50" cy="0"/>
                </a:xfrm>
                <a:prstGeom prst="line">
                  <a:avLst/>
                </a:prstGeom>
                <a:noFill/>
                <a:ln w="12700">
                  <a:solidFill>
                    <a:srgbClr val="000000"/>
                  </a:solidFill>
                  <a:round/>
                  <a:headEnd/>
                  <a:tailEnd/>
                </a:ln>
              </p:spPr>
              <p:txBody>
                <a:bodyPr/>
                <a:lstStyle/>
                <a:p>
                  <a:endParaRPr lang="de-DE"/>
                </a:p>
              </p:txBody>
            </p:sp>
            <p:sp>
              <p:nvSpPr>
                <p:cNvPr id="5383" name="Line 138"/>
                <p:cNvSpPr>
                  <a:spLocks noChangeShapeType="1"/>
                </p:cNvSpPr>
                <p:nvPr/>
              </p:nvSpPr>
              <p:spPr bwMode="auto">
                <a:xfrm>
                  <a:off x="724" y="3705"/>
                  <a:ext cx="84" cy="0"/>
                </a:xfrm>
                <a:prstGeom prst="line">
                  <a:avLst/>
                </a:prstGeom>
                <a:noFill/>
                <a:ln w="12700">
                  <a:solidFill>
                    <a:srgbClr val="000000"/>
                  </a:solidFill>
                  <a:round/>
                  <a:headEnd/>
                  <a:tailEnd/>
                </a:ln>
              </p:spPr>
              <p:txBody>
                <a:bodyPr/>
                <a:lstStyle/>
                <a:p>
                  <a:endParaRPr lang="de-DE"/>
                </a:p>
              </p:txBody>
            </p:sp>
            <p:sp>
              <p:nvSpPr>
                <p:cNvPr id="5384" name="Line 139"/>
                <p:cNvSpPr>
                  <a:spLocks noChangeShapeType="1"/>
                </p:cNvSpPr>
                <p:nvPr/>
              </p:nvSpPr>
              <p:spPr bwMode="auto">
                <a:xfrm>
                  <a:off x="724" y="3832"/>
                  <a:ext cx="84" cy="0"/>
                </a:xfrm>
                <a:prstGeom prst="line">
                  <a:avLst/>
                </a:prstGeom>
                <a:noFill/>
                <a:ln w="12700">
                  <a:solidFill>
                    <a:srgbClr val="000000"/>
                  </a:solidFill>
                  <a:round/>
                  <a:headEnd/>
                  <a:tailEnd/>
                </a:ln>
              </p:spPr>
              <p:txBody>
                <a:bodyPr/>
                <a:lstStyle/>
                <a:p>
                  <a:endParaRPr lang="de-DE"/>
                </a:p>
              </p:txBody>
            </p:sp>
            <p:sp>
              <p:nvSpPr>
                <p:cNvPr id="5385" name="Line 140"/>
                <p:cNvSpPr>
                  <a:spLocks noChangeShapeType="1"/>
                </p:cNvSpPr>
                <p:nvPr/>
              </p:nvSpPr>
              <p:spPr bwMode="auto">
                <a:xfrm>
                  <a:off x="724" y="3577"/>
                  <a:ext cx="0" cy="128"/>
                </a:xfrm>
                <a:prstGeom prst="line">
                  <a:avLst/>
                </a:prstGeom>
                <a:noFill/>
                <a:ln w="12700">
                  <a:solidFill>
                    <a:srgbClr val="000000"/>
                  </a:solidFill>
                  <a:round/>
                  <a:headEnd/>
                  <a:tailEnd/>
                </a:ln>
              </p:spPr>
              <p:txBody>
                <a:bodyPr/>
                <a:lstStyle/>
                <a:p>
                  <a:endParaRPr lang="de-DE"/>
                </a:p>
              </p:txBody>
            </p:sp>
            <p:sp>
              <p:nvSpPr>
                <p:cNvPr id="5386" name="Line 141"/>
                <p:cNvSpPr>
                  <a:spLocks noChangeShapeType="1"/>
                </p:cNvSpPr>
                <p:nvPr/>
              </p:nvSpPr>
              <p:spPr bwMode="auto">
                <a:xfrm>
                  <a:off x="724" y="3679"/>
                  <a:ext cx="50" cy="0"/>
                </a:xfrm>
                <a:prstGeom prst="line">
                  <a:avLst/>
                </a:prstGeom>
                <a:noFill/>
                <a:ln w="12700">
                  <a:solidFill>
                    <a:srgbClr val="000000"/>
                  </a:solidFill>
                  <a:round/>
                  <a:headEnd/>
                  <a:tailEnd/>
                </a:ln>
              </p:spPr>
              <p:txBody>
                <a:bodyPr/>
                <a:lstStyle/>
                <a:p>
                  <a:endParaRPr lang="de-DE"/>
                </a:p>
              </p:txBody>
            </p:sp>
            <p:sp>
              <p:nvSpPr>
                <p:cNvPr id="5387" name="Line 142"/>
                <p:cNvSpPr>
                  <a:spLocks noChangeShapeType="1"/>
                </p:cNvSpPr>
                <p:nvPr/>
              </p:nvSpPr>
              <p:spPr bwMode="auto">
                <a:xfrm>
                  <a:off x="724" y="3653"/>
                  <a:ext cx="50" cy="1"/>
                </a:xfrm>
                <a:prstGeom prst="line">
                  <a:avLst/>
                </a:prstGeom>
                <a:noFill/>
                <a:ln w="12700">
                  <a:solidFill>
                    <a:srgbClr val="000000"/>
                  </a:solidFill>
                  <a:round/>
                  <a:headEnd/>
                  <a:tailEnd/>
                </a:ln>
              </p:spPr>
              <p:txBody>
                <a:bodyPr/>
                <a:lstStyle/>
                <a:p>
                  <a:endParaRPr lang="de-DE"/>
                </a:p>
              </p:txBody>
            </p:sp>
            <p:sp>
              <p:nvSpPr>
                <p:cNvPr id="5388" name="Line 143"/>
                <p:cNvSpPr>
                  <a:spLocks noChangeShapeType="1"/>
                </p:cNvSpPr>
                <p:nvPr/>
              </p:nvSpPr>
              <p:spPr bwMode="auto">
                <a:xfrm>
                  <a:off x="724" y="3628"/>
                  <a:ext cx="50" cy="1"/>
                </a:xfrm>
                <a:prstGeom prst="line">
                  <a:avLst/>
                </a:prstGeom>
                <a:noFill/>
                <a:ln w="12700">
                  <a:solidFill>
                    <a:srgbClr val="000000"/>
                  </a:solidFill>
                  <a:round/>
                  <a:headEnd/>
                  <a:tailEnd/>
                </a:ln>
              </p:spPr>
              <p:txBody>
                <a:bodyPr/>
                <a:lstStyle/>
                <a:p>
                  <a:endParaRPr lang="de-DE"/>
                </a:p>
              </p:txBody>
            </p:sp>
            <p:sp>
              <p:nvSpPr>
                <p:cNvPr id="5389" name="Line 144"/>
                <p:cNvSpPr>
                  <a:spLocks noChangeShapeType="1"/>
                </p:cNvSpPr>
                <p:nvPr/>
              </p:nvSpPr>
              <p:spPr bwMode="auto">
                <a:xfrm>
                  <a:off x="724" y="3602"/>
                  <a:ext cx="50" cy="1"/>
                </a:xfrm>
                <a:prstGeom prst="line">
                  <a:avLst/>
                </a:prstGeom>
                <a:noFill/>
                <a:ln w="12700">
                  <a:solidFill>
                    <a:srgbClr val="000000"/>
                  </a:solidFill>
                  <a:round/>
                  <a:headEnd/>
                  <a:tailEnd/>
                </a:ln>
              </p:spPr>
              <p:txBody>
                <a:bodyPr/>
                <a:lstStyle/>
                <a:p>
                  <a:endParaRPr lang="de-DE"/>
                </a:p>
              </p:txBody>
            </p:sp>
            <p:sp>
              <p:nvSpPr>
                <p:cNvPr id="5390" name="Line 145"/>
                <p:cNvSpPr>
                  <a:spLocks noChangeShapeType="1"/>
                </p:cNvSpPr>
                <p:nvPr/>
              </p:nvSpPr>
              <p:spPr bwMode="auto">
                <a:xfrm>
                  <a:off x="724" y="3577"/>
                  <a:ext cx="84" cy="1"/>
                </a:xfrm>
                <a:prstGeom prst="line">
                  <a:avLst/>
                </a:prstGeom>
                <a:noFill/>
                <a:ln w="12700">
                  <a:solidFill>
                    <a:srgbClr val="000000"/>
                  </a:solidFill>
                  <a:round/>
                  <a:headEnd/>
                  <a:tailEnd/>
                </a:ln>
              </p:spPr>
              <p:txBody>
                <a:bodyPr/>
                <a:lstStyle/>
                <a:p>
                  <a:endParaRPr lang="de-DE"/>
                </a:p>
              </p:txBody>
            </p:sp>
            <p:sp>
              <p:nvSpPr>
                <p:cNvPr id="5391" name="Line 146"/>
                <p:cNvSpPr>
                  <a:spLocks noChangeShapeType="1"/>
                </p:cNvSpPr>
                <p:nvPr/>
              </p:nvSpPr>
              <p:spPr bwMode="auto">
                <a:xfrm>
                  <a:off x="724" y="3705"/>
                  <a:ext cx="84" cy="0"/>
                </a:xfrm>
                <a:prstGeom prst="line">
                  <a:avLst/>
                </a:prstGeom>
                <a:noFill/>
                <a:ln w="12700">
                  <a:solidFill>
                    <a:srgbClr val="000000"/>
                  </a:solidFill>
                  <a:round/>
                  <a:headEnd/>
                  <a:tailEnd/>
                </a:ln>
              </p:spPr>
              <p:txBody>
                <a:bodyPr/>
                <a:lstStyle/>
                <a:p>
                  <a:endParaRPr lang="de-DE"/>
                </a:p>
              </p:txBody>
            </p:sp>
            <p:sp>
              <p:nvSpPr>
                <p:cNvPr id="5392" name="Line 147"/>
                <p:cNvSpPr>
                  <a:spLocks noChangeShapeType="1"/>
                </p:cNvSpPr>
                <p:nvPr/>
              </p:nvSpPr>
              <p:spPr bwMode="auto">
                <a:xfrm>
                  <a:off x="724" y="3449"/>
                  <a:ext cx="0" cy="128"/>
                </a:xfrm>
                <a:prstGeom prst="line">
                  <a:avLst/>
                </a:prstGeom>
                <a:noFill/>
                <a:ln w="12700">
                  <a:solidFill>
                    <a:srgbClr val="000000"/>
                  </a:solidFill>
                  <a:round/>
                  <a:headEnd/>
                  <a:tailEnd/>
                </a:ln>
              </p:spPr>
              <p:txBody>
                <a:bodyPr/>
                <a:lstStyle/>
                <a:p>
                  <a:endParaRPr lang="de-DE"/>
                </a:p>
              </p:txBody>
            </p:sp>
            <p:sp>
              <p:nvSpPr>
                <p:cNvPr id="5393" name="Line 148"/>
                <p:cNvSpPr>
                  <a:spLocks noChangeShapeType="1"/>
                </p:cNvSpPr>
                <p:nvPr/>
              </p:nvSpPr>
              <p:spPr bwMode="auto">
                <a:xfrm>
                  <a:off x="724" y="3551"/>
                  <a:ext cx="50" cy="1"/>
                </a:xfrm>
                <a:prstGeom prst="line">
                  <a:avLst/>
                </a:prstGeom>
                <a:noFill/>
                <a:ln w="12700">
                  <a:solidFill>
                    <a:srgbClr val="000000"/>
                  </a:solidFill>
                  <a:round/>
                  <a:headEnd/>
                  <a:tailEnd/>
                </a:ln>
              </p:spPr>
              <p:txBody>
                <a:bodyPr/>
                <a:lstStyle/>
                <a:p>
                  <a:endParaRPr lang="de-DE"/>
                </a:p>
              </p:txBody>
            </p:sp>
            <p:sp>
              <p:nvSpPr>
                <p:cNvPr id="5394" name="Line 149"/>
                <p:cNvSpPr>
                  <a:spLocks noChangeShapeType="1"/>
                </p:cNvSpPr>
                <p:nvPr/>
              </p:nvSpPr>
              <p:spPr bwMode="auto">
                <a:xfrm>
                  <a:off x="724" y="3526"/>
                  <a:ext cx="50" cy="1"/>
                </a:xfrm>
                <a:prstGeom prst="line">
                  <a:avLst/>
                </a:prstGeom>
                <a:noFill/>
                <a:ln w="12700">
                  <a:solidFill>
                    <a:srgbClr val="000000"/>
                  </a:solidFill>
                  <a:round/>
                  <a:headEnd/>
                  <a:tailEnd/>
                </a:ln>
              </p:spPr>
              <p:txBody>
                <a:bodyPr/>
                <a:lstStyle/>
                <a:p>
                  <a:endParaRPr lang="de-DE"/>
                </a:p>
              </p:txBody>
            </p:sp>
            <p:sp>
              <p:nvSpPr>
                <p:cNvPr id="5395" name="Line 150"/>
                <p:cNvSpPr>
                  <a:spLocks noChangeShapeType="1"/>
                </p:cNvSpPr>
                <p:nvPr/>
              </p:nvSpPr>
              <p:spPr bwMode="auto">
                <a:xfrm>
                  <a:off x="724" y="3500"/>
                  <a:ext cx="50" cy="1"/>
                </a:xfrm>
                <a:prstGeom prst="line">
                  <a:avLst/>
                </a:prstGeom>
                <a:noFill/>
                <a:ln w="12700">
                  <a:solidFill>
                    <a:srgbClr val="000000"/>
                  </a:solidFill>
                  <a:round/>
                  <a:headEnd/>
                  <a:tailEnd/>
                </a:ln>
              </p:spPr>
              <p:txBody>
                <a:bodyPr/>
                <a:lstStyle/>
                <a:p>
                  <a:endParaRPr lang="de-DE"/>
                </a:p>
              </p:txBody>
            </p:sp>
            <p:sp>
              <p:nvSpPr>
                <p:cNvPr id="5396" name="Line 151"/>
                <p:cNvSpPr>
                  <a:spLocks noChangeShapeType="1"/>
                </p:cNvSpPr>
                <p:nvPr/>
              </p:nvSpPr>
              <p:spPr bwMode="auto">
                <a:xfrm>
                  <a:off x="724" y="3475"/>
                  <a:ext cx="50" cy="0"/>
                </a:xfrm>
                <a:prstGeom prst="line">
                  <a:avLst/>
                </a:prstGeom>
                <a:noFill/>
                <a:ln w="12700">
                  <a:solidFill>
                    <a:srgbClr val="000000"/>
                  </a:solidFill>
                  <a:round/>
                  <a:headEnd/>
                  <a:tailEnd/>
                </a:ln>
              </p:spPr>
              <p:txBody>
                <a:bodyPr/>
                <a:lstStyle/>
                <a:p>
                  <a:endParaRPr lang="de-DE"/>
                </a:p>
              </p:txBody>
            </p:sp>
            <p:sp>
              <p:nvSpPr>
                <p:cNvPr id="5397" name="Line 152"/>
                <p:cNvSpPr>
                  <a:spLocks noChangeShapeType="1"/>
                </p:cNvSpPr>
                <p:nvPr/>
              </p:nvSpPr>
              <p:spPr bwMode="auto">
                <a:xfrm>
                  <a:off x="724" y="3449"/>
                  <a:ext cx="84" cy="1"/>
                </a:xfrm>
                <a:prstGeom prst="line">
                  <a:avLst/>
                </a:prstGeom>
                <a:noFill/>
                <a:ln w="12700">
                  <a:solidFill>
                    <a:srgbClr val="000000"/>
                  </a:solidFill>
                  <a:round/>
                  <a:headEnd/>
                  <a:tailEnd/>
                </a:ln>
              </p:spPr>
              <p:txBody>
                <a:bodyPr/>
                <a:lstStyle/>
                <a:p>
                  <a:endParaRPr lang="de-DE"/>
                </a:p>
              </p:txBody>
            </p:sp>
            <p:sp>
              <p:nvSpPr>
                <p:cNvPr id="5398" name="Line 153"/>
                <p:cNvSpPr>
                  <a:spLocks noChangeShapeType="1"/>
                </p:cNvSpPr>
                <p:nvPr/>
              </p:nvSpPr>
              <p:spPr bwMode="auto">
                <a:xfrm>
                  <a:off x="724" y="3577"/>
                  <a:ext cx="84" cy="1"/>
                </a:xfrm>
                <a:prstGeom prst="line">
                  <a:avLst/>
                </a:prstGeom>
                <a:noFill/>
                <a:ln w="12700">
                  <a:solidFill>
                    <a:srgbClr val="000000"/>
                  </a:solidFill>
                  <a:round/>
                  <a:headEnd/>
                  <a:tailEnd/>
                </a:ln>
              </p:spPr>
              <p:txBody>
                <a:bodyPr/>
                <a:lstStyle/>
                <a:p>
                  <a:endParaRPr lang="de-DE"/>
                </a:p>
              </p:txBody>
            </p:sp>
            <p:sp>
              <p:nvSpPr>
                <p:cNvPr id="5399" name="Line 154"/>
                <p:cNvSpPr>
                  <a:spLocks noChangeShapeType="1"/>
                </p:cNvSpPr>
                <p:nvPr/>
              </p:nvSpPr>
              <p:spPr bwMode="auto">
                <a:xfrm>
                  <a:off x="724" y="3322"/>
                  <a:ext cx="0" cy="127"/>
                </a:xfrm>
                <a:prstGeom prst="line">
                  <a:avLst/>
                </a:prstGeom>
                <a:noFill/>
                <a:ln w="12700">
                  <a:solidFill>
                    <a:srgbClr val="000000"/>
                  </a:solidFill>
                  <a:round/>
                  <a:headEnd/>
                  <a:tailEnd/>
                </a:ln>
              </p:spPr>
              <p:txBody>
                <a:bodyPr/>
                <a:lstStyle/>
                <a:p>
                  <a:endParaRPr lang="de-DE"/>
                </a:p>
              </p:txBody>
            </p:sp>
            <p:sp>
              <p:nvSpPr>
                <p:cNvPr id="5400" name="Line 155"/>
                <p:cNvSpPr>
                  <a:spLocks noChangeShapeType="1"/>
                </p:cNvSpPr>
                <p:nvPr/>
              </p:nvSpPr>
              <p:spPr bwMode="auto">
                <a:xfrm>
                  <a:off x="724" y="3424"/>
                  <a:ext cx="50" cy="0"/>
                </a:xfrm>
                <a:prstGeom prst="line">
                  <a:avLst/>
                </a:prstGeom>
                <a:noFill/>
                <a:ln w="12700">
                  <a:solidFill>
                    <a:srgbClr val="000000"/>
                  </a:solidFill>
                  <a:round/>
                  <a:headEnd/>
                  <a:tailEnd/>
                </a:ln>
              </p:spPr>
              <p:txBody>
                <a:bodyPr/>
                <a:lstStyle/>
                <a:p>
                  <a:endParaRPr lang="de-DE"/>
                </a:p>
              </p:txBody>
            </p:sp>
            <p:sp>
              <p:nvSpPr>
                <p:cNvPr id="5401" name="Line 156"/>
                <p:cNvSpPr>
                  <a:spLocks noChangeShapeType="1"/>
                </p:cNvSpPr>
                <p:nvPr/>
              </p:nvSpPr>
              <p:spPr bwMode="auto">
                <a:xfrm>
                  <a:off x="724" y="3398"/>
                  <a:ext cx="50" cy="1"/>
                </a:xfrm>
                <a:prstGeom prst="line">
                  <a:avLst/>
                </a:prstGeom>
                <a:noFill/>
                <a:ln w="12700">
                  <a:solidFill>
                    <a:srgbClr val="000000"/>
                  </a:solidFill>
                  <a:round/>
                  <a:headEnd/>
                  <a:tailEnd/>
                </a:ln>
              </p:spPr>
              <p:txBody>
                <a:bodyPr/>
                <a:lstStyle/>
                <a:p>
                  <a:endParaRPr lang="de-DE"/>
                </a:p>
              </p:txBody>
            </p:sp>
            <p:sp>
              <p:nvSpPr>
                <p:cNvPr id="5402" name="Line 157"/>
                <p:cNvSpPr>
                  <a:spLocks noChangeShapeType="1"/>
                </p:cNvSpPr>
                <p:nvPr/>
              </p:nvSpPr>
              <p:spPr bwMode="auto">
                <a:xfrm>
                  <a:off x="724" y="3373"/>
                  <a:ext cx="50" cy="0"/>
                </a:xfrm>
                <a:prstGeom prst="line">
                  <a:avLst/>
                </a:prstGeom>
                <a:noFill/>
                <a:ln w="12700">
                  <a:solidFill>
                    <a:srgbClr val="000000"/>
                  </a:solidFill>
                  <a:round/>
                  <a:headEnd/>
                  <a:tailEnd/>
                </a:ln>
              </p:spPr>
              <p:txBody>
                <a:bodyPr/>
                <a:lstStyle/>
                <a:p>
                  <a:endParaRPr lang="de-DE"/>
                </a:p>
              </p:txBody>
            </p:sp>
            <p:sp>
              <p:nvSpPr>
                <p:cNvPr id="5403" name="Line 158"/>
                <p:cNvSpPr>
                  <a:spLocks noChangeShapeType="1"/>
                </p:cNvSpPr>
                <p:nvPr/>
              </p:nvSpPr>
              <p:spPr bwMode="auto">
                <a:xfrm>
                  <a:off x="724" y="3348"/>
                  <a:ext cx="50" cy="0"/>
                </a:xfrm>
                <a:prstGeom prst="line">
                  <a:avLst/>
                </a:prstGeom>
                <a:noFill/>
                <a:ln w="12700">
                  <a:solidFill>
                    <a:srgbClr val="000000"/>
                  </a:solidFill>
                  <a:round/>
                  <a:headEnd/>
                  <a:tailEnd/>
                </a:ln>
              </p:spPr>
              <p:txBody>
                <a:bodyPr/>
                <a:lstStyle/>
                <a:p>
                  <a:endParaRPr lang="de-DE"/>
                </a:p>
              </p:txBody>
            </p:sp>
            <p:sp>
              <p:nvSpPr>
                <p:cNvPr id="5404" name="Line 159"/>
                <p:cNvSpPr>
                  <a:spLocks noChangeShapeType="1"/>
                </p:cNvSpPr>
                <p:nvPr/>
              </p:nvSpPr>
              <p:spPr bwMode="auto">
                <a:xfrm>
                  <a:off x="724" y="3322"/>
                  <a:ext cx="84" cy="0"/>
                </a:xfrm>
                <a:prstGeom prst="line">
                  <a:avLst/>
                </a:prstGeom>
                <a:noFill/>
                <a:ln w="12700">
                  <a:solidFill>
                    <a:srgbClr val="000000"/>
                  </a:solidFill>
                  <a:round/>
                  <a:headEnd/>
                  <a:tailEnd/>
                </a:ln>
              </p:spPr>
              <p:txBody>
                <a:bodyPr/>
                <a:lstStyle/>
                <a:p>
                  <a:endParaRPr lang="de-DE"/>
                </a:p>
              </p:txBody>
            </p:sp>
            <p:sp>
              <p:nvSpPr>
                <p:cNvPr id="5405" name="Line 160"/>
                <p:cNvSpPr>
                  <a:spLocks noChangeShapeType="1"/>
                </p:cNvSpPr>
                <p:nvPr/>
              </p:nvSpPr>
              <p:spPr bwMode="auto">
                <a:xfrm>
                  <a:off x="724" y="3449"/>
                  <a:ext cx="84" cy="1"/>
                </a:xfrm>
                <a:prstGeom prst="line">
                  <a:avLst/>
                </a:prstGeom>
                <a:noFill/>
                <a:ln w="12700">
                  <a:solidFill>
                    <a:srgbClr val="000000"/>
                  </a:solidFill>
                  <a:round/>
                  <a:headEnd/>
                  <a:tailEnd/>
                </a:ln>
              </p:spPr>
              <p:txBody>
                <a:bodyPr/>
                <a:lstStyle/>
                <a:p>
                  <a:endParaRPr lang="de-DE"/>
                </a:p>
              </p:txBody>
            </p:sp>
            <p:sp>
              <p:nvSpPr>
                <p:cNvPr id="5406" name="Line 161"/>
                <p:cNvSpPr>
                  <a:spLocks noChangeShapeType="1"/>
                </p:cNvSpPr>
                <p:nvPr/>
              </p:nvSpPr>
              <p:spPr bwMode="auto">
                <a:xfrm>
                  <a:off x="724" y="3194"/>
                  <a:ext cx="0" cy="128"/>
                </a:xfrm>
                <a:prstGeom prst="line">
                  <a:avLst/>
                </a:prstGeom>
                <a:noFill/>
                <a:ln w="12700">
                  <a:solidFill>
                    <a:srgbClr val="000000"/>
                  </a:solidFill>
                  <a:round/>
                  <a:headEnd/>
                  <a:tailEnd/>
                </a:ln>
              </p:spPr>
              <p:txBody>
                <a:bodyPr/>
                <a:lstStyle/>
                <a:p>
                  <a:endParaRPr lang="de-DE"/>
                </a:p>
              </p:txBody>
            </p:sp>
            <p:sp>
              <p:nvSpPr>
                <p:cNvPr id="5407" name="Line 162"/>
                <p:cNvSpPr>
                  <a:spLocks noChangeShapeType="1"/>
                </p:cNvSpPr>
                <p:nvPr/>
              </p:nvSpPr>
              <p:spPr bwMode="auto">
                <a:xfrm>
                  <a:off x="724" y="3296"/>
                  <a:ext cx="50" cy="1"/>
                </a:xfrm>
                <a:prstGeom prst="line">
                  <a:avLst/>
                </a:prstGeom>
                <a:noFill/>
                <a:ln w="12700">
                  <a:solidFill>
                    <a:srgbClr val="000000"/>
                  </a:solidFill>
                  <a:round/>
                  <a:headEnd/>
                  <a:tailEnd/>
                </a:ln>
              </p:spPr>
              <p:txBody>
                <a:bodyPr/>
                <a:lstStyle/>
                <a:p>
                  <a:endParaRPr lang="de-DE"/>
                </a:p>
              </p:txBody>
            </p:sp>
            <p:sp>
              <p:nvSpPr>
                <p:cNvPr id="5408" name="Line 163"/>
                <p:cNvSpPr>
                  <a:spLocks noChangeShapeType="1"/>
                </p:cNvSpPr>
                <p:nvPr/>
              </p:nvSpPr>
              <p:spPr bwMode="auto">
                <a:xfrm>
                  <a:off x="724" y="3271"/>
                  <a:ext cx="50" cy="0"/>
                </a:xfrm>
                <a:prstGeom prst="line">
                  <a:avLst/>
                </a:prstGeom>
                <a:noFill/>
                <a:ln w="12700">
                  <a:solidFill>
                    <a:srgbClr val="000000"/>
                  </a:solidFill>
                  <a:round/>
                  <a:headEnd/>
                  <a:tailEnd/>
                </a:ln>
              </p:spPr>
              <p:txBody>
                <a:bodyPr/>
                <a:lstStyle/>
                <a:p>
                  <a:endParaRPr lang="de-DE"/>
                </a:p>
              </p:txBody>
            </p:sp>
            <p:sp>
              <p:nvSpPr>
                <p:cNvPr id="5409" name="Line 164"/>
                <p:cNvSpPr>
                  <a:spLocks noChangeShapeType="1"/>
                </p:cNvSpPr>
                <p:nvPr/>
              </p:nvSpPr>
              <p:spPr bwMode="auto">
                <a:xfrm>
                  <a:off x="724" y="3245"/>
                  <a:ext cx="50" cy="1"/>
                </a:xfrm>
                <a:prstGeom prst="line">
                  <a:avLst/>
                </a:prstGeom>
                <a:noFill/>
                <a:ln w="12700">
                  <a:solidFill>
                    <a:srgbClr val="000000"/>
                  </a:solidFill>
                  <a:round/>
                  <a:headEnd/>
                  <a:tailEnd/>
                </a:ln>
              </p:spPr>
              <p:txBody>
                <a:bodyPr/>
                <a:lstStyle/>
                <a:p>
                  <a:endParaRPr lang="de-DE"/>
                </a:p>
              </p:txBody>
            </p:sp>
            <p:sp>
              <p:nvSpPr>
                <p:cNvPr id="5410" name="Line 165"/>
                <p:cNvSpPr>
                  <a:spLocks noChangeShapeType="1"/>
                </p:cNvSpPr>
                <p:nvPr/>
              </p:nvSpPr>
              <p:spPr bwMode="auto">
                <a:xfrm>
                  <a:off x="724" y="3220"/>
                  <a:ext cx="50" cy="0"/>
                </a:xfrm>
                <a:prstGeom prst="line">
                  <a:avLst/>
                </a:prstGeom>
                <a:noFill/>
                <a:ln w="12700">
                  <a:solidFill>
                    <a:srgbClr val="000000"/>
                  </a:solidFill>
                  <a:round/>
                  <a:headEnd/>
                  <a:tailEnd/>
                </a:ln>
              </p:spPr>
              <p:txBody>
                <a:bodyPr/>
                <a:lstStyle/>
                <a:p>
                  <a:endParaRPr lang="de-DE"/>
                </a:p>
              </p:txBody>
            </p:sp>
            <p:sp>
              <p:nvSpPr>
                <p:cNvPr id="5411" name="Line 166"/>
                <p:cNvSpPr>
                  <a:spLocks noChangeShapeType="1"/>
                </p:cNvSpPr>
                <p:nvPr/>
              </p:nvSpPr>
              <p:spPr bwMode="auto">
                <a:xfrm>
                  <a:off x="724" y="3194"/>
                  <a:ext cx="84" cy="1"/>
                </a:xfrm>
                <a:prstGeom prst="line">
                  <a:avLst/>
                </a:prstGeom>
                <a:noFill/>
                <a:ln w="12700">
                  <a:solidFill>
                    <a:srgbClr val="000000"/>
                  </a:solidFill>
                  <a:round/>
                  <a:headEnd/>
                  <a:tailEnd/>
                </a:ln>
              </p:spPr>
              <p:txBody>
                <a:bodyPr/>
                <a:lstStyle/>
                <a:p>
                  <a:endParaRPr lang="de-DE"/>
                </a:p>
              </p:txBody>
            </p:sp>
            <p:sp>
              <p:nvSpPr>
                <p:cNvPr id="5412" name="Line 167"/>
                <p:cNvSpPr>
                  <a:spLocks noChangeShapeType="1"/>
                </p:cNvSpPr>
                <p:nvPr/>
              </p:nvSpPr>
              <p:spPr bwMode="auto">
                <a:xfrm>
                  <a:off x="724" y="3322"/>
                  <a:ext cx="84" cy="0"/>
                </a:xfrm>
                <a:prstGeom prst="line">
                  <a:avLst/>
                </a:prstGeom>
                <a:noFill/>
                <a:ln w="12700">
                  <a:solidFill>
                    <a:srgbClr val="000000"/>
                  </a:solidFill>
                  <a:round/>
                  <a:headEnd/>
                  <a:tailEnd/>
                </a:ln>
              </p:spPr>
              <p:txBody>
                <a:bodyPr/>
                <a:lstStyle/>
                <a:p>
                  <a:endParaRPr lang="de-DE"/>
                </a:p>
              </p:txBody>
            </p:sp>
            <p:sp>
              <p:nvSpPr>
                <p:cNvPr id="5413" name="Line 168"/>
                <p:cNvSpPr>
                  <a:spLocks noChangeShapeType="1"/>
                </p:cNvSpPr>
                <p:nvPr/>
              </p:nvSpPr>
              <p:spPr bwMode="auto">
                <a:xfrm>
                  <a:off x="724" y="3067"/>
                  <a:ext cx="0" cy="127"/>
                </a:xfrm>
                <a:prstGeom prst="line">
                  <a:avLst/>
                </a:prstGeom>
                <a:noFill/>
                <a:ln w="12700">
                  <a:solidFill>
                    <a:srgbClr val="000000"/>
                  </a:solidFill>
                  <a:round/>
                  <a:headEnd/>
                  <a:tailEnd/>
                </a:ln>
              </p:spPr>
              <p:txBody>
                <a:bodyPr/>
                <a:lstStyle/>
                <a:p>
                  <a:endParaRPr lang="de-DE"/>
                </a:p>
              </p:txBody>
            </p:sp>
            <p:sp>
              <p:nvSpPr>
                <p:cNvPr id="5414" name="Line 169"/>
                <p:cNvSpPr>
                  <a:spLocks noChangeShapeType="1"/>
                </p:cNvSpPr>
                <p:nvPr/>
              </p:nvSpPr>
              <p:spPr bwMode="auto">
                <a:xfrm>
                  <a:off x="724" y="3169"/>
                  <a:ext cx="50" cy="0"/>
                </a:xfrm>
                <a:prstGeom prst="line">
                  <a:avLst/>
                </a:prstGeom>
                <a:noFill/>
                <a:ln w="12700">
                  <a:solidFill>
                    <a:srgbClr val="000000"/>
                  </a:solidFill>
                  <a:round/>
                  <a:headEnd/>
                  <a:tailEnd/>
                </a:ln>
              </p:spPr>
              <p:txBody>
                <a:bodyPr/>
                <a:lstStyle/>
                <a:p>
                  <a:endParaRPr lang="de-DE"/>
                </a:p>
              </p:txBody>
            </p:sp>
            <p:sp>
              <p:nvSpPr>
                <p:cNvPr id="5415" name="Line 170"/>
                <p:cNvSpPr>
                  <a:spLocks noChangeShapeType="1"/>
                </p:cNvSpPr>
                <p:nvPr/>
              </p:nvSpPr>
              <p:spPr bwMode="auto">
                <a:xfrm>
                  <a:off x="724" y="3143"/>
                  <a:ext cx="50" cy="1"/>
                </a:xfrm>
                <a:prstGeom prst="line">
                  <a:avLst/>
                </a:prstGeom>
                <a:noFill/>
                <a:ln w="12700">
                  <a:solidFill>
                    <a:srgbClr val="000000"/>
                  </a:solidFill>
                  <a:round/>
                  <a:headEnd/>
                  <a:tailEnd/>
                </a:ln>
              </p:spPr>
              <p:txBody>
                <a:bodyPr/>
                <a:lstStyle/>
                <a:p>
                  <a:endParaRPr lang="de-DE"/>
                </a:p>
              </p:txBody>
            </p:sp>
            <p:sp>
              <p:nvSpPr>
                <p:cNvPr id="5416" name="Line 171"/>
                <p:cNvSpPr>
                  <a:spLocks noChangeShapeType="1"/>
                </p:cNvSpPr>
                <p:nvPr/>
              </p:nvSpPr>
              <p:spPr bwMode="auto">
                <a:xfrm>
                  <a:off x="724" y="3118"/>
                  <a:ext cx="50" cy="0"/>
                </a:xfrm>
                <a:prstGeom prst="line">
                  <a:avLst/>
                </a:prstGeom>
                <a:noFill/>
                <a:ln w="12700">
                  <a:solidFill>
                    <a:srgbClr val="000000"/>
                  </a:solidFill>
                  <a:round/>
                  <a:headEnd/>
                  <a:tailEnd/>
                </a:ln>
              </p:spPr>
              <p:txBody>
                <a:bodyPr/>
                <a:lstStyle/>
                <a:p>
                  <a:endParaRPr lang="de-DE"/>
                </a:p>
              </p:txBody>
            </p:sp>
            <p:sp>
              <p:nvSpPr>
                <p:cNvPr id="5417" name="Line 172"/>
                <p:cNvSpPr>
                  <a:spLocks noChangeShapeType="1"/>
                </p:cNvSpPr>
                <p:nvPr/>
              </p:nvSpPr>
              <p:spPr bwMode="auto">
                <a:xfrm>
                  <a:off x="724" y="3092"/>
                  <a:ext cx="50" cy="1"/>
                </a:xfrm>
                <a:prstGeom prst="line">
                  <a:avLst/>
                </a:prstGeom>
                <a:noFill/>
                <a:ln w="12700">
                  <a:solidFill>
                    <a:srgbClr val="000000"/>
                  </a:solidFill>
                  <a:round/>
                  <a:headEnd/>
                  <a:tailEnd/>
                </a:ln>
              </p:spPr>
              <p:txBody>
                <a:bodyPr/>
                <a:lstStyle/>
                <a:p>
                  <a:endParaRPr lang="de-DE"/>
                </a:p>
              </p:txBody>
            </p:sp>
            <p:sp>
              <p:nvSpPr>
                <p:cNvPr id="5418" name="Line 173"/>
                <p:cNvSpPr>
                  <a:spLocks noChangeShapeType="1"/>
                </p:cNvSpPr>
                <p:nvPr/>
              </p:nvSpPr>
              <p:spPr bwMode="auto">
                <a:xfrm>
                  <a:off x="724" y="3067"/>
                  <a:ext cx="84" cy="0"/>
                </a:xfrm>
                <a:prstGeom prst="line">
                  <a:avLst/>
                </a:prstGeom>
                <a:noFill/>
                <a:ln w="12700">
                  <a:solidFill>
                    <a:srgbClr val="000000"/>
                  </a:solidFill>
                  <a:round/>
                  <a:headEnd/>
                  <a:tailEnd/>
                </a:ln>
              </p:spPr>
              <p:txBody>
                <a:bodyPr/>
                <a:lstStyle/>
                <a:p>
                  <a:endParaRPr lang="de-DE"/>
                </a:p>
              </p:txBody>
            </p:sp>
            <p:sp>
              <p:nvSpPr>
                <p:cNvPr id="5419" name="Line 174"/>
                <p:cNvSpPr>
                  <a:spLocks noChangeShapeType="1"/>
                </p:cNvSpPr>
                <p:nvPr/>
              </p:nvSpPr>
              <p:spPr bwMode="auto">
                <a:xfrm>
                  <a:off x="724" y="3194"/>
                  <a:ext cx="84" cy="1"/>
                </a:xfrm>
                <a:prstGeom prst="line">
                  <a:avLst/>
                </a:prstGeom>
                <a:noFill/>
                <a:ln w="12700">
                  <a:solidFill>
                    <a:srgbClr val="000000"/>
                  </a:solidFill>
                  <a:round/>
                  <a:headEnd/>
                  <a:tailEnd/>
                </a:ln>
              </p:spPr>
              <p:txBody>
                <a:bodyPr/>
                <a:lstStyle/>
                <a:p>
                  <a:endParaRPr lang="de-DE"/>
                </a:p>
              </p:txBody>
            </p:sp>
            <p:sp>
              <p:nvSpPr>
                <p:cNvPr id="5420" name="Line 175"/>
                <p:cNvSpPr>
                  <a:spLocks noChangeShapeType="1"/>
                </p:cNvSpPr>
                <p:nvPr/>
              </p:nvSpPr>
              <p:spPr bwMode="auto">
                <a:xfrm>
                  <a:off x="724" y="2939"/>
                  <a:ext cx="0" cy="128"/>
                </a:xfrm>
                <a:prstGeom prst="line">
                  <a:avLst/>
                </a:prstGeom>
                <a:noFill/>
                <a:ln w="12700">
                  <a:solidFill>
                    <a:srgbClr val="000000"/>
                  </a:solidFill>
                  <a:round/>
                  <a:headEnd/>
                  <a:tailEnd/>
                </a:ln>
              </p:spPr>
              <p:txBody>
                <a:bodyPr/>
                <a:lstStyle/>
                <a:p>
                  <a:endParaRPr lang="de-DE"/>
                </a:p>
              </p:txBody>
            </p:sp>
            <p:sp>
              <p:nvSpPr>
                <p:cNvPr id="5421" name="Line 176"/>
                <p:cNvSpPr>
                  <a:spLocks noChangeShapeType="1"/>
                </p:cNvSpPr>
                <p:nvPr/>
              </p:nvSpPr>
              <p:spPr bwMode="auto">
                <a:xfrm>
                  <a:off x="724" y="3041"/>
                  <a:ext cx="50" cy="1"/>
                </a:xfrm>
                <a:prstGeom prst="line">
                  <a:avLst/>
                </a:prstGeom>
                <a:noFill/>
                <a:ln w="12700">
                  <a:solidFill>
                    <a:srgbClr val="000000"/>
                  </a:solidFill>
                  <a:round/>
                  <a:headEnd/>
                  <a:tailEnd/>
                </a:ln>
              </p:spPr>
              <p:txBody>
                <a:bodyPr/>
                <a:lstStyle/>
                <a:p>
                  <a:endParaRPr lang="de-DE"/>
                </a:p>
              </p:txBody>
            </p:sp>
            <p:sp>
              <p:nvSpPr>
                <p:cNvPr id="5422" name="Line 177"/>
                <p:cNvSpPr>
                  <a:spLocks noChangeShapeType="1"/>
                </p:cNvSpPr>
                <p:nvPr/>
              </p:nvSpPr>
              <p:spPr bwMode="auto">
                <a:xfrm>
                  <a:off x="724" y="3016"/>
                  <a:ext cx="50" cy="0"/>
                </a:xfrm>
                <a:prstGeom prst="line">
                  <a:avLst/>
                </a:prstGeom>
                <a:noFill/>
                <a:ln w="12700">
                  <a:solidFill>
                    <a:srgbClr val="000000"/>
                  </a:solidFill>
                  <a:round/>
                  <a:headEnd/>
                  <a:tailEnd/>
                </a:ln>
              </p:spPr>
              <p:txBody>
                <a:bodyPr/>
                <a:lstStyle/>
                <a:p>
                  <a:endParaRPr lang="de-DE"/>
                </a:p>
              </p:txBody>
            </p:sp>
            <p:sp>
              <p:nvSpPr>
                <p:cNvPr id="5423" name="Line 178"/>
                <p:cNvSpPr>
                  <a:spLocks noChangeShapeType="1"/>
                </p:cNvSpPr>
                <p:nvPr/>
              </p:nvSpPr>
              <p:spPr bwMode="auto">
                <a:xfrm>
                  <a:off x="724" y="2990"/>
                  <a:ext cx="50" cy="1"/>
                </a:xfrm>
                <a:prstGeom prst="line">
                  <a:avLst/>
                </a:prstGeom>
                <a:noFill/>
                <a:ln w="12700">
                  <a:solidFill>
                    <a:srgbClr val="000000"/>
                  </a:solidFill>
                  <a:round/>
                  <a:headEnd/>
                  <a:tailEnd/>
                </a:ln>
              </p:spPr>
              <p:txBody>
                <a:bodyPr/>
                <a:lstStyle/>
                <a:p>
                  <a:endParaRPr lang="de-DE"/>
                </a:p>
              </p:txBody>
            </p:sp>
            <p:sp>
              <p:nvSpPr>
                <p:cNvPr id="5424" name="Line 179"/>
                <p:cNvSpPr>
                  <a:spLocks noChangeShapeType="1"/>
                </p:cNvSpPr>
                <p:nvPr/>
              </p:nvSpPr>
              <p:spPr bwMode="auto">
                <a:xfrm>
                  <a:off x="724" y="2965"/>
                  <a:ext cx="50" cy="0"/>
                </a:xfrm>
                <a:prstGeom prst="line">
                  <a:avLst/>
                </a:prstGeom>
                <a:noFill/>
                <a:ln w="12700">
                  <a:solidFill>
                    <a:srgbClr val="000000"/>
                  </a:solidFill>
                  <a:round/>
                  <a:headEnd/>
                  <a:tailEnd/>
                </a:ln>
              </p:spPr>
              <p:txBody>
                <a:bodyPr/>
                <a:lstStyle/>
                <a:p>
                  <a:endParaRPr lang="de-DE"/>
                </a:p>
              </p:txBody>
            </p:sp>
            <p:sp>
              <p:nvSpPr>
                <p:cNvPr id="5425" name="Line 180"/>
                <p:cNvSpPr>
                  <a:spLocks noChangeShapeType="1"/>
                </p:cNvSpPr>
                <p:nvPr/>
              </p:nvSpPr>
              <p:spPr bwMode="auto">
                <a:xfrm>
                  <a:off x="724" y="2939"/>
                  <a:ext cx="84" cy="1"/>
                </a:xfrm>
                <a:prstGeom prst="line">
                  <a:avLst/>
                </a:prstGeom>
                <a:noFill/>
                <a:ln w="12700">
                  <a:solidFill>
                    <a:srgbClr val="000000"/>
                  </a:solidFill>
                  <a:round/>
                  <a:headEnd/>
                  <a:tailEnd/>
                </a:ln>
              </p:spPr>
              <p:txBody>
                <a:bodyPr/>
                <a:lstStyle/>
                <a:p>
                  <a:endParaRPr lang="de-DE"/>
                </a:p>
              </p:txBody>
            </p:sp>
            <p:sp>
              <p:nvSpPr>
                <p:cNvPr id="5426" name="Line 181"/>
                <p:cNvSpPr>
                  <a:spLocks noChangeShapeType="1"/>
                </p:cNvSpPr>
                <p:nvPr/>
              </p:nvSpPr>
              <p:spPr bwMode="auto">
                <a:xfrm>
                  <a:off x="724" y="3067"/>
                  <a:ext cx="84" cy="0"/>
                </a:xfrm>
                <a:prstGeom prst="line">
                  <a:avLst/>
                </a:prstGeom>
                <a:noFill/>
                <a:ln w="12700">
                  <a:solidFill>
                    <a:srgbClr val="000000"/>
                  </a:solidFill>
                  <a:round/>
                  <a:headEnd/>
                  <a:tailEnd/>
                </a:ln>
              </p:spPr>
              <p:txBody>
                <a:bodyPr/>
                <a:lstStyle/>
                <a:p>
                  <a:endParaRPr lang="de-DE"/>
                </a:p>
              </p:txBody>
            </p:sp>
            <p:sp>
              <p:nvSpPr>
                <p:cNvPr id="5427" name="Rectangle 182"/>
                <p:cNvSpPr>
                  <a:spLocks noChangeArrowheads="1"/>
                </p:cNvSpPr>
                <p:nvPr/>
              </p:nvSpPr>
              <p:spPr bwMode="auto">
                <a:xfrm>
                  <a:off x="687" y="2691"/>
                  <a:ext cx="10" cy="1324"/>
                </a:xfrm>
                <a:prstGeom prst="rect">
                  <a:avLst/>
                </a:prstGeom>
                <a:solidFill>
                  <a:srgbClr val="000000"/>
                </a:solidFill>
                <a:ln w="12700">
                  <a:noFill/>
                  <a:miter lim="800000"/>
                  <a:headEnd/>
                  <a:tailEnd/>
                </a:ln>
              </p:spPr>
              <p:txBody>
                <a:bodyPr/>
                <a:lstStyle/>
                <a:p>
                  <a:endParaRPr lang="de-DE"/>
                </a:p>
              </p:txBody>
            </p:sp>
          </p:grpSp>
        </p:grpSp>
        <p:sp>
          <p:nvSpPr>
            <p:cNvPr id="5348" name="Freeform 183"/>
            <p:cNvSpPr>
              <a:spLocks/>
            </p:cNvSpPr>
            <p:nvPr/>
          </p:nvSpPr>
          <p:spPr bwMode="auto">
            <a:xfrm>
              <a:off x="3408" y="3552"/>
              <a:ext cx="480" cy="543"/>
            </a:xfrm>
            <a:custGeom>
              <a:avLst/>
              <a:gdLst>
                <a:gd name="T0" fmla="*/ 5 w 582"/>
                <a:gd name="T1" fmla="*/ 428 h 720"/>
                <a:gd name="T2" fmla="*/ 63 w 582"/>
                <a:gd name="T3" fmla="*/ 543 h 720"/>
                <a:gd name="T4" fmla="*/ 383 w 582"/>
                <a:gd name="T5" fmla="*/ 543 h 720"/>
                <a:gd name="T6" fmla="*/ 450 w 582"/>
                <a:gd name="T7" fmla="*/ 443 h 720"/>
                <a:gd name="T8" fmla="*/ 451 w 582"/>
                <a:gd name="T9" fmla="*/ 44 h 720"/>
                <a:gd name="T10" fmla="*/ 457 w 582"/>
                <a:gd name="T11" fmla="*/ 20 h 720"/>
                <a:gd name="T12" fmla="*/ 480 w 582"/>
                <a:gd name="T13" fmla="*/ 6 h 720"/>
                <a:gd name="T14" fmla="*/ 474 w 582"/>
                <a:gd name="T15" fmla="*/ 0 h 720"/>
                <a:gd name="T16" fmla="*/ 448 w 582"/>
                <a:gd name="T17" fmla="*/ 19 h 720"/>
                <a:gd name="T18" fmla="*/ 442 w 582"/>
                <a:gd name="T19" fmla="*/ 43 h 720"/>
                <a:gd name="T20" fmla="*/ 442 w 582"/>
                <a:gd name="T21" fmla="*/ 454 h 720"/>
                <a:gd name="T22" fmla="*/ 374 w 582"/>
                <a:gd name="T23" fmla="*/ 535 h 720"/>
                <a:gd name="T24" fmla="*/ 78 w 582"/>
                <a:gd name="T25" fmla="*/ 536 h 720"/>
                <a:gd name="T26" fmla="*/ 15 w 582"/>
                <a:gd name="T27" fmla="*/ 434 h 720"/>
                <a:gd name="T28" fmla="*/ 16 w 582"/>
                <a:gd name="T29" fmla="*/ 0 h 720"/>
                <a:gd name="T30" fmla="*/ 477 w 582"/>
                <a:gd name="T31" fmla="*/ 0 h 720"/>
                <a:gd name="T32" fmla="*/ 5 w 582"/>
                <a:gd name="T33" fmla="*/ 0 h 720"/>
                <a:gd name="T34" fmla="*/ 5 w 582"/>
                <a:gd name="T35" fmla="*/ 428 h 7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2"/>
                <a:gd name="T55" fmla="*/ 0 h 720"/>
                <a:gd name="T56" fmla="*/ 582 w 582"/>
                <a:gd name="T57" fmla="*/ 720 h 7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2" h="720">
                  <a:moveTo>
                    <a:pt x="6" y="568"/>
                  </a:moveTo>
                  <a:cubicBezTo>
                    <a:pt x="18" y="688"/>
                    <a:pt x="0" y="695"/>
                    <a:pt x="76" y="720"/>
                  </a:cubicBezTo>
                  <a:lnTo>
                    <a:pt x="464" y="720"/>
                  </a:lnTo>
                  <a:cubicBezTo>
                    <a:pt x="542" y="698"/>
                    <a:pt x="542" y="679"/>
                    <a:pt x="546" y="587"/>
                  </a:cubicBezTo>
                  <a:cubicBezTo>
                    <a:pt x="547" y="551"/>
                    <a:pt x="545" y="152"/>
                    <a:pt x="547" y="59"/>
                  </a:cubicBezTo>
                  <a:lnTo>
                    <a:pt x="554" y="26"/>
                  </a:lnTo>
                  <a:lnTo>
                    <a:pt x="582" y="8"/>
                  </a:lnTo>
                  <a:lnTo>
                    <a:pt x="575" y="0"/>
                  </a:lnTo>
                  <a:cubicBezTo>
                    <a:pt x="569" y="3"/>
                    <a:pt x="549" y="16"/>
                    <a:pt x="543" y="25"/>
                  </a:cubicBezTo>
                  <a:lnTo>
                    <a:pt x="536" y="57"/>
                  </a:lnTo>
                  <a:lnTo>
                    <a:pt x="536" y="602"/>
                  </a:lnTo>
                  <a:cubicBezTo>
                    <a:pt x="530" y="680"/>
                    <a:pt x="528" y="690"/>
                    <a:pt x="454" y="710"/>
                  </a:cubicBezTo>
                  <a:lnTo>
                    <a:pt x="94" y="711"/>
                  </a:lnTo>
                  <a:cubicBezTo>
                    <a:pt x="21" y="689"/>
                    <a:pt x="30" y="694"/>
                    <a:pt x="18" y="576"/>
                  </a:cubicBezTo>
                  <a:lnTo>
                    <a:pt x="19" y="0"/>
                  </a:lnTo>
                  <a:lnTo>
                    <a:pt x="578" y="0"/>
                  </a:lnTo>
                  <a:lnTo>
                    <a:pt x="6" y="0"/>
                  </a:lnTo>
                  <a:lnTo>
                    <a:pt x="6" y="568"/>
                  </a:lnTo>
                  <a:close/>
                </a:path>
              </a:pathLst>
            </a:custGeom>
            <a:solidFill>
              <a:schemeClr val="bg2"/>
            </a:solidFill>
            <a:ln w="12700">
              <a:solidFill>
                <a:schemeClr val="tx1"/>
              </a:solidFill>
              <a:round/>
              <a:headEnd/>
              <a:tailEnd/>
            </a:ln>
          </p:spPr>
          <p:txBody>
            <a:bodyPr/>
            <a:lstStyle/>
            <a:p>
              <a:endParaRPr lang="de-DE"/>
            </a:p>
          </p:txBody>
        </p:sp>
        <p:sp>
          <p:nvSpPr>
            <p:cNvPr id="5349" name="Freeform 184"/>
            <p:cNvSpPr>
              <a:spLocks/>
            </p:cNvSpPr>
            <p:nvPr/>
          </p:nvSpPr>
          <p:spPr bwMode="auto">
            <a:xfrm>
              <a:off x="2928" y="3408"/>
              <a:ext cx="432" cy="720"/>
            </a:xfrm>
            <a:custGeom>
              <a:avLst/>
              <a:gdLst>
                <a:gd name="T0" fmla="*/ 0 w 864"/>
                <a:gd name="T1" fmla="*/ 658 h 1491"/>
                <a:gd name="T2" fmla="*/ 3 w 864"/>
                <a:gd name="T3" fmla="*/ 690 h 1491"/>
                <a:gd name="T4" fmla="*/ 28 w 864"/>
                <a:gd name="T5" fmla="*/ 720 h 1491"/>
                <a:gd name="T6" fmla="*/ 399 w 864"/>
                <a:gd name="T7" fmla="*/ 720 h 1491"/>
                <a:gd name="T8" fmla="*/ 428 w 864"/>
                <a:gd name="T9" fmla="*/ 688 h 1491"/>
                <a:gd name="T10" fmla="*/ 432 w 864"/>
                <a:gd name="T11" fmla="*/ 651 h 1491"/>
                <a:gd name="T12" fmla="*/ 336 w 864"/>
                <a:gd name="T13" fmla="*/ 212 h 1491"/>
                <a:gd name="T14" fmla="*/ 336 w 864"/>
                <a:gd name="T15" fmla="*/ 36 h 1491"/>
                <a:gd name="T16" fmla="*/ 354 w 864"/>
                <a:gd name="T17" fmla="*/ 15 h 1491"/>
                <a:gd name="T18" fmla="*/ 335 w 864"/>
                <a:gd name="T19" fmla="*/ 1 h 1491"/>
                <a:gd name="T20" fmla="*/ 317 w 864"/>
                <a:gd name="T21" fmla="*/ 0 h 1491"/>
                <a:gd name="T22" fmla="*/ 317 w 864"/>
                <a:gd name="T23" fmla="*/ 209 h 1491"/>
                <a:gd name="T24" fmla="*/ 413 w 864"/>
                <a:gd name="T25" fmla="*/ 661 h 1491"/>
                <a:gd name="T26" fmla="*/ 399 w 864"/>
                <a:gd name="T27" fmla="*/ 690 h 1491"/>
                <a:gd name="T28" fmla="*/ 29 w 864"/>
                <a:gd name="T29" fmla="*/ 690 h 1491"/>
                <a:gd name="T30" fmla="*/ 20 w 864"/>
                <a:gd name="T31" fmla="*/ 661 h 1491"/>
                <a:gd name="T32" fmla="*/ 103 w 864"/>
                <a:gd name="T33" fmla="*/ 212 h 1491"/>
                <a:gd name="T34" fmla="*/ 103 w 864"/>
                <a:gd name="T35" fmla="*/ 1 h 1491"/>
                <a:gd name="T36" fmla="*/ 319 w 864"/>
                <a:gd name="T37" fmla="*/ 1 h 1491"/>
                <a:gd name="T38" fmla="*/ 81 w 864"/>
                <a:gd name="T39" fmla="*/ 1 h 1491"/>
                <a:gd name="T40" fmla="*/ 61 w 864"/>
                <a:gd name="T41" fmla="*/ 14 h 1491"/>
                <a:gd name="T42" fmla="*/ 85 w 864"/>
                <a:gd name="T43" fmla="*/ 33 h 1491"/>
                <a:gd name="T44" fmla="*/ 85 w 864"/>
                <a:gd name="T45" fmla="*/ 212 h 1491"/>
                <a:gd name="T46" fmla="*/ 0 w 864"/>
                <a:gd name="T47" fmla="*/ 658 h 149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64"/>
                <a:gd name="T73" fmla="*/ 0 h 1491"/>
                <a:gd name="T74" fmla="*/ 864 w 864"/>
                <a:gd name="T75" fmla="*/ 1491 h 149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64" h="1491">
                  <a:moveTo>
                    <a:pt x="0" y="1363"/>
                  </a:moveTo>
                  <a:lnTo>
                    <a:pt x="5" y="1429"/>
                  </a:lnTo>
                  <a:lnTo>
                    <a:pt x="57" y="1491"/>
                  </a:lnTo>
                  <a:lnTo>
                    <a:pt x="797" y="1491"/>
                  </a:lnTo>
                  <a:lnTo>
                    <a:pt x="856" y="1425"/>
                  </a:lnTo>
                  <a:lnTo>
                    <a:pt x="864" y="1348"/>
                  </a:lnTo>
                  <a:lnTo>
                    <a:pt x="671" y="440"/>
                  </a:lnTo>
                  <a:lnTo>
                    <a:pt x="671" y="75"/>
                  </a:lnTo>
                  <a:lnTo>
                    <a:pt x="707" y="31"/>
                  </a:lnTo>
                  <a:lnTo>
                    <a:pt x="669" y="3"/>
                  </a:lnTo>
                  <a:lnTo>
                    <a:pt x="633" y="0"/>
                  </a:lnTo>
                  <a:lnTo>
                    <a:pt x="633" y="433"/>
                  </a:lnTo>
                  <a:lnTo>
                    <a:pt x="825" y="1369"/>
                  </a:lnTo>
                  <a:lnTo>
                    <a:pt x="797" y="1429"/>
                  </a:lnTo>
                  <a:lnTo>
                    <a:pt x="59" y="1429"/>
                  </a:lnTo>
                  <a:lnTo>
                    <a:pt x="39" y="1369"/>
                  </a:lnTo>
                  <a:lnTo>
                    <a:pt x="206" y="440"/>
                  </a:lnTo>
                  <a:lnTo>
                    <a:pt x="206" y="3"/>
                  </a:lnTo>
                  <a:lnTo>
                    <a:pt x="638" y="3"/>
                  </a:lnTo>
                  <a:lnTo>
                    <a:pt x="162" y="3"/>
                  </a:lnTo>
                  <a:lnTo>
                    <a:pt x="123" y="28"/>
                  </a:lnTo>
                  <a:lnTo>
                    <a:pt x="170" y="69"/>
                  </a:lnTo>
                  <a:lnTo>
                    <a:pt x="170" y="440"/>
                  </a:lnTo>
                  <a:lnTo>
                    <a:pt x="0" y="1363"/>
                  </a:lnTo>
                  <a:close/>
                </a:path>
              </a:pathLst>
            </a:custGeom>
            <a:solidFill>
              <a:schemeClr val="tx1"/>
            </a:solidFill>
            <a:ln w="12700">
              <a:solidFill>
                <a:schemeClr val="tx1"/>
              </a:solidFill>
              <a:round/>
              <a:headEnd/>
              <a:tailEnd/>
            </a:ln>
          </p:spPr>
          <p:txBody>
            <a:bodyPr/>
            <a:lstStyle/>
            <a:p>
              <a:endParaRPr lang="de-DE"/>
            </a:p>
          </p:txBody>
        </p:sp>
      </p:grpSp>
      <p:grpSp>
        <p:nvGrpSpPr>
          <p:cNvPr id="250" name="Gruppieren 249"/>
          <p:cNvGrpSpPr/>
          <p:nvPr/>
        </p:nvGrpSpPr>
        <p:grpSpPr>
          <a:xfrm>
            <a:off x="685800" y="1494284"/>
            <a:ext cx="1295400" cy="7254180"/>
            <a:chOff x="685800" y="1638300"/>
            <a:chExt cx="1295400" cy="7254180"/>
          </a:xfrm>
        </p:grpSpPr>
        <p:sp>
          <p:nvSpPr>
            <p:cNvPr id="5186" name="Freeform 191"/>
            <p:cNvSpPr>
              <a:spLocks/>
            </p:cNvSpPr>
            <p:nvPr/>
          </p:nvSpPr>
          <p:spPr bwMode="auto">
            <a:xfrm rot="3335957">
              <a:off x="1150144" y="1250156"/>
              <a:ext cx="152400" cy="928688"/>
            </a:xfrm>
            <a:custGeom>
              <a:avLst/>
              <a:gdLst>
                <a:gd name="T0" fmla="*/ 0 w 576"/>
                <a:gd name="T1" fmla="*/ 17693 h 2362"/>
                <a:gd name="T2" fmla="*/ 12700 w 576"/>
                <a:gd name="T3" fmla="*/ 23984 h 2362"/>
                <a:gd name="T4" fmla="*/ 12700 w 576"/>
                <a:gd name="T5" fmla="*/ 880720 h 2362"/>
                <a:gd name="T6" fmla="*/ 30692 w 576"/>
                <a:gd name="T7" fmla="*/ 914140 h 2362"/>
                <a:gd name="T8" fmla="*/ 55033 w 576"/>
                <a:gd name="T9" fmla="*/ 928688 h 2362"/>
                <a:gd name="T10" fmla="*/ 99483 w 576"/>
                <a:gd name="T11" fmla="*/ 928688 h 2362"/>
                <a:gd name="T12" fmla="*/ 127000 w 576"/>
                <a:gd name="T13" fmla="*/ 911781 h 2362"/>
                <a:gd name="T14" fmla="*/ 143669 w 576"/>
                <a:gd name="T15" fmla="*/ 881113 h 2362"/>
                <a:gd name="T16" fmla="*/ 143933 w 576"/>
                <a:gd name="T17" fmla="*/ 26343 h 2362"/>
                <a:gd name="T18" fmla="*/ 152400 w 576"/>
                <a:gd name="T19" fmla="*/ 15334 h 2362"/>
                <a:gd name="T20" fmla="*/ 142875 w 576"/>
                <a:gd name="T21" fmla="*/ 4718 h 2362"/>
                <a:gd name="T22" fmla="*/ 136525 w 576"/>
                <a:gd name="T23" fmla="*/ 0 h 2362"/>
                <a:gd name="T24" fmla="*/ 136525 w 576"/>
                <a:gd name="T25" fmla="*/ 879934 h 2362"/>
                <a:gd name="T26" fmla="*/ 123031 w 576"/>
                <a:gd name="T27" fmla="*/ 904704 h 2362"/>
                <a:gd name="T28" fmla="*/ 103717 w 576"/>
                <a:gd name="T29" fmla="*/ 917679 h 2362"/>
                <a:gd name="T30" fmla="*/ 51858 w 576"/>
                <a:gd name="T31" fmla="*/ 917679 h 2362"/>
                <a:gd name="T32" fmla="*/ 33337 w 576"/>
                <a:gd name="T33" fmla="*/ 908243 h 2362"/>
                <a:gd name="T34" fmla="*/ 19050 w 576"/>
                <a:gd name="T35" fmla="*/ 880720 h 2362"/>
                <a:gd name="T36" fmla="*/ 19050 w 576"/>
                <a:gd name="T37" fmla="*/ 3145 h 2362"/>
                <a:gd name="T38" fmla="*/ 138642 w 576"/>
                <a:gd name="T39" fmla="*/ 3145 h 2362"/>
                <a:gd name="T40" fmla="*/ 9525 w 576"/>
                <a:gd name="T41" fmla="*/ 3145 h 2362"/>
                <a:gd name="T42" fmla="*/ 0 w 576"/>
                <a:gd name="T43" fmla="*/ 17693 h 23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76"/>
                <a:gd name="T67" fmla="*/ 0 h 2362"/>
                <a:gd name="T68" fmla="*/ 576 w 576"/>
                <a:gd name="T69" fmla="*/ 2362 h 236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76" h="2362">
                  <a:moveTo>
                    <a:pt x="0" y="45"/>
                  </a:moveTo>
                  <a:lnTo>
                    <a:pt x="48" y="61"/>
                  </a:lnTo>
                  <a:lnTo>
                    <a:pt x="48" y="2240"/>
                  </a:lnTo>
                  <a:lnTo>
                    <a:pt x="116" y="2325"/>
                  </a:lnTo>
                  <a:lnTo>
                    <a:pt x="208" y="2362"/>
                  </a:lnTo>
                  <a:lnTo>
                    <a:pt x="376" y="2362"/>
                  </a:lnTo>
                  <a:lnTo>
                    <a:pt x="480" y="2319"/>
                  </a:lnTo>
                  <a:lnTo>
                    <a:pt x="543" y="2241"/>
                  </a:lnTo>
                  <a:lnTo>
                    <a:pt x="544" y="67"/>
                  </a:lnTo>
                  <a:lnTo>
                    <a:pt x="576" y="39"/>
                  </a:lnTo>
                  <a:lnTo>
                    <a:pt x="540" y="12"/>
                  </a:lnTo>
                  <a:lnTo>
                    <a:pt x="516" y="0"/>
                  </a:lnTo>
                  <a:lnTo>
                    <a:pt x="516" y="2238"/>
                  </a:lnTo>
                  <a:lnTo>
                    <a:pt x="465" y="2301"/>
                  </a:lnTo>
                  <a:lnTo>
                    <a:pt x="392" y="2334"/>
                  </a:lnTo>
                  <a:lnTo>
                    <a:pt x="196" y="2334"/>
                  </a:lnTo>
                  <a:lnTo>
                    <a:pt x="126" y="2310"/>
                  </a:lnTo>
                  <a:lnTo>
                    <a:pt x="72" y="2240"/>
                  </a:lnTo>
                  <a:lnTo>
                    <a:pt x="72" y="8"/>
                  </a:lnTo>
                  <a:lnTo>
                    <a:pt x="524" y="8"/>
                  </a:lnTo>
                  <a:lnTo>
                    <a:pt x="36" y="8"/>
                  </a:lnTo>
                  <a:lnTo>
                    <a:pt x="0" y="45"/>
                  </a:lnTo>
                  <a:close/>
                </a:path>
              </a:pathLst>
            </a:custGeom>
            <a:solidFill>
              <a:schemeClr val="tx1"/>
            </a:solidFill>
            <a:ln w="0">
              <a:solidFill>
                <a:schemeClr val="tx1"/>
              </a:solidFill>
              <a:round/>
              <a:headEnd/>
              <a:tailEnd/>
            </a:ln>
          </p:spPr>
          <p:txBody>
            <a:bodyPr/>
            <a:lstStyle/>
            <a:p>
              <a:endParaRPr lang="de-DE"/>
            </a:p>
          </p:txBody>
        </p:sp>
        <p:grpSp>
          <p:nvGrpSpPr>
            <p:cNvPr id="5187" name="Group 197"/>
            <p:cNvGrpSpPr>
              <a:grpSpLocks/>
            </p:cNvGrpSpPr>
            <p:nvPr/>
          </p:nvGrpSpPr>
          <p:grpSpPr bwMode="auto">
            <a:xfrm>
              <a:off x="1057275" y="2079079"/>
              <a:ext cx="390525" cy="620713"/>
              <a:chOff x="2886" y="336"/>
              <a:chExt cx="576" cy="1015"/>
            </a:xfrm>
          </p:grpSpPr>
          <p:sp>
            <p:nvSpPr>
              <p:cNvPr id="5343" name="Freeform 193"/>
              <p:cNvSpPr>
                <a:spLocks/>
              </p:cNvSpPr>
              <p:nvPr/>
            </p:nvSpPr>
            <p:spPr bwMode="auto">
              <a:xfrm>
                <a:off x="2886" y="384"/>
                <a:ext cx="576" cy="967"/>
              </a:xfrm>
              <a:custGeom>
                <a:avLst/>
                <a:gdLst>
                  <a:gd name="T0" fmla="*/ 119 w 2531"/>
                  <a:gd name="T1" fmla="*/ 8 h 3942"/>
                  <a:gd name="T2" fmla="*/ 137 w 2531"/>
                  <a:gd name="T3" fmla="*/ 210 h 3942"/>
                  <a:gd name="T4" fmla="*/ 12 w 2531"/>
                  <a:gd name="T5" fmla="*/ 363 h 3942"/>
                  <a:gd name="T6" fmla="*/ 12 w 2531"/>
                  <a:gd name="T7" fmla="*/ 776 h 3942"/>
                  <a:gd name="T8" fmla="*/ 81 w 2531"/>
                  <a:gd name="T9" fmla="*/ 967 h 3942"/>
                  <a:gd name="T10" fmla="*/ 495 w 2531"/>
                  <a:gd name="T11" fmla="*/ 967 h 3942"/>
                  <a:gd name="T12" fmla="*/ 568 w 2531"/>
                  <a:gd name="T13" fmla="*/ 774 h 3942"/>
                  <a:gd name="T14" fmla="*/ 568 w 2531"/>
                  <a:gd name="T15" fmla="*/ 366 h 3942"/>
                  <a:gd name="T16" fmla="*/ 449 w 2531"/>
                  <a:gd name="T17" fmla="*/ 215 h 3942"/>
                  <a:gd name="T18" fmla="*/ 470 w 2531"/>
                  <a:gd name="T19" fmla="*/ 8 h 3942"/>
                  <a:gd name="T20" fmla="*/ 434 w 2531"/>
                  <a:gd name="T21" fmla="*/ 0 h 3942"/>
                  <a:gd name="T22" fmla="*/ 156 w 2531"/>
                  <a:gd name="T23" fmla="*/ 0 h 3942"/>
                  <a:gd name="T24" fmla="*/ 119 w 2531"/>
                  <a:gd name="T25" fmla="*/ 8 h 39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31"/>
                  <a:gd name="T40" fmla="*/ 0 h 3942"/>
                  <a:gd name="T41" fmla="*/ 2531 w 2531"/>
                  <a:gd name="T42" fmla="*/ 3942 h 39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31" h="3942">
                    <a:moveTo>
                      <a:pt x="524" y="34"/>
                    </a:moveTo>
                    <a:lnTo>
                      <a:pt x="601" y="858"/>
                    </a:lnTo>
                    <a:lnTo>
                      <a:pt x="54" y="1479"/>
                    </a:lnTo>
                    <a:lnTo>
                      <a:pt x="52" y="3165"/>
                    </a:lnTo>
                    <a:cubicBezTo>
                      <a:pt x="102" y="3575"/>
                      <a:pt x="0" y="3813"/>
                      <a:pt x="354" y="3942"/>
                    </a:cubicBezTo>
                    <a:lnTo>
                      <a:pt x="2174" y="3942"/>
                    </a:lnTo>
                    <a:cubicBezTo>
                      <a:pt x="2531" y="3811"/>
                      <a:pt x="2441" y="3564"/>
                      <a:pt x="2494" y="3156"/>
                    </a:cubicBezTo>
                    <a:lnTo>
                      <a:pt x="2494" y="1492"/>
                    </a:lnTo>
                    <a:lnTo>
                      <a:pt x="1974" y="875"/>
                    </a:lnTo>
                    <a:lnTo>
                      <a:pt x="2067" y="34"/>
                    </a:lnTo>
                    <a:lnTo>
                      <a:pt x="1905" y="0"/>
                    </a:lnTo>
                    <a:lnTo>
                      <a:pt x="686" y="0"/>
                    </a:lnTo>
                    <a:lnTo>
                      <a:pt x="524" y="34"/>
                    </a:lnTo>
                    <a:close/>
                  </a:path>
                </a:pathLst>
              </a:custGeom>
              <a:noFill/>
              <a:ln w="0" cap="flat" cmpd="sng">
                <a:solidFill>
                  <a:schemeClr val="tx1"/>
                </a:solidFill>
                <a:prstDash val="solid"/>
                <a:round/>
                <a:headEnd/>
                <a:tailEnd/>
              </a:ln>
            </p:spPr>
            <p:txBody>
              <a:bodyPr wrap="none"/>
              <a:lstStyle/>
              <a:p>
                <a:endParaRPr lang="de-DE"/>
              </a:p>
            </p:txBody>
          </p:sp>
          <p:grpSp>
            <p:nvGrpSpPr>
              <p:cNvPr id="5344" name="Group 194"/>
              <p:cNvGrpSpPr>
                <a:grpSpLocks/>
              </p:cNvGrpSpPr>
              <p:nvPr/>
            </p:nvGrpSpPr>
            <p:grpSpPr bwMode="auto">
              <a:xfrm>
                <a:off x="2970" y="336"/>
                <a:ext cx="422" cy="218"/>
                <a:chOff x="2131" y="210"/>
                <a:chExt cx="913" cy="367"/>
              </a:xfrm>
            </p:grpSpPr>
            <p:sp>
              <p:nvSpPr>
                <p:cNvPr id="5345" name="AutoShape 195"/>
                <p:cNvSpPr>
                  <a:spLocks noChangeArrowheads="1"/>
                </p:cNvSpPr>
                <p:nvPr/>
              </p:nvSpPr>
              <p:spPr bwMode="auto">
                <a:xfrm>
                  <a:off x="2341" y="240"/>
                  <a:ext cx="529" cy="337"/>
                </a:xfrm>
                <a:custGeom>
                  <a:avLst/>
                  <a:gdLst>
                    <a:gd name="T0" fmla="*/ 12 w 21600"/>
                    <a:gd name="T1" fmla="*/ 3 h 21600"/>
                    <a:gd name="T2" fmla="*/ 6 w 21600"/>
                    <a:gd name="T3" fmla="*/ 5 h 21600"/>
                    <a:gd name="T4" fmla="*/ 1 w 21600"/>
                    <a:gd name="T5" fmla="*/ 3 h 21600"/>
                    <a:gd name="T6" fmla="*/ 6 w 21600"/>
                    <a:gd name="T7" fmla="*/ 0 h 21600"/>
                    <a:gd name="T8" fmla="*/ 0 60000 65536"/>
                    <a:gd name="T9" fmla="*/ 0 60000 65536"/>
                    <a:gd name="T10" fmla="*/ 0 60000 65536"/>
                    <a:gd name="T11" fmla="*/ 0 60000 65536"/>
                    <a:gd name="T12" fmla="*/ 3267 w 21600"/>
                    <a:gd name="T13" fmla="*/ 3269 h 21600"/>
                    <a:gd name="T14" fmla="*/ 18333 w 21600"/>
                    <a:gd name="T15" fmla="*/ 18331 h 21600"/>
                  </a:gdLst>
                  <a:ahLst/>
                  <a:cxnLst>
                    <a:cxn ang="T8">
                      <a:pos x="T0" y="T1"/>
                    </a:cxn>
                    <a:cxn ang="T9">
                      <a:pos x="T2" y="T3"/>
                    </a:cxn>
                    <a:cxn ang="T10">
                      <a:pos x="T4" y="T5"/>
                    </a:cxn>
                    <a:cxn ang="T11">
                      <a:pos x="T6" y="T7"/>
                    </a:cxn>
                  </a:cxnLst>
                  <a:rect l="T12" t="T13" r="T14" b="T15"/>
                  <a:pathLst>
                    <a:path w="21600" h="21600">
                      <a:moveTo>
                        <a:pt x="0" y="0"/>
                      </a:moveTo>
                      <a:lnTo>
                        <a:pt x="2925" y="21600"/>
                      </a:lnTo>
                      <a:lnTo>
                        <a:pt x="18675" y="21600"/>
                      </a:lnTo>
                      <a:lnTo>
                        <a:pt x="21600" y="0"/>
                      </a:lnTo>
                      <a:close/>
                    </a:path>
                  </a:pathLst>
                </a:custGeom>
                <a:solidFill>
                  <a:schemeClr val="folHlink">
                    <a:alpha val="50195"/>
                  </a:schemeClr>
                </a:solidFill>
                <a:ln w="0">
                  <a:solidFill>
                    <a:schemeClr val="tx1"/>
                  </a:solidFill>
                  <a:miter lim="800000"/>
                  <a:headEnd/>
                  <a:tailEnd/>
                </a:ln>
              </p:spPr>
              <p:txBody>
                <a:bodyPr wrap="none" anchor="ctr"/>
                <a:lstStyle/>
                <a:p>
                  <a:endParaRPr lang="de-DE"/>
                </a:p>
              </p:txBody>
            </p:sp>
            <p:sp>
              <p:nvSpPr>
                <p:cNvPr id="5346" name="Rectangle 196"/>
                <p:cNvSpPr>
                  <a:spLocks noChangeArrowheads="1"/>
                </p:cNvSpPr>
                <p:nvPr/>
              </p:nvSpPr>
              <p:spPr bwMode="auto">
                <a:xfrm>
                  <a:off x="2131" y="210"/>
                  <a:ext cx="913" cy="56"/>
                </a:xfrm>
                <a:prstGeom prst="rect">
                  <a:avLst/>
                </a:prstGeom>
                <a:solidFill>
                  <a:schemeClr val="folHlink"/>
                </a:solidFill>
                <a:ln w="0">
                  <a:solidFill>
                    <a:schemeClr val="tx1"/>
                  </a:solidFill>
                  <a:miter lim="800000"/>
                  <a:headEnd/>
                  <a:tailEnd/>
                </a:ln>
              </p:spPr>
              <p:txBody>
                <a:bodyPr wrap="none" anchor="ctr"/>
                <a:lstStyle/>
                <a:p>
                  <a:endParaRPr lang="de-DE"/>
                </a:p>
              </p:txBody>
            </p:sp>
          </p:grpSp>
        </p:grpSp>
        <p:sp>
          <p:nvSpPr>
            <p:cNvPr id="5188" name="Freeform 199"/>
            <p:cNvSpPr>
              <a:spLocks/>
            </p:cNvSpPr>
            <p:nvPr/>
          </p:nvSpPr>
          <p:spPr bwMode="auto">
            <a:xfrm>
              <a:off x="1143000" y="2895600"/>
              <a:ext cx="304800" cy="314325"/>
            </a:xfrm>
            <a:custGeom>
              <a:avLst/>
              <a:gdLst>
                <a:gd name="T0" fmla="*/ 9301 w 426"/>
                <a:gd name="T1" fmla="*/ 55258 h 438"/>
                <a:gd name="T2" fmla="*/ 0 w 426"/>
                <a:gd name="T3" fmla="*/ 30141 h 438"/>
                <a:gd name="T4" fmla="*/ 8586 w 426"/>
                <a:gd name="T5" fmla="*/ 5023 h 438"/>
                <a:gd name="T6" fmla="*/ 20034 w 426"/>
                <a:gd name="T7" fmla="*/ 0 h 438"/>
                <a:gd name="T8" fmla="*/ 281189 w 426"/>
                <a:gd name="T9" fmla="*/ 0 h 438"/>
                <a:gd name="T10" fmla="*/ 293352 w 426"/>
                <a:gd name="T11" fmla="*/ 2871 h 438"/>
                <a:gd name="T12" fmla="*/ 304800 w 426"/>
                <a:gd name="T13" fmla="*/ 18659 h 438"/>
                <a:gd name="T14" fmla="*/ 300507 w 426"/>
                <a:gd name="T15" fmla="*/ 48799 h 438"/>
                <a:gd name="T16" fmla="*/ 290490 w 426"/>
                <a:gd name="T17" fmla="*/ 74634 h 438"/>
                <a:gd name="T18" fmla="*/ 283335 w 426"/>
                <a:gd name="T19" fmla="*/ 96881 h 438"/>
                <a:gd name="T20" fmla="*/ 273318 w 426"/>
                <a:gd name="T21" fmla="*/ 177256 h 438"/>
                <a:gd name="T22" fmla="*/ 271172 w 426"/>
                <a:gd name="T23" fmla="*/ 301408 h 438"/>
                <a:gd name="T24" fmla="*/ 266163 w 426"/>
                <a:gd name="T25" fmla="*/ 310019 h 438"/>
                <a:gd name="T26" fmla="*/ 254000 w 426"/>
                <a:gd name="T27" fmla="*/ 314325 h 438"/>
                <a:gd name="T28" fmla="*/ 52946 w 426"/>
                <a:gd name="T29" fmla="*/ 314325 h 438"/>
                <a:gd name="T30" fmla="*/ 47223 w 426"/>
                <a:gd name="T31" fmla="*/ 311454 h 438"/>
                <a:gd name="T32" fmla="*/ 40783 w 426"/>
                <a:gd name="T33" fmla="*/ 306431 h 438"/>
                <a:gd name="T34" fmla="*/ 38637 w 426"/>
                <a:gd name="T35" fmla="*/ 301408 h 438"/>
                <a:gd name="T36" fmla="*/ 37206 w 426"/>
                <a:gd name="T37" fmla="*/ 174386 h 438"/>
                <a:gd name="T38" fmla="*/ 27904 w 426"/>
                <a:gd name="T39" fmla="*/ 98316 h 438"/>
                <a:gd name="T40" fmla="*/ 17172 w 426"/>
                <a:gd name="T41" fmla="*/ 73199 h 438"/>
                <a:gd name="T42" fmla="*/ 9301 w 426"/>
                <a:gd name="T43" fmla="*/ 55258 h 4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26"/>
                <a:gd name="T67" fmla="*/ 0 h 438"/>
                <a:gd name="T68" fmla="*/ 426 w 426"/>
                <a:gd name="T69" fmla="*/ 438 h 4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26" h="438">
                  <a:moveTo>
                    <a:pt x="13" y="77"/>
                  </a:moveTo>
                  <a:lnTo>
                    <a:pt x="0" y="42"/>
                  </a:lnTo>
                  <a:lnTo>
                    <a:pt x="12" y="7"/>
                  </a:lnTo>
                  <a:lnTo>
                    <a:pt x="28" y="0"/>
                  </a:lnTo>
                  <a:lnTo>
                    <a:pt x="393" y="0"/>
                  </a:lnTo>
                  <a:lnTo>
                    <a:pt x="410" y="4"/>
                  </a:lnTo>
                  <a:lnTo>
                    <a:pt x="426" y="26"/>
                  </a:lnTo>
                  <a:lnTo>
                    <a:pt x="420" y="68"/>
                  </a:lnTo>
                  <a:lnTo>
                    <a:pt x="406" y="104"/>
                  </a:lnTo>
                  <a:lnTo>
                    <a:pt x="396" y="135"/>
                  </a:lnTo>
                  <a:lnTo>
                    <a:pt x="382" y="247"/>
                  </a:lnTo>
                  <a:lnTo>
                    <a:pt x="379" y="420"/>
                  </a:lnTo>
                  <a:lnTo>
                    <a:pt x="372" y="432"/>
                  </a:lnTo>
                  <a:lnTo>
                    <a:pt x="355" y="438"/>
                  </a:lnTo>
                  <a:lnTo>
                    <a:pt x="74" y="438"/>
                  </a:lnTo>
                  <a:lnTo>
                    <a:pt x="66" y="434"/>
                  </a:lnTo>
                  <a:lnTo>
                    <a:pt x="57" y="427"/>
                  </a:lnTo>
                  <a:lnTo>
                    <a:pt x="54" y="420"/>
                  </a:lnTo>
                  <a:lnTo>
                    <a:pt x="52" y="243"/>
                  </a:lnTo>
                  <a:lnTo>
                    <a:pt x="39" y="137"/>
                  </a:lnTo>
                  <a:lnTo>
                    <a:pt x="24" y="102"/>
                  </a:lnTo>
                  <a:lnTo>
                    <a:pt x="13" y="77"/>
                  </a:lnTo>
                  <a:close/>
                </a:path>
              </a:pathLst>
            </a:custGeom>
            <a:solidFill>
              <a:srgbClr val="CC3300"/>
            </a:solidFill>
            <a:ln w="12700" cmpd="sng">
              <a:solidFill>
                <a:schemeClr val="tx1"/>
              </a:solidFill>
              <a:prstDash val="solid"/>
              <a:round/>
              <a:headEnd/>
              <a:tailEnd/>
            </a:ln>
          </p:spPr>
          <p:txBody>
            <a:bodyPr/>
            <a:lstStyle/>
            <a:p>
              <a:endParaRPr lang="de-DE"/>
            </a:p>
          </p:txBody>
        </p:sp>
        <p:grpSp>
          <p:nvGrpSpPr>
            <p:cNvPr id="5189" name="Group 200"/>
            <p:cNvGrpSpPr>
              <a:grpSpLocks/>
            </p:cNvGrpSpPr>
            <p:nvPr/>
          </p:nvGrpSpPr>
          <p:grpSpPr bwMode="auto">
            <a:xfrm>
              <a:off x="1143000" y="3380557"/>
              <a:ext cx="304800" cy="687387"/>
              <a:chOff x="576" y="2688"/>
              <a:chExt cx="432" cy="1393"/>
            </a:xfrm>
          </p:grpSpPr>
          <p:sp>
            <p:nvSpPr>
              <p:cNvPr id="5265" name="Freeform 201"/>
              <p:cNvSpPr>
                <a:spLocks/>
              </p:cNvSpPr>
              <p:nvPr/>
            </p:nvSpPr>
            <p:spPr bwMode="auto">
              <a:xfrm>
                <a:off x="688" y="3112"/>
                <a:ext cx="200" cy="899"/>
              </a:xfrm>
              <a:custGeom>
                <a:avLst/>
                <a:gdLst>
                  <a:gd name="T0" fmla="*/ 200 w 2154"/>
                  <a:gd name="T1" fmla="*/ 899 h 9241"/>
                  <a:gd name="T2" fmla="*/ 139 w 2154"/>
                  <a:gd name="T3" fmla="*/ 899 h 9241"/>
                  <a:gd name="T4" fmla="*/ 92 w 2154"/>
                  <a:gd name="T5" fmla="*/ 899 h 9241"/>
                  <a:gd name="T6" fmla="*/ 57 w 2154"/>
                  <a:gd name="T7" fmla="*/ 899 h 9241"/>
                  <a:gd name="T8" fmla="*/ 32 w 2154"/>
                  <a:gd name="T9" fmla="*/ 899 h 9241"/>
                  <a:gd name="T10" fmla="*/ 16 w 2154"/>
                  <a:gd name="T11" fmla="*/ 899 h 9241"/>
                  <a:gd name="T12" fmla="*/ 6 w 2154"/>
                  <a:gd name="T13" fmla="*/ 899 h 9241"/>
                  <a:gd name="T14" fmla="*/ 2 w 2154"/>
                  <a:gd name="T15" fmla="*/ 899 h 9241"/>
                  <a:gd name="T16" fmla="*/ 0 w 2154"/>
                  <a:gd name="T17" fmla="*/ 899 h 9241"/>
                  <a:gd name="T18" fmla="*/ 0 w 2154"/>
                  <a:gd name="T19" fmla="*/ 899 h 9241"/>
                  <a:gd name="T20" fmla="*/ 0 w 2154"/>
                  <a:gd name="T21" fmla="*/ 882 h 9241"/>
                  <a:gd name="T22" fmla="*/ 0 w 2154"/>
                  <a:gd name="T23" fmla="*/ 847 h 9241"/>
                  <a:gd name="T24" fmla="*/ 0 w 2154"/>
                  <a:gd name="T25" fmla="*/ 795 h 9241"/>
                  <a:gd name="T26" fmla="*/ 0 w 2154"/>
                  <a:gd name="T27" fmla="*/ 732 h 9241"/>
                  <a:gd name="T28" fmla="*/ 0 w 2154"/>
                  <a:gd name="T29" fmla="*/ 658 h 9241"/>
                  <a:gd name="T30" fmla="*/ 0 w 2154"/>
                  <a:gd name="T31" fmla="*/ 578 h 9241"/>
                  <a:gd name="T32" fmla="*/ 0 w 2154"/>
                  <a:gd name="T33" fmla="*/ 493 h 9241"/>
                  <a:gd name="T34" fmla="*/ 0 w 2154"/>
                  <a:gd name="T35" fmla="*/ 407 h 9241"/>
                  <a:gd name="T36" fmla="*/ 0 w 2154"/>
                  <a:gd name="T37" fmla="*/ 322 h 9241"/>
                  <a:gd name="T38" fmla="*/ 0 w 2154"/>
                  <a:gd name="T39" fmla="*/ 242 h 9241"/>
                  <a:gd name="T40" fmla="*/ 0 w 2154"/>
                  <a:gd name="T41" fmla="*/ 169 h 9241"/>
                  <a:gd name="T42" fmla="*/ 0 w 2154"/>
                  <a:gd name="T43" fmla="*/ 106 h 9241"/>
                  <a:gd name="T44" fmla="*/ 0 w 2154"/>
                  <a:gd name="T45" fmla="*/ 56 h 9241"/>
                  <a:gd name="T46" fmla="*/ 0 w 2154"/>
                  <a:gd name="T47" fmla="*/ 21 h 9241"/>
                  <a:gd name="T48" fmla="*/ 0 w 2154"/>
                  <a:gd name="T49" fmla="*/ 6 h 9241"/>
                  <a:gd name="T50" fmla="*/ 10 w 2154"/>
                  <a:gd name="T51" fmla="*/ 50 h 9241"/>
                  <a:gd name="T52" fmla="*/ 21 w 2154"/>
                  <a:gd name="T53" fmla="*/ 66 h 9241"/>
                  <a:gd name="T54" fmla="*/ 47 w 2154"/>
                  <a:gd name="T55" fmla="*/ 77 h 9241"/>
                  <a:gd name="T56" fmla="*/ 142 w 2154"/>
                  <a:gd name="T57" fmla="*/ 77 h 9241"/>
                  <a:gd name="T58" fmla="*/ 163 w 2154"/>
                  <a:gd name="T59" fmla="*/ 72 h 9241"/>
                  <a:gd name="T60" fmla="*/ 179 w 2154"/>
                  <a:gd name="T61" fmla="*/ 55 h 9241"/>
                  <a:gd name="T62" fmla="*/ 200 w 2154"/>
                  <a:gd name="T63" fmla="*/ 0 h 9241"/>
                  <a:gd name="T64" fmla="*/ 200 w 2154"/>
                  <a:gd name="T65" fmla="*/ 899 h 92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54"/>
                  <a:gd name="T100" fmla="*/ 0 h 9241"/>
                  <a:gd name="T101" fmla="*/ 2154 w 2154"/>
                  <a:gd name="T102" fmla="*/ 9241 h 924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54" h="9241">
                    <a:moveTo>
                      <a:pt x="2154" y="9241"/>
                    </a:moveTo>
                    <a:lnTo>
                      <a:pt x="1497" y="9240"/>
                    </a:lnTo>
                    <a:lnTo>
                      <a:pt x="989" y="9240"/>
                    </a:lnTo>
                    <a:lnTo>
                      <a:pt x="612" y="9240"/>
                    </a:lnTo>
                    <a:lnTo>
                      <a:pt x="345" y="9240"/>
                    </a:lnTo>
                    <a:lnTo>
                      <a:pt x="170" y="9240"/>
                    </a:lnTo>
                    <a:lnTo>
                      <a:pt x="67" y="9240"/>
                    </a:lnTo>
                    <a:lnTo>
                      <a:pt x="17" y="9240"/>
                    </a:lnTo>
                    <a:lnTo>
                      <a:pt x="0" y="9240"/>
                    </a:lnTo>
                    <a:lnTo>
                      <a:pt x="0" y="9241"/>
                    </a:lnTo>
                    <a:lnTo>
                      <a:pt x="0" y="9065"/>
                    </a:lnTo>
                    <a:lnTo>
                      <a:pt x="0" y="8702"/>
                    </a:lnTo>
                    <a:lnTo>
                      <a:pt x="0" y="8177"/>
                    </a:lnTo>
                    <a:lnTo>
                      <a:pt x="0" y="7523"/>
                    </a:lnTo>
                    <a:lnTo>
                      <a:pt x="0" y="6767"/>
                    </a:lnTo>
                    <a:lnTo>
                      <a:pt x="0" y="5939"/>
                    </a:lnTo>
                    <a:lnTo>
                      <a:pt x="0" y="5067"/>
                    </a:lnTo>
                    <a:lnTo>
                      <a:pt x="0" y="4182"/>
                    </a:lnTo>
                    <a:lnTo>
                      <a:pt x="0" y="3312"/>
                    </a:lnTo>
                    <a:lnTo>
                      <a:pt x="0" y="2488"/>
                    </a:lnTo>
                    <a:lnTo>
                      <a:pt x="0" y="1736"/>
                    </a:lnTo>
                    <a:lnTo>
                      <a:pt x="0" y="1089"/>
                    </a:lnTo>
                    <a:lnTo>
                      <a:pt x="0" y="573"/>
                    </a:lnTo>
                    <a:lnTo>
                      <a:pt x="0" y="219"/>
                    </a:lnTo>
                    <a:lnTo>
                      <a:pt x="0" y="57"/>
                    </a:lnTo>
                    <a:lnTo>
                      <a:pt x="113" y="510"/>
                    </a:lnTo>
                    <a:lnTo>
                      <a:pt x="226" y="680"/>
                    </a:lnTo>
                    <a:lnTo>
                      <a:pt x="510" y="794"/>
                    </a:lnTo>
                    <a:lnTo>
                      <a:pt x="1530" y="794"/>
                    </a:lnTo>
                    <a:lnTo>
                      <a:pt x="1757" y="737"/>
                    </a:lnTo>
                    <a:lnTo>
                      <a:pt x="1927" y="567"/>
                    </a:lnTo>
                    <a:lnTo>
                      <a:pt x="2154" y="0"/>
                    </a:lnTo>
                    <a:lnTo>
                      <a:pt x="2154" y="9241"/>
                    </a:lnTo>
                  </a:path>
                </a:pathLst>
              </a:custGeom>
              <a:noFill/>
              <a:ln w="0">
                <a:solidFill>
                  <a:srgbClr val="000000"/>
                </a:solidFill>
                <a:prstDash val="solid"/>
                <a:round/>
                <a:headEnd/>
                <a:tailEnd/>
              </a:ln>
            </p:spPr>
            <p:txBody>
              <a:bodyPr/>
              <a:lstStyle/>
              <a:p>
                <a:endParaRPr lang="de-DE"/>
              </a:p>
            </p:txBody>
          </p:sp>
          <p:grpSp>
            <p:nvGrpSpPr>
              <p:cNvPr id="5266" name="Group 202"/>
              <p:cNvGrpSpPr>
                <a:grpSpLocks/>
              </p:cNvGrpSpPr>
              <p:nvPr/>
            </p:nvGrpSpPr>
            <p:grpSpPr bwMode="auto">
              <a:xfrm>
                <a:off x="576" y="2688"/>
                <a:ext cx="432" cy="1393"/>
                <a:chOff x="576" y="2688"/>
                <a:chExt cx="432" cy="1393"/>
              </a:xfrm>
            </p:grpSpPr>
            <p:sp>
              <p:nvSpPr>
                <p:cNvPr id="5267" name="Freeform 203"/>
                <p:cNvSpPr>
                  <a:spLocks/>
                </p:cNvSpPr>
                <p:nvPr/>
              </p:nvSpPr>
              <p:spPr bwMode="auto">
                <a:xfrm>
                  <a:off x="582" y="4070"/>
                  <a:ext cx="426" cy="11"/>
                </a:xfrm>
                <a:custGeom>
                  <a:avLst/>
                  <a:gdLst>
                    <a:gd name="T0" fmla="*/ 0 w 4592"/>
                    <a:gd name="T1" fmla="*/ 0 h 113"/>
                    <a:gd name="T2" fmla="*/ 421 w 4592"/>
                    <a:gd name="T3" fmla="*/ 0 h 113"/>
                    <a:gd name="T4" fmla="*/ 421 w 4592"/>
                    <a:gd name="T5" fmla="*/ 5 h 113"/>
                    <a:gd name="T6" fmla="*/ 426 w 4592"/>
                    <a:gd name="T7" fmla="*/ 5 h 113"/>
                    <a:gd name="T8" fmla="*/ 426 w 4592"/>
                    <a:gd name="T9" fmla="*/ 5 h 113"/>
                    <a:gd name="T10" fmla="*/ 426 w 4592"/>
                    <a:gd name="T11" fmla="*/ 6 h 113"/>
                    <a:gd name="T12" fmla="*/ 426 w 4592"/>
                    <a:gd name="T13" fmla="*/ 7 h 113"/>
                    <a:gd name="T14" fmla="*/ 425 w 4592"/>
                    <a:gd name="T15" fmla="*/ 8 h 113"/>
                    <a:gd name="T16" fmla="*/ 425 w 4592"/>
                    <a:gd name="T17" fmla="*/ 9 h 113"/>
                    <a:gd name="T18" fmla="*/ 424 w 4592"/>
                    <a:gd name="T19" fmla="*/ 9 h 113"/>
                    <a:gd name="T20" fmla="*/ 424 w 4592"/>
                    <a:gd name="T21" fmla="*/ 10 h 113"/>
                    <a:gd name="T22" fmla="*/ 423 w 4592"/>
                    <a:gd name="T23" fmla="*/ 10 h 113"/>
                    <a:gd name="T24" fmla="*/ 422 w 4592"/>
                    <a:gd name="T25" fmla="*/ 11 h 113"/>
                    <a:gd name="T26" fmla="*/ 421 w 4592"/>
                    <a:gd name="T27" fmla="*/ 11 h 113"/>
                    <a:gd name="T28" fmla="*/ 0 w 4592"/>
                    <a:gd name="T29" fmla="*/ 11 h 113"/>
                    <a:gd name="T30" fmla="*/ 0 w 4592"/>
                    <a:gd name="T31" fmla="*/ 5 h 113"/>
                    <a:gd name="T32" fmla="*/ 0 w 4592"/>
                    <a:gd name="T33" fmla="*/ 0 h 1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92"/>
                    <a:gd name="T52" fmla="*/ 0 h 113"/>
                    <a:gd name="T53" fmla="*/ 4592 w 4592"/>
                    <a:gd name="T54" fmla="*/ 113 h 1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92" h="113">
                      <a:moveTo>
                        <a:pt x="0" y="0"/>
                      </a:moveTo>
                      <a:lnTo>
                        <a:pt x="4535" y="0"/>
                      </a:lnTo>
                      <a:lnTo>
                        <a:pt x="4535" y="56"/>
                      </a:lnTo>
                      <a:lnTo>
                        <a:pt x="4592" y="56"/>
                      </a:lnTo>
                      <a:lnTo>
                        <a:pt x="4591" y="64"/>
                      </a:lnTo>
                      <a:lnTo>
                        <a:pt x="4589" y="73"/>
                      </a:lnTo>
                      <a:lnTo>
                        <a:pt x="4585" y="81"/>
                      </a:lnTo>
                      <a:lnTo>
                        <a:pt x="4581" y="89"/>
                      </a:lnTo>
                      <a:lnTo>
                        <a:pt x="4575" y="96"/>
                      </a:lnTo>
                      <a:lnTo>
                        <a:pt x="4568" y="102"/>
                      </a:lnTo>
                      <a:lnTo>
                        <a:pt x="4560" y="106"/>
                      </a:lnTo>
                      <a:lnTo>
                        <a:pt x="4552" y="110"/>
                      </a:lnTo>
                      <a:lnTo>
                        <a:pt x="4535" y="113"/>
                      </a:lnTo>
                      <a:lnTo>
                        <a:pt x="0" y="113"/>
                      </a:lnTo>
                      <a:lnTo>
                        <a:pt x="0" y="56"/>
                      </a:lnTo>
                      <a:lnTo>
                        <a:pt x="0" y="0"/>
                      </a:lnTo>
                      <a:close/>
                    </a:path>
                  </a:pathLst>
                </a:custGeom>
                <a:solidFill>
                  <a:srgbClr val="000000"/>
                </a:solidFill>
                <a:ln w="9525">
                  <a:noFill/>
                  <a:round/>
                  <a:headEnd/>
                  <a:tailEnd/>
                </a:ln>
              </p:spPr>
              <p:txBody>
                <a:bodyPr/>
                <a:lstStyle/>
                <a:p>
                  <a:endParaRPr lang="de-DE"/>
                </a:p>
              </p:txBody>
            </p:sp>
            <p:sp>
              <p:nvSpPr>
                <p:cNvPr id="5268" name="Freeform 204"/>
                <p:cNvSpPr>
                  <a:spLocks/>
                </p:cNvSpPr>
                <p:nvPr/>
              </p:nvSpPr>
              <p:spPr bwMode="auto">
                <a:xfrm>
                  <a:off x="997" y="4037"/>
                  <a:ext cx="11" cy="38"/>
                </a:xfrm>
                <a:custGeom>
                  <a:avLst/>
                  <a:gdLst>
                    <a:gd name="T0" fmla="*/ 0 w 113"/>
                    <a:gd name="T1" fmla="*/ 38 h 397"/>
                    <a:gd name="T2" fmla="*/ 0 w 113"/>
                    <a:gd name="T3" fmla="*/ 5 h 397"/>
                    <a:gd name="T4" fmla="*/ 5 w 113"/>
                    <a:gd name="T5" fmla="*/ 5 h 397"/>
                    <a:gd name="T6" fmla="*/ 5 w 113"/>
                    <a:gd name="T7" fmla="*/ 0 h 397"/>
                    <a:gd name="T8" fmla="*/ 5 w 113"/>
                    <a:gd name="T9" fmla="*/ 0 h 397"/>
                    <a:gd name="T10" fmla="*/ 6 w 113"/>
                    <a:gd name="T11" fmla="*/ 0 h 397"/>
                    <a:gd name="T12" fmla="*/ 7 w 113"/>
                    <a:gd name="T13" fmla="*/ 0 h 397"/>
                    <a:gd name="T14" fmla="*/ 8 w 113"/>
                    <a:gd name="T15" fmla="*/ 1 h 397"/>
                    <a:gd name="T16" fmla="*/ 9 w 113"/>
                    <a:gd name="T17" fmla="*/ 1 h 397"/>
                    <a:gd name="T18" fmla="*/ 9 w 113"/>
                    <a:gd name="T19" fmla="*/ 2 h 397"/>
                    <a:gd name="T20" fmla="*/ 10 w 113"/>
                    <a:gd name="T21" fmla="*/ 2 h 397"/>
                    <a:gd name="T22" fmla="*/ 10 w 113"/>
                    <a:gd name="T23" fmla="*/ 3 h 397"/>
                    <a:gd name="T24" fmla="*/ 11 w 113"/>
                    <a:gd name="T25" fmla="*/ 4 h 397"/>
                    <a:gd name="T26" fmla="*/ 11 w 113"/>
                    <a:gd name="T27" fmla="*/ 5 h 397"/>
                    <a:gd name="T28" fmla="*/ 11 w 113"/>
                    <a:gd name="T29" fmla="*/ 38 h 397"/>
                    <a:gd name="T30" fmla="*/ 5 w 113"/>
                    <a:gd name="T31" fmla="*/ 38 h 397"/>
                    <a:gd name="T32" fmla="*/ 0 w 113"/>
                    <a:gd name="T33" fmla="*/ 38 h 39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
                    <a:gd name="T52" fmla="*/ 0 h 397"/>
                    <a:gd name="T53" fmla="*/ 113 w 113"/>
                    <a:gd name="T54" fmla="*/ 397 h 39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 h="397">
                      <a:moveTo>
                        <a:pt x="0" y="397"/>
                      </a:moveTo>
                      <a:lnTo>
                        <a:pt x="0" y="57"/>
                      </a:lnTo>
                      <a:lnTo>
                        <a:pt x="56" y="57"/>
                      </a:lnTo>
                      <a:lnTo>
                        <a:pt x="56" y="0"/>
                      </a:lnTo>
                      <a:lnTo>
                        <a:pt x="64" y="0"/>
                      </a:lnTo>
                      <a:lnTo>
                        <a:pt x="73" y="3"/>
                      </a:lnTo>
                      <a:lnTo>
                        <a:pt x="81" y="6"/>
                      </a:lnTo>
                      <a:lnTo>
                        <a:pt x="89" y="11"/>
                      </a:lnTo>
                      <a:lnTo>
                        <a:pt x="96" y="16"/>
                      </a:lnTo>
                      <a:lnTo>
                        <a:pt x="102" y="23"/>
                      </a:lnTo>
                      <a:lnTo>
                        <a:pt x="106" y="31"/>
                      </a:lnTo>
                      <a:lnTo>
                        <a:pt x="110" y="39"/>
                      </a:lnTo>
                      <a:lnTo>
                        <a:pt x="113" y="57"/>
                      </a:lnTo>
                      <a:lnTo>
                        <a:pt x="113" y="397"/>
                      </a:lnTo>
                      <a:lnTo>
                        <a:pt x="56" y="397"/>
                      </a:lnTo>
                      <a:lnTo>
                        <a:pt x="0" y="397"/>
                      </a:lnTo>
                      <a:close/>
                    </a:path>
                  </a:pathLst>
                </a:custGeom>
                <a:solidFill>
                  <a:srgbClr val="000000"/>
                </a:solidFill>
                <a:ln w="9525">
                  <a:noFill/>
                  <a:round/>
                  <a:headEnd/>
                  <a:tailEnd/>
                </a:ln>
              </p:spPr>
              <p:txBody>
                <a:bodyPr/>
                <a:lstStyle/>
                <a:p>
                  <a:endParaRPr lang="de-DE"/>
                </a:p>
              </p:txBody>
            </p:sp>
            <p:sp>
              <p:nvSpPr>
                <p:cNvPr id="5269" name="Freeform 205"/>
                <p:cNvSpPr>
                  <a:spLocks/>
                </p:cNvSpPr>
                <p:nvPr/>
              </p:nvSpPr>
              <p:spPr bwMode="auto">
                <a:xfrm>
                  <a:off x="576" y="4037"/>
                  <a:ext cx="427" cy="11"/>
                </a:xfrm>
                <a:custGeom>
                  <a:avLst/>
                  <a:gdLst>
                    <a:gd name="T0" fmla="*/ 427 w 4591"/>
                    <a:gd name="T1" fmla="*/ 11 h 114"/>
                    <a:gd name="T2" fmla="*/ 5 w 4591"/>
                    <a:gd name="T3" fmla="*/ 11 h 114"/>
                    <a:gd name="T4" fmla="*/ 5 w 4591"/>
                    <a:gd name="T5" fmla="*/ 6 h 114"/>
                    <a:gd name="T6" fmla="*/ 0 w 4591"/>
                    <a:gd name="T7" fmla="*/ 6 h 114"/>
                    <a:gd name="T8" fmla="*/ 0 w 4591"/>
                    <a:gd name="T9" fmla="*/ 6 h 114"/>
                    <a:gd name="T10" fmla="*/ 0 w 4591"/>
                    <a:gd name="T11" fmla="*/ 5 h 114"/>
                    <a:gd name="T12" fmla="*/ 0 w 4591"/>
                    <a:gd name="T13" fmla="*/ 4 h 114"/>
                    <a:gd name="T14" fmla="*/ 0 w 4591"/>
                    <a:gd name="T15" fmla="*/ 3 h 114"/>
                    <a:gd name="T16" fmla="*/ 1 w 4591"/>
                    <a:gd name="T17" fmla="*/ 2 h 114"/>
                    <a:gd name="T18" fmla="*/ 1 w 4591"/>
                    <a:gd name="T19" fmla="*/ 2 h 114"/>
                    <a:gd name="T20" fmla="*/ 2 w 4591"/>
                    <a:gd name="T21" fmla="*/ 1 h 114"/>
                    <a:gd name="T22" fmla="*/ 3 w 4591"/>
                    <a:gd name="T23" fmla="*/ 1 h 114"/>
                    <a:gd name="T24" fmla="*/ 4 w 4591"/>
                    <a:gd name="T25" fmla="*/ 0 h 114"/>
                    <a:gd name="T26" fmla="*/ 5 w 4591"/>
                    <a:gd name="T27" fmla="*/ 0 h 114"/>
                    <a:gd name="T28" fmla="*/ 427 w 4591"/>
                    <a:gd name="T29" fmla="*/ 0 h 114"/>
                    <a:gd name="T30" fmla="*/ 427 w 4591"/>
                    <a:gd name="T31" fmla="*/ 6 h 114"/>
                    <a:gd name="T32" fmla="*/ 427 w 4591"/>
                    <a:gd name="T33" fmla="*/ 11 h 1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591"/>
                    <a:gd name="T52" fmla="*/ 0 h 114"/>
                    <a:gd name="T53" fmla="*/ 4591 w 4591"/>
                    <a:gd name="T54" fmla="*/ 114 h 1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591" h="114">
                      <a:moveTo>
                        <a:pt x="4591" y="114"/>
                      </a:moveTo>
                      <a:lnTo>
                        <a:pt x="56" y="114"/>
                      </a:lnTo>
                      <a:lnTo>
                        <a:pt x="56" y="57"/>
                      </a:lnTo>
                      <a:lnTo>
                        <a:pt x="0" y="57"/>
                      </a:lnTo>
                      <a:lnTo>
                        <a:pt x="0" y="48"/>
                      </a:lnTo>
                      <a:lnTo>
                        <a:pt x="2" y="39"/>
                      </a:lnTo>
                      <a:lnTo>
                        <a:pt x="5" y="31"/>
                      </a:lnTo>
                      <a:lnTo>
                        <a:pt x="10" y="23"/>
                      </a:lnTo>
                      <a:lnTo>
                        <a:pt x="15" y="16"/>
                      </a:lnTo>
                      <a:lnTo>
                        <a:pt x="22" y="11"/>
                      </a:lnTo>
                      <a:lnTo>
                        <a:pt x="30" y="6"/>
                      </a:lnTo>
                      <a:lnTo>
                        <a:pt x="38" y="3"/>
                      </a:lnTo>
                      <a:lnTo>
                        <a:pt x="56" y="0"/>
                      </a:lnTo>
                      <a:lnTo>
                        <a:pt x="4591" y="0"/>
                      </a:lnTo>
                      <a:lnTo>
                        <a:pt x="4591" y="57"/>
                      </a:lnTo>
                      <a:lnTo>
                        <a:pt x="4591" y="114"/>
                      </a:lnTo>
                      <a:close/>
                    </a:path>
                  </a:pathLst>
                </a:custGeom>
                <a:solidFill>
                  <a:srgbClr val="000000"/>
                </a:solidFill>
                <a:ln w="9525">
                  <a:noFill/>
                  <a:round/>
                  <a:headEnd/>
                  <a:tailEnd/>
                </a:ln>
              </p:spPr>
              <p:txBody>
                <a:bodyPr/>
                <a:lstStyle/>
                <a:p>
                  <a:endParaRPr lang="de-DE"/>
                </a:p>
              </p:txBody>
            </p:sp>
            <p:sp>
              <p:nvSpPr>
                <p:cNvPr id="5270" name="Freeform 206"/>
                <p:cNvSpPr>
                  <a:spLocks/>
                </p:cNvSpPr>
                <p:nvPr/>
              </p:nvSpPr>
              <p:spPr bwMode="auto">
                <a:xfrm>
                  <a:off x="576" y="4042"/>
                  <a:ext cx="11" cy="39"/>
                </a:xfrm>
                <a:custGeom>
                  <a:avLst/>
                  <a:gdLst>
                    <a:gd name="T0" fmla="*/ 11 w 113"/>
                    <a:gd name="T1" fmla="*/ 0 h 397"/>
                    <a:gd name="T2" fmla="*/ 11 w 113"/>
                    <a:gd name="T3" fmla="*/ 33 h 397"/>
                    <a:gd name="T4" fmla="*/ 5 w 113"/>
                    <a:gd name="T5" fmla="*/ 33 h 397"/>
                    <a:gd name="T6" fmla="*/ 5 w 113"/>
                    <a:gd name="T7" fmla="*/ 39 h 397"/>
                    <a:gd name="T8" fmla="*/ 5 w 113"/>
                    <a:gd name="T9" fmla="*/ 39 h 397"/>
                    <a:gd name="T10" fmla="*/ 5 w 113"/>
                    <a:gd name="T11" fmla="*/ 39 h 397"/>
                    <a:gd name="T12" fmla="*/ 4 w 113"/>
                    <a:gd name="T13" fmla="*/ 39 h 397"/>
                    <a:gd name="T14" fmla="*/ 3 w 113"/>
                    <a:gd name="T15" fmla="*/ 38 h 397"/>
                    <a:gd name="T16" fmla="*/ 2 w 113"/>
                    <a:gd name="T17" fmla="*/ 38 h 397"/>
                    <a:gd name="T18" fmla="*/ 1 w 113"/>
                    <a:gd name="T19" fmla="*/ 37 h 397"/>
                    <a:gd name="T20" fmla="*/ 1 w 113"/>
                    <a:gd name="T21" fmla="*/ 37 h 397"/>
                    <a:gd name="T22" fmla="*/ 0 w 113"/>
                    <a:gd name="T23" fmla="*/ 36 h 397"/>
                    <a:gd name="T24" fmla="*/ 0 w 113"/>
                    <a:gd name="T25" fmla="*/ 35 h 397"/>
                    <a:gd name="T26" fmla="*/ 0 w 113"/>
                    <a:gd name="T27" fmla="*/ 33 h 397"/>
                    <a:gd name="T28" fmla="*/ 0 w 113"/>
                    <a:gd name="T29" fmla="*/ 0 h 397"/>
                    <a:gd name="T30" fmla="*/ 5 w 113"/>
                    <a:gd name="T31" fmla="*/ 0 h 397"/>
                    <a:gd name="T32" fmla="*/ 11 w 113"/>
                    <a:gd name="T33" fmla="*/ 0 h 39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
                    <a:gd name="T52" fmla="*/ 0 h 397"/>
                    <a:gd name="T53" fmla="*/ 113 w 113"/>
                    <a:gd name="T54" fmla="*/ 397 h 39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 h="397">
                      <a:moveTo>
                        <a:pt x="113" y="0"/>
                      </a:moveTo>
                      <a:lnTo>
                        <a:pt x="113" y="340"/>
                      </a:lnTo>
                      <a:lnTo>
                        <a:pt x="56" y="340"/>
                      </a:lnTo>
                      <a:lnTo>
                        <a:pt x="56" y="397"/>
                      </a:lnTo>
                      <a:lnTo>
                        <a:pt x="47" y="396"/>
                      </a:lnTo>
                      <a:lnTo>
                        <a:pt x="38" y="394"/>
                      </a:lnTo>
                      <a:lnTo>
                        <a:pt x="30" y="390"/>
                      </a:lnTo>
                      <a:lnTo>
                        <a:pt x="22" y="386"/>
                      </a:lnTo>
                      <a:lnTo>
                        <a:pt x="15" y="380"/>
                      </a:lnTo>
                      <a:lnTo>
                        <a:pt x="10" y="373"/>
                      </a:lnTo>
                      <a:lnTo>
                        <a:pt x="5" y="365"/>
                      </a:lnTo>
                      <a:lnTo>
                        <a:pt x="2" y="357"/>
                      </a:lnTo>
                      <a:lnTo>
                        <a:pt x="0" y="340"/>
                      </a:lnTo>
                      <a:lnTo>
                        <a:pt x="0" y="0"/>
                      </a:lnTo>
                      <a:lnTo>
                        <a:pt x="56" y="0"/>
                      </a:lnTo>
                      <a:lnTo>
                        <a:pt x="113" y="0"/>
                      </a:lnTo>
                      <a:close/>
                    </a:path>
                  </a:pathLst>
                </a:custGeom>
                <a:solidFill>
                  <a:srgbClr val="000000"/>
                </a:solidFill>
                <a:ln w="9525">
                  <a:noFill/>
                  <a:round/>
                  <a:headEnd/>
                  <a:tailEnd/>
                </a:ln>
              </p:spPr>
              <p:txBody>
                <a:bodyPr/>
                <a:lstStyle/>
                <a:p>
                  <a:endParaRPr lang="de-DE"/>
                </a:p>
              </p:txBody>
            </p:sp>
            <p:sp>
              <p:nvSpPr>
                <p:cNvPr id="5271" name="Freeform 207"/>
                <p:cNvSpPr>
                  <a:spLocks/>
                </p:cNvSpPr>
                <p:nvPr/>
              </p:nvSpPr>
              <p:spPr bwMode="auto">
                <a:xfrm>
                  <a:off x="580" y="4015"/>
                  <a:ext cx="107" cy="32"/>
                </a:xfrm>
                <a:custGeom>
                  <a:avLst/>
                  <a:gdLst>
                    <a:gd name="T0" fmla="*/ 0 w 1155"/>
                    <a:gd name="T1" fmla="*/ 21 h 339"/>
                    <a:gd name="T2" fmla="*/ 105 w 1155"/>
                    <a:gd name="T3" fmla="*/ 0 h 339"/>
                    <a:gd name="T4" fmla="*/ 105 w 1155"/>
                    <a:gd name="T5" fmla="*/ 0 h 339"/>
                    <a:gd name="T6" fmla="*/ 106 w 1155"/>
                    <a:gd name="T7" fmla="*/ 0 h 339"/>
                    <a:gd name="T8" fmla="*/ 106 w 1155"/>
                    <a:gd name="T9" fmla="*/ 5 h 339"/>
                    <a:gd name="T10" fmla="*/ 107 w 1155"/>
                    <a:gd name="T11" fmla="*/ 11 h 339"/>
                    <a:gd name="T12" fmla="*/ 2 w 1155"/>
                    <a:gd name="T13" fmla="*/ 32 h 339"/>
                    <a:gd name="T14" fmla="*/ 0 w 1155"/>
                    <a:gd name="T15" fmla="*/ 21 h 339"/>
                    <a:gd name="T16" fmla="*/ 0 60000 65536"/>
                    <a:gd name="T17" fmla="*/ 0 60000 65536"/>
                    <a:gd name="T18" fmla="*/ 0 60000 65536"/>
                    <a:gd name="T19" fmla="*/ 0 60000 65536"/>
                    <a:gd name="T20" fmla="*/ 0 60000 65536"/>
                    <a:gd name="T21" fmla="*/ 0 60000 65536"/>
                    <a:gd name="T22" fmla="*/ 0 60000 65536"/>
                    <a:gd name="T23" fmla="*/ 0 60000 65536"/>
                    <a:gd name="T24" fmla="*/ 0 w 1155"/>
                    <a:gd name="T25" fmla="*/ 0 h 339"/>
                    <a:gd name="T26" fmla="*/ 1155 w 1155"/>
                    <a:gd name="T27" fmla="*/ 339 h 3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55" h="339">
                      <a:moveTo>
                        <a:pt x="0" y="226"/>
                      </a:moveTo>
                      <a:lnTo>
                        <a:pt x="1134" y="0"/>
                      </a:lnTo>
                      <a:lnTo>
                        <a:pt x="1145" y="0"/>
                      </a:lnTo>
                      <a:lnTo>
                        <a:pt x="1145" y="56"/>
                      </a:lnTo>
                      <a:lnTo>
                        <a:pt x="1155" y="112"/>
                      </a:lnTo>
                      <a:lnTo>
                        <a:pt x="21" y="339"/>
                      </a:lnTo>
                      <a:lnTo>
                        <a:pt x="0" y="226"/>
                      </a:lnTo>
                      <a:close/>
                    </a:path>
                  </a:pathLst>
                </a:custGeom>
                <a:solidFill>
                  <a:srgbClr val="000000"/>
                </a:solidFill>
                <a:ln w="9525">
                  <a:noFill/>
                  <a:round/>
                  <a:headEnd/>
                  <a:tailEnd/>
                </a:ln>
              </p:spPr>
              <p:txBody>
                <a:bodyPr/>
                <a:lstStyle/>
                <a:p>
                  <a:endParaRPr lang="de-DE"/>
                </a:p>
              </p:txBody>
            </p:sp>
            <p:sp>
              <p:nvSpPr>
                <p:cNvPr id="5272" name="Freeform 208"/>
                <p:cNvSpPr>
                  <a:spLocks/>
                </p:cNvSpPr>
                <p:nvPr/>
              </p:nvSpPr>
              <p:spPr bwMode="auto">
                <a:xfrm>
                  <a:off x="687" y="4015"/>
                  <a:ext cx="211" cy="11"/>
                </a:xfrm>
                <a:custGeom>
                  <a:avLst/>
                  <a:gdLst>
                    <a:gd name="T0" fmla="*/ 0 w 2278"/>
                    <a:gd name="T1" fmla="*/ 0 h 113"/>
                    <a:gd name="T2" fmla="*/ 210 w 2278"/>
                    <a:gd name="T3" fmla="*/ 0 h 113"/>
                    <a:gd name="T4" fmla="*/ 210 w 2278"/>
                    <a:gd name="T5" fmla="*/ 0 h 113"/>
                    <a:gd name="T6" fmla="*/ 211 w 2278"/>
                    <a:gd name="T7" fmla="*/ 0 h 113"/>
                    <a:gd name="T8" fmla="*/ 210 w 2278"/>
                    <a:gd name="T9" fmla="*/ 5 h 113"/>
                    <a:gd name="T10" fmla="*/ 210 w 2278"/>
                    <a:gd name="T11" fmla="*/ 11 h 113"/>
                    <a:gd name="T12" fmla="*/ 0 w 2278"/>
                    <a:gd name="T13" fmla="*/ 11 h 113"/>
                    <a:gd name="T14" fmla="*/ 0 w 2278"/>
                    <a:gd name="T15" fmla="*/ 5 h 113"/>
                    <a:gd name="T16" fmla="*/ 0 w 2278"/>
                    <a:gd name="T17" fmla="*/ 0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78"/>
                    <a:gd name="T28" fmla="*/ 0 h 113"/>
                    <a:gd name="T29" fmla="*/ 2278 w 2278"/>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78" h="113">
                      <a:moveTo>
                        <a:pt x="0" y="0"/>
                      </a:moveTo>
                      <a:lnTo>
                        <a:pt x="2267" y="0"/>
                      </a:lnTo>
                      <a:lnTo>
                        <a:pt x="2278" y="0"/>
                      </a:lnTo>
                      <a:lnTo>
                        <a:pt x="2267" y="56"/>
                      </a:lnTo>
                      <a:lnTo>
                        <a:pt x="2267" y="113"/>
                      </a:lnTo>
                      <a:lnTo>
                        <a:pt x="0" y="113"/>
                      </a:lnTo>
                      <a:lnTo>
                        <a:pt x="0" y="56"/>
                      </a:lnTo>
                      <a:lnTo>
                        <a:pt x="0" y="0"/>
                      </a:lnTo>
                      <a:close/>
                    </a:path>
                  </a:pathLst>
                </a:custGeom>
                <a:solidFill>
                  <a:srgbClr val="000000"/>
                </a:solidFill>
                <a:ln w="9525">
                  <a:noFill/>
                  <a:round/>
                  <a:headEnd/>
                  <a:tailEnd/>
                </a:ln>
              </p:spPr>
              <p:txBody>
                <a:bodyPr/>
                <a:lstStyle/>
                <a:p>
                  <a:endParaRPr lang="de-DE"/>
                </a:p>
              </p:txBody>
            </p:sp>
            <p:sp>
              <p:nvSpPr>
                <p:cNvPr id="5273" name="Freeform 209"/>
                <p:cNvSpPr>
                  <a:spLocks/>
                </p:cNvSpPr>
                <p:nvPr/>
              </p:nvSpPr>
              <p:spPr bwMode="auto">
                <a:xfrm>
                  <a:off x="897" y="4015"/>
                  <a:ext cx="107" cy="32"/>
                </a:xfrm>
                <a:custGeom>
                  <a:avLst/>
                  <a:gdLst>
                    <a:gd name="T0" fmla="*/ 1 w 1155"/>
                    <a:gd name="T1" fmla="*/ 5 h 339"/>
                    <a:gd name="T2" fmla="*/ 2 w 1155"/>
                    <a:gd name="T3" fmla="*/ 0 h 339"/>
                    <a:gd name="T4" fmla="*/ 107 w 1155"/>
                    <a:gd name="T5" fmla="*/ 21 h 339"/>
                    <a:gd name="T6" fmla="*/ 105 w 1155"/>
                    <a:gd name="T7" fmla="*/ 32 h 339"/>
                    <a:gd name="T8" fmla="*/ 0 w 1155"/>
                    <a:gd name="T9" fmla="*/ 11 h 339"/>
                    <a:gd name="T10" fmla="*/ 1 w 1155"/>
                    <a:gd name="T11" fmla="*/ 5 h 339"/>
                    <a:gd name="T12" fmla="*/ 0 60000 65536"/>
                    <a:gd name="T13" fmla="*/ 0 60000 65536"/>
                    <a:gd name="T14" fmla="*/ 0 60000 65536"/>
                    <a:gd name="T15" fmla="*/ 0 60000 65536"/>
                    <a:gd name="T16" fmla="*/ 0 60000 65536"/>
                    <a:gd name="T17" fmla="*/ 0 60000 65536"/>
                    <a:gd name="T18" fmla="*/ 0 w 1155"/>
                    <a:gd name="T19" fmla="*/ 0 h 339"/>
                    <a:gd name="T20" fmla="*/ 1155 w 1155"/>
                    <a:gd name="T21" fmla="*/ 339 h 339"/>
                  </a:gdLst>
                  <a:ahLst/>
                  <a:cxnLst>
                    <a:cxn ang="T12">
                      <a:pos x="T0" y="T1"/>
                    </a:cxn>
                    <a:cxn ang="T13">
                      <a:pos x="T2" y="T3"/>
                    </a:cxn>
                    <a:cxn ang="T14">
                      <a:pos x="T4" y="T5"/>
                    </a:cxn>
                    <a:cxn ang="T15">
                      <a:pos x="T6" y="T7"/>
                    </a:cxn>
                    <a:cxn ang="T16">
                      <a:pos x="T8" y="T9"/>
                    </a:cxn>
                    <a:cxn ang="T17">
                      <a:pos x="T10" y="T11"/>
                    </a:cxn>
                  </a:cxnLst>
                  <a:rect l="T18" t="T19" r="T20" b="T21"/>
                  <a:pathLst>
                    <a:path w="1155" h="339">
                      <a:moveTo>
                        <a:pt x="11" y="56"/>
                      </a:moveTo>
                      <a:lnTo>
                        <a:pt x="22" y="0"/>
                      </a:lnTo>
                      <a:lnTo>
                        <a:pt x="1155" y="226"/>
                      </a:lnTo>
                      <a:lnTo>
                        <a:pt x="1134" y="339"/>
                      </a:lnTo>
                      <a:lnTo>
                        <a:pt x="0" y="112"/>
                      </a:lnTo>
                      <a:lnTo>
                        <a:pt x="11" y="56"/>
                      </a:lnTo>
                      <a:close/>
                    </a:path>
                  </a:pathLst>
                </a:custGeom>
                <a:solidFill>
                  <a:srgbClr val="000000"/>
                </a:solidFill>
                <a:ln w="9525">
                  <a:noFill/>
                  <a:round/>
                  <a:headEnd/>
                  <a:tailEnd/>
                </a:ln>
              </p:spPr>
              <p:txBody>
                <a:bodyPr/>
                <a:lstStyle/>
                <a:p>
                  <a:endParaRPr lang="de-DE"/>
                </a:p>
              </p:txBody>
            </p:sp>
            <p:sp>
              <p:nvSpPr>
                <p:cNvPr id="5274" name="Rectangle 210"/>
                <p:cNvSpPr>
                  <a:spLocks noChangeArrowheads="1"/>
                </p:cNvSpPr>
                <p:nvPr/>
              </p:nvSpPr>
              <p:spPr bwMode="auto">
                <a:xfrm>
                  <a:off x="887" y="2730"/>
                  <a:ext cx="10" cy="1290"/>
                </a:xfrm>
                <a:prstGeom prst="rect">
                  <a:avLst/>
                </a:prstGeom>
                <a:solidFill>
                  <a:srgbClr val="000000"/>
                </a:solidFill>
                <a:ln w="9525">
                  <a:noFill/>
                  <a:miter lim="800000"/>
                  <a:headEnd/>
                  <a:tailEnd/>
                </a:ln>
              </p:spPr>
              <p:txBody>
                <a:bodyPr/>
                <a:lstStyle/>
                <a:p>
                  <a:endParaRPr lang="de-DE"/>
                </a:p>
              </p:txBody>
            </p:sp>
            <p:sp>
              <p:nvSpPr>
                <p:cNvPr id="5275" name="Freeform 211"/>
                <p:cNvSpPr>
                  <a:spLocks/>
                </p:cNvSpPr>
                <p:nvPr/>
              </p:nvSpPr>
              <p:spPr bwMode="auto">
                <a:xfrm>
                  <a:off x="887" y="2716"/>
                  <a:ext cx="12" cy="14"/>
                </a:xfrm>
                <a:custGeom>
                  <a:avLst/>
                  <a:gdLst>
                    <a:gd name="T0" fmla="*/ 0 w 129"/>
                    <a:gd name="T1" fmla="*/ 12 h 145"/>
                    <a:gd name="T2" fmla="*/ 2 w 129"/>
                    <a:gd name="T3" fmla="*/ 0 h 145"/>
                    <a:gd name="T4" fmla="*/ 7 w 129"/>
                    <a:gd name="T5" fmla="*/ 2 h 145"/>
                    <a:gd name="T6" fmla="*/ 12 w 129"/>
                    <a:gd name="T7" fmla="*/ 3 h 145"/>
                    <a:gd name="T8" fmla="*/ 10 w 129"/>
                    <a:gd name="T9" fmla="*/ 14 h 145"/>
                    <a:gd name="T10" fmla="*/ 0 w 129"/>
                    <a:gd name="T11" fmla="*/ 12 h 145"/>
                    <a:gd name="T12" fmla="*/ 0 60000 65536"/>
                    <a:gd name="T13" fmla="*/ 0 60000 65536"/>
                    <a:gd name="T14" fmla="*/ 0 60000 65536"/>
                    <a:gd name="T15" fmla="*/ 0 60000 65536"/>
                    <a:gd name="T16" fmla="*/ 0 60000 65536"/>
                    <a:gd name="T17" fmla="*/ 0 60000 65536"/>
                    <a:gd name="T18" fmla="*/ 0 w 129"/>
                    <a:gd name="T19" fmla="*/ 0 h 145"/>
                    <a:gd name="T20" fmla="*/ 129 w 129"/>
                    <a:gd name="T21" fmla="*/ 145 h 145"/>
                  </a:gdLst>
                  <a:ahLst/>
                  <a:cxnLst>
                    <a:cxn ang="T12">
                      <a:pos x="T0" y="T1"/>
                    </a:cxn>
                    <a:cxn ang="T13">
                      <a:pos x="T2" y="T3"/>
                    </a:cxn>
                    <a:cxn ang="T14">
                      <a:pos x="T4" y="T5"/>
                    </a:cxn>
                    <a:cxn ang="T15">
                      <a:pos x="T6" y="T7"/>
                    </a:cxn>
                    <a:cxn ang="T16">
                      <a:pos x="T8" y="T9"/>
                    </a:cxn>
                    <a:cxn ang="T17">
                      <a:pos x="T10" y="T11"/>
                    </a:cxn>
                  </a:cxnLst>
                  <a:rect l="T18" t="T19" r="T20" b="T21"/>
                  <a:pathLst>
                    <a:path w="129" h="145">
                      <a:moveTo>
                        <a:pt x="0" y="128"/>
                      </a:moveTo>
                      <a:lnTo>
                        <a:pt x="21" y="0"/>
                      </a:lnTo>
                      <a:lnTo>
                        <a:pt x="76" y="18"/>
                      </a:lnTo>
                      <a:lnTo>
                        <a:pt x="129" y="35"/>
                      </a:lnTo>
                      <a:lnTo>
                        <a:pt x="112" y="145"/>
                      </a:lnTo>
                      <a:lnTo>
                        <a:pt x="0" y="128"/>
                      </a:lnTo>
                      <a:close/>
                    </a:path>
                  </a:pathLst>
                </a:custGeom>
                <a:solidFill>
                  <a:srgbClr val="000000"/>
                </a:solidFill>
                <a:ln w="9525">
                  <a:noFill/>
                  <a:round/>
                  <a:headEnd/>
                  <a:tailEnd/>
                </a:ln>
              </p:spPr>
              <p:txBody>
                <a:bodyPr/>
                <a:lstStyle/>
                <a:p>
                  <a:endParaRPr lang="de-DE"/>
                </a:p>
              </p:txBody>
            </p:sp>
            <p:sp>
              <p:nvSpPr>
                <p:cNvPr id="5276" name="Freeform 212"/>
                <p:cNvSpPr>
                  <a:spLocks/>
                </p:cNvSpPr>
                <p:nvPr/>
              </p:nvSpPr>
              <p:spPr bwMode="auto">
                <a:xfrm>
                  <a:off x="890" y="2705"/>
                  <a:ext cx="13" cy="15"/>
                </a:xfrm>
                <a:custGeom>
                  <a:avLst/>
                  <a:gdLst>
                    <a:gd name="T0" fmla="*/ 5 w 140"/>
                    <a:gd name="T1" fmla="*/ 13 h 151"/>
                    <a:gd name="T2" fmla="*/ 0 w 140"/>
                    <a:gd name="T3" fmla="*/ 12 h 151"/>
                    <a:gd name="T4" fmla="*/ 4 w 140"/>
                    <a:gd name="T5" fmla="*/ 0 h 151"/>
                    <a:gd name="T6" fmla="*/ 8 w 140"/>
                    <a:gd name="T7" fmla="*/ 3 h 151"/>
                    <a:gd name="T8" fmla="*/ 13 w 140"/>
                    <a:gd name="T9" fmla="*/ 5 h 151"/>
                    <a:gd name="T10" fmla="*/ 10 w 140"/>
                    <a:gd name="T11" fmla="*/ 15 h 151"/>
                    <a:gd name="T12" fmla="*/ 5 w 140"/>
                    <a:gd name="T13" fmla="*/ 13 h 151"/>
                    <a:gd name="T14" fmla="*/ 0 60000 65536"/>
                    <a:gd name="T15" fmla="*/ 0 60000 65536"/>
                    <a:gd name="T16" fmla="*/ 0 60000 65536"/>
                    <a:gd name="T17" fmla="*/ 0 60000 65536"/>
                    <a:gd name="T18" fmla="*/ 0 60000 65536"/>
                    <a:gd name="T19" fmla="*/ 0 60000 65536"/>
                    <a:gd name="T20" fmla="*/ 0 60000 65536"/>
                    <a:gd name="T21" fmla="*/ 0 w 140"/>
                    <a:gd name="T22" fmla="*/ 0 h 151"/>
                    <a:gd name="T23" fmla="*/ 140 w 140"/>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0" h="151">
                      <a:moveTo>
                        <a:pt x="55" y="134"/>
                      </a:moveTo>
                      <a:lnTo>
                        <a:pt x="0" y="116"/>
                      </a:lnTo>
                      <a:lnTo>
                        <a:pt x="39" y="0"/>
                      </a:lnTo>
                      <a:lnTo>
                        <a:pt x="90" y="27"/>
                      </a:lnTo>
                      <a:lnTo>
                        <a:pt x="140" y="53"/>
                      </a:lnTo>
                      <a:lnTo>
                        <a:pt x="108" y="151"/>
                      </a:lnTo>
                      <a:lnTo>
                        <a:pt x="55" y="134"/>
                      </a:lnTo>
                      <a:close/>
                    </a:path>
                  </a:pathLst>
                </a:custGeom>
                <a:solidFill>
                  <a:srgbClr val="000000"/>
                </a:solidFill>
                <a:ln w="9525">
                  <a:noFill/>
                  <a:round/>
                  <a:headEnd/>
                  <a:tailEnd/>
                </a:ln>
              </p:spPr>
              <p:txBody>
                <a:bodyPr/>
                <a:lstStyle/>
                <a:p>
                  <a:endParaRPr lang="de-DE"/>
                </a:p>
              </p:txBody>
            </p:sp>
            <p:sp>
              <p:nvSpPr>
                <p:cNvPr id="5277" name="Freeform 213"/>
                <p:cNvSpPr>
                  <a:spLocks/>
                </p:cNvSpPr>
                <p:nvPr/>
              </p:nvSpPr>
              <p:spPr bwMode="auto">
                <a:xfrm>
                  <a:off x="893" y="2695"/>
                  <a:ext cx="14" cy="15"/>
                </a:xfrm>
                <a:custGeom>
                  <a:avLst/>
                  <a:gdLst>
                    <a:gd name="T0" fmla="*/ 0 w 150"/>
                    <a:gd name="T1" fmla="*/ 10 h 154"/>
                    <a:gd name="T2" fmla="*/ 5 w 150"/>
                    <a:gd name="T3" fmla="*/ 1 h 154"/>
                    <a:gd name="T4" fmla="*/ 5 w 150"/>
                    <a:gd name="T5" fmla="*/ 1 h 154"/>
                    <a:gd name="T6" fmla="*/ 5 w 150"/>
                    <a:gd name="T7" fmla="*/ 0 h 154"/>
                    <a:gd name="T8" fmla="*/ 9 w 150"/>
                    <a:gd name="T9" fmla="*/ 4 h 154"/>
                    <a:gd name="T10" fmla="*/ 14 w 150"/>
                    <a:gd name="T11" fmla="*/ 6 h 154"/>
                    <a:gd name="T12" fmla="*/ 9 w 150"/>
                    <a:gd name="T13" fmla="*/ 15 h 154"/>
                    <a:gd name="T14" fmla="*/ 5 w 150"/>
                    <a:gd name="T15" fmla="*/ 12 h 154"/>
                    <a:gd name="T16" fmla="*/ 0 w 150"/>
                    <a:gd name="T17" fmla="*/ 10 h 1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0"/>
                    <a:gd name="T28" fmla="*/ 0 h 154"/>
                    <a:gd name="T29" fmla="*/ 150 w 150"/>
                    <a:gd name="T30" fmla="*/ 154 h 1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0" h="154">
                      <a:moveTo>
                        <a:pt x="0" y="101"/>
                      </a:moveTo>
                      <a:lnTo>
                        <a:pt x="49" y="9"/>
                      </a:lnTo>
                      <a:lnTo>
                        <a:pt x="55" y="0"/>
                      </a:lnTo>
                      <a:lnTo>
                        <a:pt x="100" y="36"/>
                      </a:lnTo>
                      <a:lnTo>
                        <a:pt x="150" y="62"/>
                      </a:lnTo>
                      <a:lnTo>
                        <a:pt x="101" y="154"/>
                      </a:lnTo>
                      <a:lnTo>
                        <a:pt x="51" y="128"/>
                      </a:lnTo>
                      <a:lnTo>
                        <a:pt x="0" y="101"/>
                      </a:lnTo>
                      <a:close/>
                    </a:path>
                  </a:pathLst>
                </a:custGeom>
                <a:solidFill>
                  <a:srgbClr val="000000"/>
                </a:solidFill>
                <a:ln w="9525">
                  <a:noFill/>
                  <a:round/>
                  <a:headEnd/>
                  <a:tailEnd/>
                </a:ln>
              </p:spPr>
              <p:txBody>
                <a:bodyPr/>
                <a:lstStyle/>
                <a:p>
                  <a:endParaRPr lang="de-DE"/>
                </a:p>
              </p:txBody>
            </p:sp>
            <p:sp>
              <p:nvSpPr>
                <p:cNvPr id="5278" name="Freeform 214"/>
                <p:cNvSpPr>
                  <a:spLocks/>
                </p:cNvSpPr>
                <p:nvPr/>
              </p:nvSpPr>
              <p:spPr bwMode="auto">
                <a:xfrm>
                  <a:off x="898" y="2688"/>
                  <a:ext cx="14" cy="14"/>
                </a:xfrm>
                <a:custGeom>
                  <a:avLst/>
                  <a:gdLst>
                    <a:gd name="T0" fmla="*/ 4 w 148"/>
                    <a:gd name="T1" fmla="*/ 11 h 146"/>
                    <a:gd name="T2" fmla="*/ 0 w 148"/>
                    <a:gd name="T3" fmla="*/ 7 h 146"/>
                    <a:gd name="T4" fmla="*/ 6 w 148"/>
                    <a:gd name="T5" fmla="*/ 0 h 146"/>
                    <a:gd name="T6" fmla="*/ 14 w 148"/>
                    <a:gd name="T7" fmla="*/ 7 h 146"/>
                    <a:gd name="T8" fmla="*/ 8 w 148"/>
                    <a:gd name="T9" fmla="*/ 14 h 146"/>
                    <a:gd name="T10" fmla="*/ 4 w 148"/>
                    <a:gd name="T11" fmla="*/ 11 h 146"/>
                    <a:gd name="T12" fmla="*/ 0 60000 65536"/>
                    <a:gd name="T13" fmla="*/ 0 60000 65536"/>
                    <a:gd name="T14" fmla="*/ 0 60000 65536"/>
                    <a:gd name="T15" fmla="*/ 0 60000 65536"/>
                    <a:gd name="T16" fmla="*/ 0 60000 65536"/>
                    <a:gd name="T17" fmla="*/ 0 60000 65536"/>
                    <a:gd name="T18" fmla="*/ 0 w 148"/>
                    <a:gd name="T19" fmla="*/ 0 h 146"/>
                    <a:gd name="T20" fmla="*/ 148 w 148"/>
                    <a:gd name="T21" fmla="*/ 146 h 146"/>
                  </a:gdLst>
                  <a:ahLst/>
                  <a:cxnLst>
                    <a:cxn ang="T12">
                      <a:pos x="T0" y="T1"/>
                    </a:cxn>
                    <a:cxn ang="T13">
                      <a:pos x="T2" y="T3"/>
                    </a:cxn>
                    <a:cxn ang="T14">
                      <a:pos x="T4" y="T5"/>
                    </a:cxn>
                    <a:cxn ang="T15">
                      <a:pos x="T6" y="T7"/>
                    </a:cxn>
                    <a:cxn ang="T16">
                      <a:pos x="T8" y="T9"/>
                    </a:cxn>
                    <a:cxn ang="T17">
                      <a:pos x="T10" y="T11"/>
                    </a:cxn>
                  </a:cxnLst>
                  <a:rect l="T18" t="T19" r="T20" b="T21"/>
                  <a:pathLst>
                    <a:path w="148" h="146">
                      <a:moveTo>
                        <a:pt x="45" y="111"/>
                      </a:moveTo>
                      <a:lnTo>
                        <a:pt x="0" y="75"/>
                      </a:lnTo>
                      <a:lnTo>
                        <a:pt x="61" y="0"/>
                      </a:lnTo>
                      <a:lnTo>
                        <a:pt x="148" y="72"/>
                      </a:lnTo>
                      <a:lnTo>
                        <a:pt x="88" y="146"/>
                      </a:lnTo>
                      <a:lnTo>
                        <a:pt x="45" y="111"/>
                      </a:lnTo>
                      <a:close/>
                    </a:path>
                  </a:pathLst>
                </a:custGeom>
                <a:solidFill>
                  <a:srgbClr val="000000"/>
                </a:solidFill>
                <a:ln w="9525">
                  <a:noFill/>
                  <a:round/>
                  <a:headEnd/>
                  <a:tailEnd/>
                </a:ln>
              </p:spPr>
              <p:txBody>
                <a:bodyPr/>
                <a:lstStyle/>
                <a:p>
                  <a:endParaRPr lang="de-DE"/>
                </a:p>
              </p:txBody>
            </p:sp>
            <p:sp>
              <p:nvSpPr>
                <p:cNvPr id="5279" name="Line 215"/>
                <p:cNvSpPr>
                  <a:spLocks noChangeShapeType="1"/>
                </p:cNvSpPr>
                <p:nvPr/>
              </p:nvSpPr>
              <p:spPr bwMode="auto">
                <a:xfrm>
                  <a:off x="694" y="2689"/>
                  <a:ext cx="211" cy="1"/>
                </a:xfrm>
                <a:prstGeom prst="line">
                  <a:avLst/>
                </a:prstGeom>
                <a:noFill/>
                <a:ln w="0">
                  <a:solidFill>
                    <a:srgbClr val="000000"/>
                  </a:solidFill>
                  <a:round/>
                  <a:headEnd/>
                  <a:tailEnd/>
                </a:ln>
              </p:spPr>
              <p:txBody>
                <a:bodyPr/>
                <a:lstStyle/>
                <a:p>
                  <a:endParaRPr lang="de-DE"/>
                </a:p>
              </p:txBody>
            </p:sp>
            <p:sp>
              <p:nvSpPr>
                <p:cNvPr id="5280" name="Freeform 216"/>
                <p:cNvSpPr>
                  <a:spLocks/>
                </p:cNvSpPr>
                <p:nvPr/>
              </p:nvSpPr>
              <p:spPr bwMode="auto">
                <a:xfrm>
                  <a:off x="888" y="2716"/>
                  <a:ext cx="11" cy="14"/>
                </a:xfrm>
                <a:custGeom>
                  <a:avLst/>
                  <a:gdLst>
                    <a:gd name="T0" fmla="*/ 0 w 129"/>
                    <a:gd name="T1" fmla="*/ 12 h 145"/>
                    <a:gd name="T2" fmla="*/ 2 w 129"/>
                    <a:gd name="T3" fmla="*/ 0 h 145"/>
                    <a:gd name="T4" fmla="*/ 6 w 129"/>
                    <a:gd name="T5" fmla="*/ 2 h 145"/>
                    <a:gd name="T6" fmla="*/ 11 w 129"/>
                    <a:gd name="T7" fmla="*/ 3 h 145"/>
                    <a:gd name="T8" fmla="*/ 10 w 129"/>
                    <a:gd name="T9" fmla="*/ 14 h 145"/>
                    <a:gd name="T10" fmla="*/ 0 w 129"/>
                    <a:gd name="T11" fmla="*/ 12 h 145"/>
                    <a:gd name="T12" fmla="*/ 0 60000 65536"/>
                    <a:gd name="T13" fmla="*/ 0 60000 65536"/>
                    <a:gd name="T14" fmla="*/ 0 60000 65536"/>
                    <a:gd name="T15" fmla="*/ 0 60000 65536"/>
                    <a:gd name="T16" fmla="*/ 0 60000 65536"/>
                    <a:gd name="T17" fmla="*/ 0 60000 65536"/>
                    <a:gd name="T18" fmla="*/ 0 w 129"/>
                    <a:gd name="T19" fmla="*/ 0 h 145"/>
                    <a:gd name="T20" fmla="*/ 129 w 129"/>
                    <a:gd name="T21" fmla="*/ 145 h 145"/>
                  </a:gdLst>
                  <a:ahLst/>
                  <a:cxnLst>
                    <a:cxn ang="T12">
                      <a:pos x="T0" y="T1"/>
                    </a:cxn>
                    <a:cxn ang="T13">
                      <a:pos x="T2" y="T3"/>
                    </a:cxn>
                    <a:cxn ang="T14">
                      <a:pos x="T4" y="T5"/>
                    </a:cxn>
                    <a:cxn ang="T15">
                      <a:pos x="T6" y="T7"/>
                    </a:cxn>
                    <a:cxn ang="T16">
                      <a:pos x="T8" y="T9"/>
                    </a:cxn>
                    <a:cxn ang="T17">
                      <a:pos x="T10" y="T11"/>
                    </a:cxn>
                  </a:cxnLst>
                  <a:rect l="T18" t="T19" r="T20" b="T21"/>
                  <a:pathLst>
                    <a:path w="129" h="145">
                      <a:moveTo>
                        <a:pt x="0" y="128"/>
                      </a:moveTo>
                      <a:lnTo>
                        <a:pt x="21" y="0"/>
                      </a:lnTo>
                      <a:lnTo>
                        <a:pt x="76" y="18"/>
                      </a:lnTo>
                      <a:lnTo>
                        <a:pt x="129" y="35"/>
                      </a:lnTo>
                      <a:lnTo>
                        <a:pt x="112" y="145"/>
                      </a:lnTo>
                      <a:lnTo>
                        <a:pt x="0" y="128"/>
                      </a:lnTo>
                      <a:close/>
                    </a:path>
                  </a:pathLst>
                </a:custGeom>
                <a:solidFill>
                  <a:srgbClr val="000000"/>
                </a:solidFill>
                <a:ln w="9525">
                  <a:noFill/>
                  <a:round/>
                  <a:headEnd/>
                  <a:tailEnd/>
                </a:ln>
              </p:spPr>
              <p:txBody>
                <a:bodyPr/>
                <a:lstStyle/>
                <a:p>
                  <a:endParaRPr lang="de-DE"/>
                </a:p>
              </p:txBody>
            </p:sp>
            <p:sp>
              <p:nvSpPr>
                <p:cNvPr id="5281" name="Freeform 217"/>
                <p:cNvSpPr>
                  <a:spLocks/>
                </p:cNvSpPr>
                <p:nvPr/>
              </p:nvSpPr>
              <p:spPr bwMode="auto">
                <a:xfrm>
                  <a:off x="890" y="2705"/>
                  <a:ext cx="13" cy="15"/>
                </a:xfrm>
                <a:custGeom>
                  <a:avLst/>
                  <a:gdLst>
                    <a:gd name="T0" fmla="*/ 5 w 140"/>
                    <a:gd name="T1" fmla="*/ 13 h 151"/>
                    <a:gd name="T2" fmla="*/ 0 w 140"/>
                    <a:gd name="T3" fmla="*/ 12 h 151"/>
                    <a:gd name="T4" fmla="*/ 4 w 140"/>
                    <a:gd name="T5" fmla="*/ 0 h 151"/>
                    <a:gd name="T6" fmla="*/ 8 w 140"/>
                    <a:gd name="T7" fmla="*/ 3 h 151"/>
                    <a:gd name="T8" fmla="*/ 13 w 140"/>
                    <a:gd name="T9" fmla="*/ 5 h 151"/>
                    <a:gd name="T10" fmla="*/ 10 w 140"/>
                    <a:gd name="T11" fmla="*/ 15 h 151"/>
                    <a:gd name="T12" fmla="*/ 5 w 140"/>
                    <a:gd name="T13" fmla="*/ 13 h 151"/>
                    <a:gd name="T14" fmla="*/ 0 60000 65536"/>
                    <a:gd name="T15" fmla="*/ 0 60000 65536"/>
                    <a:gd name="T16" fmla="*/ 0 60000 65536"/>
                    <a:gd name="T17" fmla="*/ 0 60000 65536"/>
                    <a:gd name="T18" fmla="*/ 0 60000 65536"/>
                    <a:gd name="T19" fmla="*/ 0 60000 65536"/>
                    <a:gd name="T20" fmla="*/ 0 60000 65536"/>
                    <a:gd name="T21" fmla="*/ 0 w 140"/>
                    <a:gd name="T22" fmla="*/ 0 h 151"/>
                    <a:gd name="T23" fmla="*/ 140 w 140"/>
                    <a:gd name="T24" fmla="*/ 151 h 1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0" h="151">
                      <a:moveTo>
                        <a:pt x="55" y="134"/>
                      </a:moveTo>
                      <a:lnTo>
                        <a:pt x="0" y="116"/>
                      </a:lnTo>
                      <a:lnTo>
                        <a:pt x="39" y="0"/>
                      </a:lnTo>
                      <a:lnTo>
                        <a:pt x="90" y="27"/>
                      </a:lnTo>
                      <a:lnTo>
                        <a:pt x="140" y="53"/>
                      </a:lnTo>
                      <a:lnTo>
                        <a:pt x="108" y="151"/>
                      </a:lnTo>
                      <a:lnTo>
                        <a:pt x="55" y="134"/>
                      </a:lnTo>
                      <a:close/>
                    </a:path>
                  </a:pathLst>
                </a:custGeom>
                <a:solidFill>
                  <a:srgbClr val="000000"/>
                </a:solidFill>
                <a:ln w="9525">
                  <a:noFill/>
                  <a:round/>
                  <a:headEnd/>
                  <a:tailEnd/>
                </a:ln>
              </p:spPr>
              <p:txBody>
                <a:bodyPr/>
                <a:lstStyle/>
                <a:p>
                  <a:endParaRPr lang="de-DE"/>
                </a:p>
              </p:txBody>
            </p:sp>
            <p:sp>
              <p:nvSpPr>
                <p:cNvPr id="5282" name="Freeform 218"/>
                <p:cNvSpPr>
                  <a:spLocks/>
                </p:cNvSpPr>
                <p:nvPr/>
              </p:nvSpPr>
              <p:spPr bwMode="auto">
                <a:xfrm>
                  <a:off x="893" y="2695"/>
                  <a:ext cx="14" cy="15"/>
                </a:xfrm>
                <a:custGeom>
                  <a:avLst/>
                  <a:gdLst>
                    <a:gd name="T0" fmla="*/ 0 w 150"/>
                    <a:gd name="T1" fmla="*/ 10 h 154"/>
                    <a:gd name="T2" fmla="*/ 5 w 150"/>
                    <a:gd name="T3" fmla="*/ 1 h 154"/>
                    <a:gd name="T4" fmla="*/ 5 w 150"/>
                    <a:gd name="T5" fmla="*/ 1 h 154"/>
                    <a:gd name="T6" fmla="*/ 5 w 150"/>
                    <a:gd name="T7" fmla="*/ 0 h 154"/>
                    <a:gd name="T8" fmla="*/ 9 w 150"/>
                    <a:gd name="T9" fmla="*/ 4 h 154"/>
                    <a:gd name="T10" fmla="*/ 14 w 150"/>
                    <a:gd name="T11" fmla="*/ 6 h 154"/>
                    <a:gd name="T12" fmla="*/ 9 w 150"/>
                    <a:gd name="T13" fmla="*/ 15 h 154"/>
                    <a:gd name="T14" fmla="*/ 5 w 150"/>
                    <a:gd name="T15" fmla="*/ 12 h 154"/>
                    <a:gd name="T16" fmla="*/ 0 w 150"/>
                    <a:gd name="T17" fmla="*/ 10 h 1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0"/>
                    <a:gd name="T28" fmla="*/ 0 h 154"/>
                    <a:gd name="T29" fmla="*/ 150 w 150"/>
                    <a:gd name="T30" fmla="*/ 154 h 1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0" h="154">
                      <a:moveTo>
                        <a:pt x="0" y="101"/>
                      </a:moveTo>
                      <a:lnTo>
                        <a:pt x="49" y="9"/>
                      </a:lnTo>
                      <a:lnTo>
                        <a:pt x="56" y="0"/>
                      </a:lnTo>
                      <a:lnTo>
                        <a:pt x="100" y="36"/>
                      </a:lnTo>
                      <a:lnTo>
                        <a:pt x="150" y="62"/>
                      </a:lnTo>
                      <a:lnTo>
                        <a:pt x="101" y="154"/>
                      </a:lnTo>
                      <a:lnTo>
                        <a:pt x="51" y="128"/>
                      </a:lnTo>
                      <a:lnTo>
                        <a:pt x="0" y="101"/>
                      </a:lnTo>
                      <a:close/>
                    </a:path>
                  </a:pathLst>
                </a:custGeom>
                <a:solidFill>
                  <a:srgbClr val="000000"/>
                </a:solidFill>
                <a:ln w="9525">
                  <a:noFill/>
                  <a:round/>
                  <a:headEnd/>
                  <a:tailEnd/>
                </a:ln>
              </p:spPr>
              <p:txBody>
                <a:bodyPr/>
                <a:lstStyle/>
                <a:p>
                  <a:endParaRPr lang="de-DE"/>
                </a:p>
              </p:txBody>
            </p:sp>
            <p:sp>
              <p:nvSpPr>
                <p:cNvPr id="5283" name="Freeform 219"/>
                <p:cNvSpPr>
                  <a:spLocks/>
                </p:cNvSpPr>
                <p:nvPr/>
              </p:nvSpPr>
              <p:spPr bwMode="auto">
                <a:xfrm>
                  <a:off x="898" y="2688"/>
                  <a:ext cx="14" cy="14"/>
                </a:xfrm>
                <a:custGeom>
                  <a:avLst/>
                  <a:gdLst>
                    <a:gd name="T0" fmla="*/ 4 w 147"/>
                    <a:gd name="T1" fmla="*/ 11 h 146"/>
                    <a:gd name="T2" fmla="*/ 0 w 147"/>
                    <a:gd name="T3" fmla="*/ 7 h 146"/>
                    <a:gd name="T4" fmla="*/ 6 w 147"/>
                    <a:gd name="T5" fmla="*/ 0 h 146"/>
                    <a:gd name="T6" fmla="*/ 14 w 147"/>
                    <a:gd name="T7" fmla="*/ 7 h 146"/>
                    <a:gd name="T8" fmla="*/ 8 w 147"/>
                    <a:gd name="T9" fmla="*/ 14 h 146"/>
                    <a:gd name="T10" fmla="*/ 4 w 147"/>
                    <a:gd name="T11" fmla="*/ 11 h 146"/>
                    <a:gd name="T12" fmla="*/ 0 60000 65536"/>
                    <a:gd name="T13" fmla="*/ 0 60000 65536"/>
                    <a:gd name="T14" fmla="*/ 0 60000 65536"/>
                    <a:gd name="T15" fmla="*/ 0 60000 65536"/>
                    <a:gd name="T16" fmla="*/ 0 60000 65536"/>
                    <a:gd name="T17" fmla="*/ 0 60000 65536"/>
                    <a:gd name="T18" fmla="*/ 0 w 147"/>
                    <a:gd name="T19" fmla="*/ 0 h 146"/>
                    <a:gd name="T20" fmla="*/ 147 w 147"/>
                    <a:gd name="T21" fmla="*/ 146 h 146"/>
                  </a:gdLst>
                  <a:ahLst/>
                  <a:cxnLst>
                    <a:cxn ang="T12">
                      <a:pos x="T0" y="T1"/>
                    </a:cxn>
                    <a:cxn ang="T13">
                      <a:pos x="T2" y="T3"/>
                    </a:cxn>
                    <a:cxn ang="T14">
                      <a:pos x="T4" y="T5"/>
                    </a:cxn>
                    <a:cxn ang="T15">
                      <a:pos x="T6" y="T7"/>
                    </a:cxn>
                    <a:cxn ang="T16">
                      <a:pos x="T8" y="T9"/>
                    </a:cxn>
                    <a:cxn ang="T17">
                      <a:pos x="T10" y="T11"/>
                    </a:cxn>
                  </a:cxnLst>
                  <a:rect l="T18" t="T19" r="T20" b="T21"/>
                  <a:pathLst>
                    <a:path w="147" h="146">
                      <a:moveTo>
                        <a:pt x="44" y="111"/>
                      </a:moveTo>
                      <a:lnTo>
                        <a:pt x="0" y="75"/>
                      </a:lnTo>
                      <a:lnTo>
                        <a:pt x="60" y="0"/>
                      </a:lnTo>
                      <a:lnTo>
                        <a:pt x="147" y="72"/>
                      </a:lnTo>
                      <a:lnTo>
                        <a:pt x="87" y="146"/>
                      </a:lnTo>
                      <a:lnTo>
                        <a:pt x="44" y="111"/>
                      </a:lnTo>
                      <a:close/>
                    </a:path>
                  </a:pathLst>
                </a:custGeom>
                <a:solidFill>
                  <a:srgbClr val="000000"/>
                </a:solidFill>
                <a:ln w="9525">
                  <a:noFill/>
                  <a:round/>
                  <a:headEnd/>
                  <a:tailEnd/>
                </a:ln>
              </p:spPr>
              <p:txBody>
                <a:bodyPr/>
                <a:lstStyle/>
                <a:p>
                  <a:endParaRPr lang="de-DE"/>
                </a:p>
              </p:txBody>
            </p:sp>
            <p:sp>
              <p:nvSpPr>
                <p:cNvPr id="5284" name="Line 220"/>
                <p:cNvSpPr>
                  <a:spLocks noChangeShapeType="1"/>
                </p:cNvSpPr>
                <p:nvPr/>
              </p:nvSpPr>
              <p:spPr bwMode="auto">
                <a:xfrm>
                  <a:off x="694" y="2689"/>
                  <a:ext cx="211" cy="1"/>
                </a:xfrm>
                <a:prstGeom prst="line">
                  <a:avLst/>
                </a:prstGeom>
                <a:noFill/>
                <a:ln w="0">
                  <a:solidFill>
                    <a:srgbClr val="000000"/>
                  </a:solidFill>
                  <a:round/>
                  <a:headEnd/>
                  <a:tailEnd/>
                </a:ln>
              </p:spPr>
              <p:txBody>
                <a:bodyPr/>
                <a:lstStyle/>
                <a:p>
                  <a:endParaRPr lang="de-DE"/>
                </a:p>
              </p:txBody>
            </p:sp>
            <p:sp>
              <p:nvSpPr>
                <p:cNvPr id="5285" name="Rectangle 221"/>
                <p:cNvSpPr>
                  <a:spLocks noChangeArrowheads="1"/>
                </p:cNvSpPr>
                <p:nvPr/>
              </p:nvSpPr>
              <p:spPr bwMode="auto">
                <a:xfrm>
                  <a:off x="692" y="4009"/>
                  <a:ext cx="200" cy="11"/>
                </a:xfrm>
                <a:prstGeom prst="rect">
                  <a:avLst/>
                </a:prstGeom>
                <a:solidFill>
                  <a:srgbClr val="000000"/>
                </a:solidFill>
                <a:ln w="9525">
                  <a:noFill/>
                  <a:miter lim="800000"/>
                  <a:headEnd/>
                  <a:tailEnd/>
                </a:ln>
              </p:spPr>
              <p:txBody>
                <a:bodyPr/>
                <a:lstStyle/>
                <a:p>
                  <a:endParaRPr lang="de-DE"/>
                </a:p>
              </p:txBody>
            </p:sp>
            <p:sp>
              <p:nvSpPr>
                <p:cNvPr id="5286" name="Line 222"/>
                <p:cNvSpPr>
                  <a:spLocks noChangeShapeType="1"/>
                </p:cNvSpPr>
                <p:nvPr/>
              </p:nvSpPr>
              <p:spPr bwMode="auto">
                <a:xfrm>
                  <a:off x="724" y="3832"/>
                  <a:ext cx="0" cy="127"/>
                </a:xfrm>
                <a:prstGeom prst="line">
                  <a:avLst/>
                </a:prstGeom>
                <a:noFill/>
                <a:ln w="0">
                  <a:solidFill>
                    <a:srgbClr val="000000"/>
                  </a:solidFill>
                  <a:round/>
                  <a:headEnd/>
                  <a:tailEnd/>
                </a:ln>
              </p:spPr>
              <p:txBody>
                <a:bodyPr/>
                <a:lstStyle/>
                <a:p>
                  <a:endParaRPr lang="de-DE"/>
                </a:p>
              </p:txBody>
            </p:sp>
            <p:sp>
              <p:nvSpPr>
                <p:cNvPr id="5287" name="Line 223"/>
                <p:cNvSpPr>
                  <a:spLocks noChangeShapeType="1"/>
                </p:cNvSpPr>
                <p:nvPr/>
              </p:nvSpPr>
              <p:spPr bwMode="auto">
                <a:xfrm>
                  <a:off x="724" y="3934"/>
                  <a:ext cx="50" cy="1"/>
                </a:xfrm>
                <a:prstGeom prst="line">
                  <a:avLst/>
                </a:prstGeom>
                <a:noFill/>
                <a:ln w="0">
                  <a:solidFill>
                    <a:srgbClr val="000000"/>
                  </a:solidFill>
                  <a:round/>
                  <a:headEnd/>
                  <a:tailEnd/>
                </a:ln>
              </p:spPr>
              <p:txBody>
                <a:bodyPr/>
                <a:lstStyle/>
                <a:p>
                  <a:endParaRPr lang="de-DE"/>
                </a:p>
              </p:txBody>
            </p:sp>
            <p:sp>
              <p:nvSpPr>
                <p:cNvPr id="5288" name="Line 224"/>
                <p:cNvSpPr>
                  <a:spLocks noChangeShapeType="1"/>
                </p:cNvSpPr>
                <p:nvPr/>
              </p:nvSpPr>
              <p:spPr bwMode="auto">
                <a:xfrm>
                  <a:off x="724" y="3908"/>
                  <a:ext cx="50" cy="1"/>
                </a:xfrm>
                <a:prstGeom prst="line">
                  <a:avLst/>
                </a:prstGeom>
                <a:noFill/>
                <a:ln w="0">
                  <a:solidFill>
                    <a:srgbClr val="000000"/>
                  </a:solidFill>
                  <a:round/>
                  <a:headEnd/>
                  <a:tailEnd/>
                </a:ln>
              </p:spPr>
              <p:txBody>
                <a:bodyPr/>
                <a:lstStyle/>
                <a:p>
                  <a:endParaRPr lang="de-DE"/>
                </a:p>
              </p:txBody>
            </p:sp>
            <p:sp>
              <p:nvSpPr>
                <p:cNvPr id="5289" name="Line 225"/>
                <p:cNvSpPr>
                  <a:spLocks noChangeShapeType="1"/>
                </p:cNvSpPr>
                <p:nvPr/>
              </p:nvSpPr>
              <p:spPr bwMode="auto">
                <a:xfrm>
                  <a:off x="724" y="3883"/>
                  <a:ext cx="50" cy="1"/>
                </a:xfrm>
                <a:prstGeom prst="line">
                  <a:avLst/>
                </a:prstGeom>
                <a:noFill/>
                <a:ln w="0">
                  <a:solidFill>
                    <a:srgbClr val="000000"/>
                  </a:solidFill>
                  <a:round/>
                  <a:headEnd/>
                  <a:tailEnd/>
                </a:ln>
              </p:spPr>
              <p:txBody>
                <a:bodyPr/>
                <a:lstStyle/>
                <a:p>
                  <a:endParaRPr lang="de-DE"/>
                </a:p>
              </p:txBody>
            </p:sp>
            <p:sp>
              <p:nvSpPr>
                <p:cNvPr id="5290" name="Line 226"/>
                <p:cNvSpPr>
                  <a:spLocks noChangeShapeType="1"/>
                </p:cNvSpPr>
                <p:nvPr/>
              </p:nvSpPr>
              <p:spPr bwMode="auto">
                <a:xfrm>
                  <a:off x="724" y="3857"/>
                  <a:ext cx="50" cy="1"/>
                </a:xfrm>
                <a:prstGeom prst="line">
                  <a:avLst/>
                </a:prstGeom>
                <a:noFill/>
                <a:ln w="0">
                  <a:solidFill>
                    <a:srgbClr val="000000"/>
                  </a:solidFill>
                  <a:round/>
                  <a:headEnd/>
                  <a:tailEnd/>
                </a:ln>
              </p:spPr>
              <p:txBody>
                <a:bodyPr/>
                <a:lstStyle/>
                <a:p>
                  <a:endParaRPr lang="de-DE"/>
                </a:p>
              </p:txBody>
            </p:sp>
            <p:sp>
              <p:nvSpPr>
                <p:cNvPr id="5291" name="Line 227"/>
                <p:cNvSpPr>
                  <a:spLocks noChangeShapeType="1"/>
                </p:cNvSpPr>
                <p:nvPr/>
              </p:nvSpPr>
              <p:spPr bwMode="auto">
                <a:xfrm>
                  <a:off x="724" y="3832"/>
                  <a:ext cx="84" cy="0"/>
                </a:xfrm>
                <a:prstGeom prst="line">
                  <a:avLst/>
                </a:prstGeom>
                <a:noFill/>
                <a:ln w="0">
                  <a:solidFill>
                    <a:srgbClr val="000000"/>
                  </a:solidFill>
                  <a:round/>
                  <a:headEnd/>
                  <a:tailEnd/>
                </a:ln>
              </p:spPr>
              <p:txBody>
                <a:bodyPr/>
                <a:lstStyle/>
                <a:p>
                  <a:endParaRPr lang="de-DE"/>
                </a:p>
              </p:txBody>
            </p:sp>
            <p:sp>
              <p:nvSpPr>
                <p:cNvPr id="5292" name="Line 228"/>
                <p:cNvSpPr>
                  <a:spLocks noChangeShapeType="1"/>
                </p:cNvSpPr>
                <p:nvPr/>
              </p:nvSpPr>
              <p:spPr bwMode="auto">
                <a:xfrm>
                  <a:off x="724" y="3959"/>
                  <a:ext cx="84" cy="1"/>
                </a:xfrm>
                <a:prstGeom prst="line">
                  <a:avLst/>
                </a:prstGeom>
                <a:noFill/>
                <a:ln w="0">
                  <a:solidFill>
                    <a:srgbClr val="000000"/>
                  </a:solidFill>
                  <a:round/>
                  <a:headEnd/>
                  <a:tailEnd/>
                </a:ln>
              </p:spPr>
              <p:txBody>
                <a:bodyPr/>
                <a:lstStyle/>
                <a:p>
                  <a:endParaRPr lang="de-DE"/>
                </a:p>
              </p:txBody>
            </p:sp>
            <p:sp>
              <p:nvSpPr>
                <p:cNvPr id="5293" name="Line 229"/>
                <p:cNvSpPr>
                  <a:spLocks noChangeShapeType="1"/>
                </p:cNvSpPr>
                <p:nvPr/>
              </p:nvSpPr>
              <p:spPr bwMode="auto">
                <a:xfrm>
                  <a:off x="724" y="3705"/>
                  <a:ext cx="0" cy="127"/>
                </a:xfrm>
                <a:prstGeom prst="line">
                  <a:avLst/>
                </a:prstGeom>
                <a:noFill/>
                <a:ln w="0">
                  <a:solidFill>
                    <a:srgbClr val="000000"/>
                  </a:solidFill>
                  <a:round/>
                  <a:headEnd/>
                  <a:tailEnd/>
                </a:ln>
              </p:spPr>
              <p:txBody>
                <a:bodyPr/>
                <a:lstStyle/>
                <a:p>
                  <a:endParaRPr lang="de-DE"/>
                </a:p>
              </p:txBody>
            </p:sp>
            <p:sp>
              <p:nvSpPr>
                <p:cNvPr id="5294" name="Line 230"/>
                <p:cNvSpPr>
                  <a:spLocks noChangeShapeType="1"/>
                </p:cNvSpPr>
                <p:nvPr/>
              </p:nvSpPr>
              <p:spPr bwMode="auto">
                <a:xfrm>
                  <a:off x="724" y="3806"/>
                  <a:ext cx="50" cy="1"/>
                </a:xfrm>
                <a:prstGeom prst="line">
                  <a:avLst/>
                </a:prstGeom>
                <a:noFill/>
                <a:ln w="0">
                  <a:solidFill>
                    <a:srgbClr val="000000"/>
                  </a:solidFill>
                  <a:round/>
                  <a:headEnd/>
                  <a:tailEnd/>
                </a:ln>
              </p:spPr>
              <p:txBody>
                <a:bodyPr/>
                <a:lstStyle/>
                <a:p>
                  <a:endParaRPr lang="de-DE"/>
                </a:p>
              </p:txBody>
            </p:sp>
            <p:sp>
              <p:nvSpPr>
                <p:cNvPr id="5295" name="Line 231"/>
                <p:cNvSpPr>
                  <a:spLocks noChangeShapeType="1"/>
                </p:cNvSpPr>
                <p:nvPr/>
              </p:nvSpPr>
              <p:spPr bwMode="auto">
                <a:xfrm>
                  <a:off x="724" y="3781"/>
                  <a:ext cx="50" cy="0"/>
                </a:xfrm>
                <a:prstGeom prst="line">
                  <a:avLst/>
                </a:prstGeom>
                <a:noFill/>
                <a:ln w="0">
                  <a:solidFill>
                    <a:srgbClr val="000000"/>
                  </a:solidFill>
                  <a:round/>
                  <a:headEnd/>
                  <a:tailEnd/>
                </a:ln>
              </p:spPr>
              <p:txBody>
                <a:bodyPr/>
                <a:lstStyle/>
                <a:p>
                  <a:endParaRPr lang="de-DE"/>
                </a:p>
              </p:txBody>
            </p:sp>
            <p:sp>
              <p:nvSpPr>
                <p:cNvPr id="5296" name="Line 232"/>
                <p:cNvSpPr>
                  <a:spLocks noChangeShapeType="1"/>
                </p:cNvSpPr>
                <p:nvPr/>
              </p:nvSpPr>
              <p:spPr bwMode="auto">
                <a:xfrm>
                  <a:off x="724" y="3756"/>
                  <a:ext cx="50" cy="0"/>
                </a:xfrm>
                <a:prstGeom prst="line">
                  <a:avLst/>
                </a:prstGeom>
                <a:noFill/>
                <a:ln w="0">
                  <a:solidFill>
                    <a:srgbClr val="000000"/>
                  </a:solidFill>
                  <a:round/>
                  <a:headEnd/>
                  <a:tailEnd/>
                </a:ln>
              </p:spPr>
              <p:txBody>
                <a:bodyPr/>
                <a:lstStyle/>
                <a:p>
                  <a:endParaRPr lang="de-DE"/>
                </a:p>
              </p:txBody>
            </p:sp>
            <p:sp>
              <p:nvSpPr>
                <p:cNvPr id="5297" name="Line 233"/>
                <p:cNvSpPr>
                  <a:spLocks noChangeShapeType="1"/>
                </p:cNvSpPr>
                <p:nvPr/>
              </p:nvSpPr>
              <p:spPr bwMode="auto">
                <a:xfrm>
                  <a:off x="724" y="3730"/>
                  <a:ext cx="50" cy="0"/>
                </a:xfrm>
                <a:prstGeom prst="line">
                  <a:avLst/>
                </a:prstGeom>
                <a:noFill/>
                <a:ln w="0">
                  <a:solidFill>
                    <a:srgbClr val="000000"/>
                  </a:solidFill>
                  <a:round/>
                  <a:headEnd/>
                  <a:tailEnd/>
                </a:ln>
              </p:spPr>
              <p:txBody>
                <a:bodyPr/>
                <a:lstStyle/>
                <a:p>
                  <a:endParaRPr lang="de-DE"/>
                </a:p>
              </p:txBody>
            </p:sp>
            <p:sp>
              <p:nvSpPr>
                <p:cNvPr id="5298" name="Line 234"/>
                <p:cNvSpPr>
                  <a:spLocks noChangeShapeType="1"/>
                </p:cNvSpPr>
                <p:nvPr/>
              </p:nvSpPr>
              <p:spPr bwMode="auto">
                <a:xfrm>
                  <a:off x="724" y="3705"/>
                  <a:ext cx="84" cy="0"/>
                </a:xfrm>
                <a:prstGeom prst="line">
                  <a:avLst/>
                </a:prstGeom>
                <a:noFill/>
                <a:ln w="0">
                  <a:solidFill>
                    <a:srgbClr val="000000"/>
                  </a:solidFill>
                  <a:round/>
                  <a:headEnd/>
                  <a:tailEnd/>
                </a:ln>
              </p:spPr>
              <p:txBody>
                <a:bodyPr/>
                <a:lstStyle/>
                <a:p>
                  <a:endParaRPr lang="de-DE"/>
                </a:p>
              </p:txBody>
            </p:sp>
            <p:sp>
              <p:nvSpPr>
                <p:cNvPr id="5299" name="Line 235"/>
                <p:cNvSpPr>
                  <a:spLocks noChangeShapeType="1"/>
                </p:cNvSpPr>
                <p:nvPr/>
              </p:nvSpPr>
              <p:spPr bwMode="auto">
                <a:xfrm>
                  <a:off x="724" y="3832"/>
                  <a:ext cx="84" cy="0"/>
                </a:xfrm>
                <a:prstGeom prst="line">
                  <a:avLst/>
                </a:prstGeom>
                <a:noFill/>
                <a:ln w="0">
                  <a:solidFill>
                    <a:srgbClr val="000000"/>
                  </a:solidFill>
                  <a:round/>
                  <a:headEnd/>
                  <a:tailEnd/>
                </a:ln>
              </p:spPr>
              <p:txBody>
                <a:bodyPr/>
                <a:lstStyle/>
                <a:p>
                  <a:endParaRPr lang="de-DE"/>
                </a:p>
              </p:txBody>
            </p:sp>
            <p:sp>
              <p:nvSpPr>
                <p:cNvPr id="5300" name="Line 236"/>
                <p:cNvSpPr>
                  <a:spLocks noChangeShapeType="1"/>
                </p:cNvSpPr>
                <p:nvPr/>
              </p:nvSpPr>
              <p:spPr bwMode="auto">
                <a:xfrm>
                  <a:off x="724" y="3577"/>
                  <a:ext cx="0" cy="128"/>
                </a:xfrm>
                <a:prstGeom prst="line">
                  <a:avLst/>
                </a:prstGeom>
                <a:noFill/>
                <a:ln w="0">
                  <a:solidFill>
                    <a:srgbClr val="000000"/>
                  </a:solidFill>
                  <a:round/>
                  <a:headEnd/>
                  <a:tailEnd/>
                </a:ln>
              </p:spPr>
              <p:txBody>
                <a:bodyPr/>
                <a:lstStyle/>
                <a:p>
                  <a:endParaRPr lang="de-DE"/>
                </a:p>
              </p:txBody>
            </p:sp>
            <p:sp>
              <p:nvSpPr>
                <p:cNvPr id="5301" name="Line 237"/>
                <p:cNvSpPr>
                  <a:spLocks noChangeShapeType="1"/>
                </p:cNvSpPr>
                <p:nvPr/>
              </p:nvSpPr>
              <p:spPr bwMode="auto">
                <a:xfrm>
                  <a:off x="724" y="3679"/>
                  <a:ext cx="50" cy="0"/>
                </a:xfrm>
                <a:prstGeom prst="line">
                  <a:avLst/>
                </a:prstGeom>
                <a:noFill/>
                <a:ln w="0">
                  <a:solidFill>
                    <a:srgbClr val="000000"/>
                  </a:solidFill>
                  <a:round/>
                  <a:headEnd/>
                  <a:tailEnd/>
                </a:ln>
              </p:spPr>
              <p:txBody>
                <a:bodyPr/>
                <a:lstStyle/>
                <a:p>
                  <a:endParaRPr lang="de-DE"/>
                </a:p>
              </p:txBody>
            </p:sp>
            <p:sp>
              <p:nvSpPr>
                <p:cNvPr id="5302" name="Line 238"/>
                <p:cNvSpPr>
                  <a:spLocks noChangeShapeType="1"/>
                </p:cNvSpPr>
                <p:nvPr/>
              </p:nvSpPr>
              <p:spPr bwMode="auto">
                <a:xfrm>
                  <a:off x="724" y="3653"/>
                  <a:ext cx="50" cy="1"/>
                </a:xfrm>
                <a:prstGeom prst="line">
                  <a:avLst/>
                </a:prstGeom>
                <a:noFill/>
                <a:ln w="0">
                  <a:solidFill>
                    <a:srgbClr val="000000"/>
                  </a:solidFill>
                  <a:round/>
                  <a:headEnd/>
                  <a:tailEnd/>
                </a:ln>
              </p:spPr>
              <p:txBody>
                <a:bodyPr/>
                <a:lstStyle/>
                <a:p>
                  <a:endParaRPr lang="de-DE"/>
                </a:p>
              </p:txBody>
            </p:sp>
            <p:sp>
              <p:nvSpPr>
                <p:cNvPr id="5303" name="Line 239"/>
                <p:cNvSpPr>
                  <a:spLocks noChangeShapeType="1"/>
                </p:cNvSpPr>
                <p:nvPr/>
              </p:nvSpPr>
              <p:spPr bwMode="auto">
                <a:xfrm>
                  <a:off x="724" y="3628"/>
                  <a:ext cx="50" cy="1"/>
                </a:xfrm>
                <a:prstGeom prst="line">
                  <a:avLst/>
                </a:prstGeom>
                <a:noFill/>
                <a:ln w="0">
                  <a:solidFill>
                    <a:srgbClr val="000000"/>
                  </a:solidFill>
                  <a:round/>
                  <a:headEnd/>
                  <a:tailEnd/>
                </a:ln>
              </p:spPr>
              <p:txBody>
                <a:bodyPr/>
                <a:lstStyle/>
                <a:p>
                  <a:endParaRPr lang="de-DE"/>
                </a:p>
              </p:txBody>
            </p:sp>
            <p:sp>
              <p:nvSpPr>
                <p:cNvPr id="5304" name="Line 240"/>
                <p:cNvSpPr>
                  <a:spLocks noChangeShapeType="1"/>
                </p:cNvSpPr>
                <p:nvPr/>
              </p:nvSpPr>
              <p:spPr bwMode="auto">
                <a:xfrm>
                  <a:off x="724" y="3602"/>
                  <a:ext cx="50" cy="1"/>
                </a:xfrm>
                <a:prstGeom prst="line">
                  <a:avLst/>
                </a:prstGeom>
                <a:noFill/>
                <a:ln w="0">
                  <a:solidFill>
                    <a:srgbClr val="000000"/>
                  </a:solidFill>
                  <a:round/>
                  <a:headEnd/>
                  <a:tailEnd/>
                </a:ln>
              </p:spPr>
              <p:txBody>
                <a:bodyPr/>
                <a:lstStyle/>
                <a:p>
                  <a:endParaRPr lang="de-DE"/>
                </a:p>
              </p:txBody>
            </p:sp>
            <p:sp>
              <p:nvSpPr>
                <p:cNvPr id="5305" name="Line 241"/>
                <p:cNvSpPr>
                  <a:spLocks noChangeShapeType="1"/>
                </p:cNvSpPr>
                <p:nvPr/>
              </p:nvSpPr>
              <p:spPr bwMode="auto">
                <a:xfrm>
                  <a:off x="724" y="3577"/>
                  <a:ext cx="84" cy="1"/>
                </a:xfrm>
                <a:prstGeom prst="line">
                  <a:avLst/>
                </a:prstGeom>
                <a:noFill/>
                <a:ln w="0">
                  <a:solidFill>
                    <a:srgbClr val="000000"/>
                  </a:solidFill>
                  <a:round/>
                  <a:headEnd/>
                  <a:tailEnd/>
                </a:ln>
              </p:spPr>
              <p:txBody>
                <a:bodyPr/>
                <a:lstStyle/>
                <a:p>
                  <a:endParaRPr lang="de-DE"/>
                </a:p>
              </p:txBody>
            </p:sp>
            <p:sp>
              <p:nvSpPr>
                <p:cNvPr id="5306" name="Line 242"/>
                <p:cNvSpPr>
                  <a:spLocks noChangeShapeType="1"/>
                </p:cNvSpPr>
                <p:nvPr/>
              </p:nvSpPr>
              <p:spPr bwMode="auto">
                <a:xfrm>
                  <a:off x="724" y="3705"/>
                  <a:ext cx="84" cy="0"/>
                </a:xfrm>
                <a:prstGeom prst="line">
                  <a:avLst/>
                </a:prstGeom>
                <a:noFill/>
                <a:ln w="0">
                  <a:solidFill>
                    <a:srgbClr val="000000"/>
                  </a:solidFill>
                  <a:round/>
                  <a:headEnd/>
                  <a:tailEnd/>
                </a:ln>
              </p:spPr>
              <p:txBody>
                <a:bodyPr/>
                <a:lstStyle/>
                <a:p>
                  <a:endParaRPr lang="de-DE"/>
                </a:p>
              </p:txBody>
            </p:sp>
            <p:sp>
              <p:nvSpPr>
                <p:cNvPr id="5307" name="Line 243"/>
                <p:cNvSpPr>
                  <a:spLocks noChangeShapeType="1"/>
                </p:cNvSpPr>
                <p:nvPr/>
              </p:nvSpPr>
              <p:spPr bwMode="auto">
                <a:xfrm>
                  <a:off x="724" y="3449"/>
                  <a:ext cx="0" cy="128"/>
                </a:xfrm>
                <a:prstGeom prst="line">
                  <a:avLst/>
                </a:prstGeom>
                <a:noFill/>
                <a:ln w="0">
                  <a:solidFill>
                    <a:srgbClr val="000000"/>
                  </a:solidFill>
                  <a:round/>
                  <a:headEnd/>
                  <a:tailEnd/>
                </a:ln>
              </p:spPr>
              <p:txBody>
                <a:bodyPr/>
                <a:lstStyle/>
                <a:p>
                  <a:endParaRPr lang="de-DE"/>
                </a:p>
              </p:txBody>
            </p:sp>
            <p:sp>
              <p:nvSpPr>
                <p:cNvPr id="5308" name="Line 244"/>
                <p:cNvSpPr>
                  <a:spLocks noChangeShapeType="1"/>
                </p:cNvSpPr>
                <p:nvPr/>
              </p:nvSpPr>
              <p:spPr bwMode="auto">
                <a:xfrm>
                  <a:off x="724" y="3551"/>
                  <a:ext cx="50" cy="1"/>
                </a:xfrm>
                <a:prstGeom prst="line">
                  <a:avLst/>
                </a:prstGeom>
                <a:noFill/>
                <a:ln w="0">
                  <a:solidFill>
                    <a:srgbClr val="000000"/>
                  </a:solidFill>
                  <a:round/>
                  <a:headEnd/>
                  <a:tailEnd/>
                </a:ln>
              </p:spPr>
              <p:txBody>
                <a:bodyPr/>
                <a:lstStyle/>
                <a:p>
                  <a:endParaRPr lang="de-DE"/>
                </a:p>
              </p:txBody>
            </p:sp>
            <p:sp>
              <p:nvSpPr>
                <p:cNvPr id="5309" name="Line 245"/>
                <p:cNvSpPr>
                  <a:spLocks noChangeShapeType="1"/>
                </p:cNvSpPr>
                <p:nvPr/>
              </p:nvSpPr>
              <p:spPr bwMode="auto">
                <a:xfrm>
                  <a:off x="724" y="3526"/>
                  <a:ext cx="50" cy="1"/>
                </a:xfrm>
                <a:prstGeom prst="line">
                  <a:avLst/>
                </a:prstGeom>
                <a:noFill/>
                <a:ln w="0">
                  <a:solidFill>
                    <a:srgbClr val="000000"/>
                  </a:solidFill>
                  <a:round/>
                  <a:headEnd/>
                  <a:tailEnd/>
                </a:ln>
              </p:spPr>
              <p:txBody>
                <a:bodyPr/>
                <a:lstStyle/>
                <a:p>
                  <a:endParaRPr lang="de-DE"/>
                </a:p>
              </p:txBody>
            </p:sp>
            <p:sp>
              <p:nvSpPr>
                <p:cNvPr id="5310" name="Line 246"/>
                <p:cNvSpPr>
                  <a:spLocks noChangeShapeType="1"/>
                </p:cNvSpPr>
                <p:nvPr/>
              </p:nvSpPr>
              <p:spPr bwMode="auto">
                <a:xfrm>
                  <a:off x="724" y="3500"/>
                  <a:ext cx="50" cy="1"/>
                </a:xfrm>
                <a:prstGeom prst="line">
                  <a:avLst/>
                </a:prstGeom>
                <a:noFill/>
                <a:ln w="0">
                  <a:solidFill>
                    <a:srgbClr val="000000"/>
                  </a:solidFill>
                  <a:round/>
                  <a:headEnd/>
                  <a:tailEnd/>
                </a:ln>
              </p:spPr>
              <p:txBody>
                <a:bodyPr/>
                <a:lstStyle/>
                <a:p>
                  <a:endParaRPr lang="de-DE"/>
                </a:p>
              </p:txBody>
            </p:sp>
            <p:sp>
              <p:nvSpPr>
                <p:cNvPr id="5311" name="Line 247"/>
                <p:cNvSpPr>
                  <a:spLocks noChangeShapeType="1"/>
                </p:cNvSpPr>
                <p:nvPr/>
              </p:nvSpPr>
              <p:spPr bwMode="auto">
                <a:xfrm>
                  <a:off x="724" y="3475"/>
                  <a:ext cx="50" cy="0"/>
                </a:xfrm>
                <a:prstGeom prst="line">
                  <a:avLst/>
                </a:prstGeom>
                <a:noFill/>
                <a:ln w="0">
                  <a:solidFill>
                    <a:srgbClr val="000000"/>
                  </a:solidFill>
                  <a:round/>
                  <a:headEnd/>
                  <a:tailEnd/>
                </a:ln>
              </p:spPr>
              <p:txBody>
                <a:bodyPr/>
                <a:lstStyle/>
                <a:p>
                  <a:endParaRPr lang="de-DE"/>
                </a:p>
              </p:txBody>
            </p:sp>
            <p:sp>
              <p:nvSpPr>
                <p:cNvPr id="5312" name="Line 248"/>
                <p:cNvSpPr>
                  <a:spLocks noChangeShapeType="1"/>
                </p:cNvSpPr>
                <p:nvPr/>
              </p:nvSpPr>
              <p:spPr bwMode="auto">
                <a:xfrm>
                  <a:off x="724" y="3449"/>
                  <a:ext cx="84" cy="1"/>
                </a:xfrm>
                <a:prstGeom prst="line">
                  <a:avLst/>
                </a:prstGeom>
                <a:noFill/>
                <a:ln w="0">
                  <a:solidFill>
                    <a:srgbClr val="000000"/>
                  </a:solidFill>
                  <a:round/>
                  <a:headEnd/>
                  <a:tailEnd/>
                </a:ln>
              </p:spPr>
              <p:txBody>
                <a:bodyPr/>
                <a:lstStyle/>
                <a:p>
                  <a:endParaRPr lang="de-DE"/>
                </a:p>
              </p:txBody>
            </p:sp>
            <p:sp>
              <p:nvSpPr>
                <p:cNvPr id="5313" name="Line 249"/>
                <p:cNvSpPr>
                  <a:spLocks noChangeShapeType="1"/>
                </p:cNvSpPr>
                <p:nvPr/>
              </p:nvSpPr>
              <p:spPr bwMode="auto">
                <a:xfrm>
                  <a:off x="724" y="3577"/>
                  <a:ext cx="84" cy="1"/>
                </a:xfrm>
                <a:prstGeom prst="line">
                  <a:avLst/>
                </a:prstGeom>
                <a:noFill/>
                <a:ln w="0">
                  <a:solidFill>
                    <a:srgbClr val="000000"/>
                  </a:solidFill>
                  <a:round/>
                  <a:headEnd/>
                  <a:tailEnd/>
                </a:ln>
              </p:spPr>
              <p:txBody>
                <a:bodyPr/>
                <a:lstStyle/>
                <a:p>
                  <a:endParaRPr lang="de-DE"/>
                </a:p>
              </p:txBody>
            </p:sp>
            <p:sp>
              <p:nvSpPr>
                <p:cNvPr id="5314" name="Line 250"/>
                <p:cNvSpPr>
                  <a:spLocks noChangeShapeType="1"/>
                </p:cNvSpPr>
                <p:nvPr/>
              </p:nvSpPr>
              <p:spPr bwMode="auto">
                <a:xfrm>
                  <a:off x="724" y="3322"/>
                  <a:ext cx="0" cy="127"/>
                </a:xfrm>
                <a:prstGeom prst="line">
                  <a:avLst/>
                </a:prstGeom>
                <a:noFill/>
                <a:ln w="0">
                  <a:solidFill>
                    <a:srgbClr val="000000"/>
                  </a:solidFill>
                  <a:round/>
                  <a:headEnd/>
                  <a:tailEnd/>
                </a:ln>
              </p:spPr>
              <p:txBody>
                <a:bodyPr/>
                <a:lstStyle/>
                <a:p>
                  <a:endParaRPr lang="de-DE"/>
                </a:p>
              </p:txBody>
            </p:sp>
            <p:sp>
              <p:nvSpPr>
                <p:cNvPr id="5315" name="Line 251"/>
                <p:cNvSpPr>
                  <a:spLocks noChangeShapeType="1"/>
                </p:cNvSpPr>
                <p:nvPr/>
              </p:nvSpPr>
              <p:spPr bwMode="auto">
                <a:xfrm>
                  <a:off x="724" y="3424"/>
                  <a:ext cx="50" cy="0"/>
                </a:xfrm>
                <a:prstGeom prst="line">
                  <a:avLst/>
                </a:prstGeom>
                <a:noFill/>
                <a:ln w="0">
                  <a:solidFill>
                    <a:srgbClr val="000000"/>
                  </a:solidFill>
                  <a:round/>
                  <a:headEnd/>
                  <a:tailEnd/>
                </a:ln>
              </p:spPr>
              <p:txBody>
                <a:bodyPr/>
                <a:lstStyle/>
                <a:p>
                  <a:endParaRPr lang="de-DE"/>
                </a:p>
              </p:txBody>
            </p:sp>
            <p:sp>
              <p:nvSpPr>
                <p:cNvPr id="5316" name="Line 252"/>
                <p:cNvSpPr>
                  <a:spLocks noChangeShapeType="1"/>
                </p:cNvSpPr>
                <p:nvPr/>
              </p:nvSpPr>
              <p:spPr bwMode="auto">
                <a:xfrm>
                  <a:off x="724" y="3398"/>
                  <a:ext cx="50" cy="1"/>
                </a:xfrm>
                <a:prstGeom prst="line">
                  <a:avLst/>
                </a:prstGeom>
                <a:noFill/>
                <a:ln w="0">
                  <a:solidFill>
                    <a:srgbClr val="000000"/>
                  </a:solidFill>
                  <a:round/>
                  <a:headEnd/>
                  <a:tailEnd/>
                </a:ln>
              </p:spPr>
              <p:txBody>
                <a:bodyPr/>
                <a:lstStyle/>
                <a:p>
                  <a:endParaRPr lang="de-DE"/>
                </a:p>
              </p:txBody>
            </p:sp>
            <p:sp>
              <p:nvSpPr>
                <p:cNvPr id="5317" name="Line 253"/>
                <p:cNvSpPr>
                  <a:spLocks noChangeShapeType="1"/>
                </p:cNvSpPr>
                <p:nvPr/>
              </p:nvSpPr>
              <p:spPr bwMode="auto">
                <a:xfrm>
                  <a:off x="724" y="3373"/>
                  <a:ext cx="50" cy="0"/>
                </a:xfrm>
                <a:prstGeom prst="line">
                  <a:avLst/>
                </a:prstGeom>
                <a:noFill/>
                <a:ln w="0">
                  <a:solidFill>
                    <a:srgbClr val="000000"/>
                  </a:solidFill>
                  <a:round/>
                  <a:headEnd/>
                  <a:tailEnd/>
                </a:ln>
              </p:spPr>
              <p:txBody>
                <a:bodyPr/>
                <a:lstStyle/>
                <a:p>
                  <a:endParaRPr lang="de-DE"/>
                </a:p>
              </p:txBody>
            </p:sp>
            <p:sp>
              <p:nvSpPr>
                <p:cNvPr id="5318" name="Line 254"/>
                <p:cNvSpPr>
                  <a:spLocks noChangeShapeType="1"/>
                </p:cNvSpPr>
                <p:nvPr/>
              </p:nvSpPr>
              <p:spPr bwMode="auto">
                <a:xfrm>
                  <a:off x="724" y="3348"/>
                  <a:ext cx="50" cy="0"/>
                </a:xfrm>
                <a:prstGeom prst="line">
                  <a:avLst/>
                </a:prstGeom>
                <a:noFill/>
                <a:ln w="0">
                  <a:solidFill>
                    <a:srgbClr val="000000"/>
                  </a:solidFill>
                  <a:round/>
                  <a:headEnd/>
                  <a:tailEnd/>
                </a:ln>
              </p:spPr>
              <p:txBody>
                <a:bodyPr/>
                <a:lstStyle/>
                <a:p>
                  <a:endParaRPr lang="de-DE"/>
                </a:p>
              </p:txBody>
            </p:sp>
            <p:sp>
              <p:nvSpPr>
                <p:cNvPr id="5319" name="Line 255"/>
                <p:cNvSpPr>
                  <a:spLocks noChangeShapeType="1"/>
                </p:cNvSpPr>
                <p:nvPr/>
              </p:nvSpPr>
              <p:spPr bwMode="auto">
                <a:xfrm>
                  <a:off x="724" y="3322"/>
                  <a:ext cx="84" cy="0"/>
                </a:xfrm>
                <a:prstGeom prst="line">
                  <a:avLst/>
                </a:prstGeom>
                <a:noFill/>
                <a:ln w="0">
                  <a:solidFill>
                    <a:srgbClr val="000000"/>
                  </a:solidFill>
                  <a:round/>
                  <a:headEnd/>
                  <a:tailEnd/>
                </a:ln>
              </p:spPr>
              <p:txBody>
                <a:bodyPr/>
                <a:lstStyle/>
                <a:p>
                  <a:endParaRPr lang="de-DE"/>
                </a:p>
              </p:txBody>
            </p:sp>
            <p:sp>
              <p:nvSpPr>
                <p:cNvPr id="5320" name="Line 256"/>
                <p:cNvSpPr>
                  <a:spLocks noChangeShapeType="1"/>
                </p:cNvSpPr>
                <p:nvPr/>
              </p:nvSpPr>
              <p:spPr bwMode="auto">
                <a:xfrm>
                  <a:off x="724" y="3449"/>
                  <a:ext cx="84" cy="1"/>
                </a:xfrm>
                <a:prstGeom prst="line">
                  <a:avLst/>
                </a:prstGeom>
                <a:noFill/>
                <a:ln w="0">
                  <a:solidFill>
                    <a:srgbClr val="000000"/>
                  </a:solidFill>
                  <a:round/>
                  <a:headEnd/>
                  <a:tailEnd/>
                </a:ln>
              </p:spPr>
              <p:txBody>
                <a:bodyPr/>
                <a:lstStyle/>
                <a:p>
                  <a:endParaRPr lang="de-DE"/>
                </a:p>
              </p:txBody>
            </p:sp>
            <p:sp>
              <p:nvSpPr>
                <p:cNvPr id="5321" name="Line 257"/>
                <p:cNvSpPr>
                  <a:spLocks noChangeShapeType="1"/>
                </p:cNvSpPr>
                <p:nvPr/>
              </p:nvSpPr>
              <p:spPr bwMode="auto">
                <a:xfrm>
                  <a:off x="724" y="3194"/>
                  <a:ext cx="0" cy="128"/>
                </a:xfrm>
                <a:prstGeom prst="line">
                  <a:avLst/>
                </a:prstGeom>
                <a:noFill/>
                <a:ln w="0">
                  <a:solidFill>
                    <a:srgbClr val="000000"/>
                  </a:solidFill>
                  <a:round/>
                  <a:headEnd/>
                  <a:tailEnd/>
                </a:ln>
              </p:spPr>
              <p:txBody>
                <a:bodyPr/>
                <a:lstStyle/>
                <a:p>
                  <a:endParaRPr lang="de-DE"/>
                </a:p>
              </p:txBody>
            </p:sp>
            <p:sp>
              <p:nvSpPr>
                <p:cNvPr id="5322" name="Line 258"/>
                <p:cNvSpPr>
                  <a:spLocks noChangeShapeType="1"/>
                </p:cNvSpPr>
                <p:nvPr/>
              </p:nvSpPr>
              <p:spPr bwMode="auto">
                <a:xfrm>
                  <a:off x="724" y="3296"/>
                  <a:ext cx="50" cy="1"/>
                </a:xfrm>
                <a:prstGeom prst="line">
                  <a:avLst/>
                </a:prstGeom>
                <a:noFill/>
                <a:ln w="0">
                  <a:solidFill>
                    <a:srgbClr val="000000"/>
                  </a:solidFill>
                  <a:round/>
                  <a:headEnd/>
                  <a:tailEnd/>
                </a:ln>
              </p:spPr>
              <p:txBody>
                <a:bodyPr/>
                <a:lstStyle/>
                <a:p>
                  <a:endParaRPr lang="de-DE"/>
                </a:p>
              </p:txBody>
            </p:sp>
            <p:sp>
              <p:nvSpPr>
                <p:cNvPr id="5323" name="Line 259"/>
                <p:cNvSpPr>
                  <a:spLocks noChangeShapeType="1"/>
                </p:cNvSpPr>
                <p:nvPr/>
              </p:nvSpPr>
              <p:spPr bwMode="auto">
                <a:xfrm>
                  <a:off x="724" y="3271"/>
                  <a:ext cx="50" cy="0"/>
                </a:xfrm>
                <a:prstGeom prst="line">
                  <a:avLst/>
                </a:prstGeom>
                <a:noFill/>
                <a:ln w="0">
                  <a:solidFill>
                    <a:srgbClr val="000000"/>
                  </a:solidFill>
                  <a:round/>
                  <a:headEnd/>
                  <a:tailEnd/>
                </a:ln>
              </p:spPr>
              <p:txBody>
                <a:bodyPr/>
                <a:lstStyle/>
                <a:p>
                  <a:endParaRPr lang="de-DE"/>
                </a:p>
              </p:txBody>
            </p:sp>
            <p:sp>
              <p:nvSpPr>
                <p:cNvPr id="5324" name="Line 260"/>
                <p:cNvSpPr>
                  <a:spLocks noChangeShapeType="1"/>
                </p:cNvSpPr>
                <p:nvPr/>
              </p:nvSpPr>
              <p:spPr bwMode="auto">
                <a:xfrm>
                  <a:off x="724" y="3245"/>
                  <a:ext cx="50" cy="1"/>
                </a:xfrm>
                <a:prstGeom prst="line">
                  <a:avLst/>
                </a:prstGeom>
                <a:noFill/>
                <a:ln w="0">
                  <a:solidFill>
                    <a:srgbClr val="000000"/>
                  </a:solidFill>
                  <a:round/>
                  <a:headEnd/>
                  <a:tailEnd/>
                </a:ln>
              </p:spPr>
              <p:txBody>
                <a:bodyPr/>
                <a:lstStyle/>
                <a:p>
                  <a:endParaRPr lang="de-DE"/>
                </a:p>
              </p:txBody>
            </p:sp>
            <p:sp>
              <p:nvSpPr>
                <p:cNvPr id="5325" name="Line 261"/>
                <p:cNvSpPr>
                  <a:spLocks noChangeShapeType="1"/>
                </p:cNvSpPr>
                <p:nvPr/>
              </p:nvSpPr>
              <p:spPr bwMode="auto">
                <a:xfrm>
                  <a:off x="724" y="3220"/>
                  <a:ext cx="50" cy="0"/>
                </a:xfrm>
                <a:prstGeom prst="line">
                  <a:avLst/>
                </a:prstGeom>
                <a:noFill/>
                <a:ln w="0">
                  <a:solidFill>
                    <a:srgbClr val="000000"/>
                  </a:solidFill>
                  <a:round/>
                  <a:headEnd/>
                  <a:tailEnd/>
                </a:ln>
              </p:spPr>
              <p:txBody>
                <a:bodyPr/>
                <a:lstStyle/>
                <a:p>
                  <a:endParaRPr lang="de-DE"/>
                </a:p>
              </p:txBody>
            </p:sp>
            <p:sp>
              <p:nvSpPr>
                <p:cNvPr id="5326" name="Line 262"/>
                <p:cNvSpPr>
                  <a:spLocks noChangeShapeType="1"/>
                </p:cNvSpPr>
                <p:nvPr/>
              </p:nvSpPr>
              <p:spPr bwMode="auto">
                <a:xfrm>
                  <a:off x="724" y="3194"/>
                  <a:ext cx="84" cy="1"/>
                </a:xfrm>
                <a:prstGeom prst="line">
                  <a:avLst/>
                </a:prstGeom>
                <a:noFill/>
                <a:ln w="0">
                  <a:solidFill>
                    <a:srgbClr val="000000"/>
                  </a:solidFill>
                  <a:round/>
                  <a:headEnd/>
                  <a:tailEnd/>
                </a:ln>
              </p:spPr>
              <p:txBody>
                <a:bodyPr/>
                <a:lstStyle/>
                <a:p>
                  <a:endParaRPr lang="de-DE"/>
                </a:p>
              </p:txBody>
            </p:sp>
            <p:sp>
              <p:nvSpPr>
                <p:cNvPr id="5327" name="Line 263"/>
                <p:cNvSpPr>
                  <a:spLocks noChangeShapeType="1"/>
                </p:cNvSpPr>
                <p:nvPr/>
              </p:nvSpPr>
              <p:spPr bwMode="auto">
                <a:xfrm>
                  <a:off x="724" y="3322"/>
                  <a:ext cx="84" cy="0"/>
                </a:xfrm>
                <a:prstGeom prst="line">
                  <a:avLst/>
                </a:prstGeom>
                <a:noFill/>
                <a:ln w="0">
                  <a:solidFill>
                    <a:srgbClr val="000000"/>
                  </a:solidFill>
                  <a:round/>
                  <a:headEnd/>
                  <a:tailEnd/>
                </a:ln>
              </p:spPr>
              <p:txBody>
                <a:bodyPr/>
                <a:lstStyle/>
                <a:p>
                  <a:endParaRPr lang="de-DE"/>
                </a:p>
              </p:txBody>
            </p:sp>
            <p:sp>
              <p:nvSpPr>
                <p:cNvPr id="5328" name="Line 264"/>
                <p:cNvSpPr>
                  <a:spLocks noChangeShapeType="1"/>
                </p:cNvSpPr>
                <p:nvPr/>
              </p:nvSpPr>
              <p:spPr bwMode="auto">
                <a:xfrm>
                  <a:off x="724" y="3067"/>
                  <a:ext cx="0" cy="127"/>
                </a:xfrm>
                <a:prstGeom prst="line">
                  <a:avLst/>
                </a:prstGeom>
                <a:noFill/>
                <a:ln w="0">
                  <a:solidFill>
                    <a:srgbClr val="000000"/>
                  </a:solidFill>
                  <a:round/>
                  <a:headEnd/>
                  <a:tailEnd/>
                </a:ln>
              </p:spPr>
              <p:txBody>
                <a:bodyPr/>
                <a:lstStyle/>
                <a:p>
                  <a:endParaRPr lang="de-DE"/>
                </a:p>
              </p:txBody>
            </p:sp>
            <p:sp>
              <p:nvSpPr>
                <p:cNvPr id="5329" name="Line 265"/>
                <p:cNvSpPr>
                  <a:spLocks noChangeShapeType="1"/>
                </p:cNvSpPr>
                <p:nvPr/>
              </p:nvSpPr>
              <p:spPr bwMode="auto">
                <a:xfrm>
                  <a:off x="724" y="3169"/>
                  <a:ext cx="50" cy="0"/>
                </a:xfrm>
                <a:prstGeom prst="line">
                  <a:avLst/>
                </a:prstGeom>
                <a:noFill/>
                <a:ln w="0">
                  <a:solidFill>
                    <a:srgbClr val="000000"/>
                  </a:solidFill>
                  <a:round/>
                  <a:headEnd/>
                  <a:tailEnd/>
                </a:ln>
              </p:spPr>
              <p:txBody>
                <a:bodyPr/>
                <a:lstStyle/>
                <a:p>
                  <a:endParaRPr lang="de-DE"/>
                </a:p>
              </p:txBody>
            </p:sp>
            <p:sp>
              <p:nvSpPr>
                <p:cNvPr id="5330" name="Line 266"/>
                <p:cNvSpPr>
                  <a:spLocks noChangeShapeType="1"/>
                </p:cNvSpPr>
                <p:nvPr/>
              </p:nvSpPr>
              <p:spPr bwMode="auto">
                <a:xfrm>
                  <a:off x="724" y="3143"/>
                  <a:ext cx="50" cy="1"/>
                </a:xfrm>
                <a:prstGeom prst="line">
                  <a:avLst/>
                </a:prstGeom>
                <a:noFill/>
                <a:ln w="0">
                  <a:solidFill>
                    <a:srgbClr val="000000"/>
                  </a:solidFill>
                  <a:round/>
                  <a:headEnd/>
                  <a:tailEnd/>
                </a:ln>
              </p:spPr>
              <p:txBody>
                <a:bodyPr/>
                <a:lstStyle/>
                <a:p>
                  <a:endParaRPr lang="de-DE"/>
                </a:p>
              </p:txBody>
            </p:sp>
            <p:sp>
              <p:nvSpPr>
                <p:cNvPr id="5331" name="Line 267"/>
                <p:cNvSpPr>
                  <a:spLocks noChangeShapeType="1"/>
                </p:cNvSpPr>
                <p:nvPr/>
              </p:nvSpPr>
              <p:spPr bwMode="auto">
                <a:xfrm>
                  <a:off x="724" y="3118"/>
                  <a:ext cx="50" cy="0"/>
                </a:xfrm>
                <a:prstGeom prst="line">
                  <a:avLst/>
                </a:prstGeom>
                <a:noFill/>
                <a:ln w="0">
                  <a:solidFill>
                    <a:srgbClr val="000000"/>
                  </a:solidFill>
                  <a:round/>
                  <a:headEnd/>
                  <a:tailEnd/>
                </a:ln>
              </p:spPr>
              <p:txBody>
                <a:bodyPr/>
                <a:lstStyle/>
                <a:p>
                  <a:endParaRPr lang="de-DE"/>
                </a:p>
              </p:txBody>
            </p:sp>
            <p:sp>
              <p:nvSpPr>
                <p:cNvPr id="5332" name="Line 268"/>
                <p:cNvSpPr>
                  <a:spLocks noChangeShapeType="1"/>
                </p:cNvSpPr>
                <p:nvPr/>
              </p:nvSpPr>
              <p:spPr bwMode="auto">
                <a:xfrm>
                  <a:off x="724" y="3092"/>
                  <a:ext cx="50" cy="1"/>
                </a:xfrm>
                <a:prstGeom prst="line">
                  <a:avLst/>
                </a:prstGeom>
                <a:noFill/>
                <a:ln w="0">
                  <a:solidFill>
                    <a:srgbClr val="000000"/>
                  </a:solidFill>
                  <a:round/>
                  <a:headEnd/>
                  <a:tailEnd/>
                </a:ln>
              </p:spPr>
              <p:txBody>
                <a:bodyPr/>
                <a:lstStyle/>
                <a:p>
                  <a:endParaRPr lang="de-DE"/>
                </a:p>
              </p:txBody>
            </p:sp>
            <p:sp>
              <p:nvSpPr>
                <p:cNvPr id="5333" name="Line 269"/>
                <p:cNvSpPr>
                  <a:spLocks noChangeShapeType="1"/>
                </p:cNvSpPr>
                <p:nvPr/>
              </p:nvSpPr>
              <p:spPr bwMode="auto">
                <a:xfrm>
                  <a:off x="724" y="3067"/>
                  <a:ext cx="84" cy="0"/>
                </a:xfrm>
                <a:prstGeom prst="line">
                  <a:avLst/>
                </a:prstGeom>
                <a:noFill/>
                <a:ln w="0">
                  <a:solidFill>
                    <a:srgbClr val="000000"/>
                  </a:solidFill>
                  <a:round/>
                  <a:headEnd/>
                  <a:tailEnd/>
                </a:ln>
              </p:spPr>
              <p:txBody>
                <a:bodyPr/>
                <a:lstStyle/>
                <a:p>
                  <a:endParaRPr lang="de-DE"/>
                </a:p>
              </p:txBody>
            </p:sp>
            <p:sp>
              <p:nvSpPr>
                <p:cNvPr id="5334" name="Line 270"/>
                <p:cNvSpPr>
                  <a:spLocks noChangeShapeType="1"/>
                </p:cNvSpPr>
                <p:nvPr/>
              </p:nvSpPr>
              <p:spPr bwMode="auto">
                <a:xfrm>
                  <a:off x="724" y="3194"/>
                  <a:ext cx="84" cy="1"/>
                </a:xfrm>
                <a:prstGeom prst="line">
                  <a:avLst/>
                </a:prstGeom>
                <a:noFill/>
                <a:ln w="0">
                  <a:solidFill>
                    <a:srgbClr val="000000"/>
                  </a:solidFill>
                  <a:round/>
                  <a:headEnd/>
                  <a:tailEnd/>
                </a:ln>
              </p:spPr>
              <p:txBody>
                <a:bodyPr/>
                <a:lstStyle/>
                <a:p>
                  <a:endParaRPr lang="de-DE"/>
                </a:p>
              </p:txBody>
            </p:sp>
            <p:sp>
              <p:nvSpPr>
                <p:cNvPr id="5335" name="Line 271"/>
                <p:cNvSpPr>
                  <a:spLocks noChangeShapeType="1"/>
                </p:cNvSpPr>
                <p:nvPr/>
              </p:nvSpPr>
              <p:spPr bwMode="auto">
                <a:xfrm>
                  <a:off x="724" y="2939"/>
                  <a:ext cx="0" cy="128"/>
                </a:xfrm>
                <a:prstGeom prst="line">
                  <a:avLst/>
                </a:prstGeom>
                <a:noFill/>
                <a:ln w="0">
                  <a:solidFill>
                    <a:srgbClr val="000000"/>
                  </a:solidFill>
                  <a:round/>
                  <a:headEnd/>
                  <a:tailEnd/>
                </a:ln>
              </p:spPr>
              <p:txBody>
                <a:bodyPr/>
                <a:lstStyle/>
                <a:p>
                  <a:endParaRPr lang="de-DE"/>
                </a:p>
              </p:txBody>
            </p:sp>
            <p:sp>
              <p:nvSpPr>
                <p:cNvPr id="5336" name="Line 272"/>
                <p:cNvSpPr>
                  <a:spLocks noChangeShapeType="1"/>
                </p:cNvSpPr>
                <p:nvPr/>
              </p:nvSpPr>
              <p:spPr bwMode="auto">
                <a:xfrm>
                  <a:off x="724" y="3041"/>
                  <a:ext cx="50" cy="1"/>
                </a:xfrm>
                <a:prstGeom prst="line">
                  <a:avLst/>
                </a:prstGeom>
                <a:noFill/>
                <a:ln w="0">
                  <a:solidFill>
                    <a:srgbClr val="000000"/>
                  </a:solidFill>
                  <a:round/>
                  <a:headEnd/>
                  <a:tailEnd/>
                </a:ln>
              </p:spPr>
              <p:txBody>
                <a:bodyPr/>
                <a:lstStyle/>
                <a:p>
                  <a:endParaRPr lang="de-DE"/>
                </a:p>
              </p:txBody>
            </p:sp>
            <p:sp>
              <p:nvSpPr>
                <p:cNvPr id="5337" name="Line 273"/>
                <p:cNvSpPr>
                  <a:spLocks noChangeShapeType="1"/>
                </p:cNvSpPr>
                <p:nvPr/>
              </p:nvSpPr>
              <p:spPr bwMode="auto">
                <a:xfrm>
                  <a:off x="724" y="3016"/>
                  <a:ext cx="50" cy="0"/>
                </a:xfrm>
                <a:prstGeom prst="line">
                  <a:avLst/>
                </a:prstGeom>
                <a:noFill/>
                <a:ln w="0">
                  <a:solidFill>
                    <a:srgbClr val="000000"/>
                  </a:solidFill>
                  <a:round/>
                  <a:headEnd/>
                  <a:tailEnd/>
                </a:ln>
              </p:spPr>
              <p:txBody>
                <a:bodyPr/>
                <a:lstStyle/>
                <a:p>
                  <a:endParaRPr lang="de-DE"/>
                </a:p>
              </p:txBody>
            </p:sp>
            <p:sp>
              <p:nvSpPr>
                <p:cNvPr id="5338" name="Line 274"/>
                <p:cNvSpPr>
                  <a:spLocks noChangeShapeType="1"/>
                </p:cNvSpPr>
                <p:nvPr/>
              </p:nvSpPr>
              <p:spPr bwMode="auto">
                <a:xfrm>
                  <a:off x="724" y="2990"/>
                  <a:ext cx="50" cy="1"/>
                </a:xfrm>
                <a:prstGeom prst="line">
                  <a:avLst/>
                </a:prstGeom>
                <a:noFill/>
                <a:ln w="0">
                  <a:solidFill>
                    <a:srgbClr val="000000"/>
                  </a:solidFill>
                  <a:round/>
                  <a:headEnd/>
                  <a:tailEnd/>
                </a:ln>
              </p:spPr>
              <p:txBody>
                <a:bodyPr/>
                <a:lstStyle/>
                <a:p>
                  <a:endParaRPr lang="de-DE"/>
                </a:p>
              </p:txBody>
            </p:sp>
            <p:sp>
              <p:nvSpPr>
                <p:cNvPr id="5339" name="Line 275"/>
                <p:cNvSpPr>
                  <a:spLocks noChangeShapeType="1"/>
                </p:cNvSpPr>
                <p:nvPr/>
              </p:nvSpPr>
              <p:spPr bwMode="auto">
                <a:xfrm>
                  <a:off x="724" y="2965"/>
                  <a:ext cx="50" cy="0"/>
                </a:xfrm>
                <a:prstGeom prst="line">
                  <a:avLst/>
                </a:prstGeom>
                <a:noFill/>
                <a:ln w="0">
                  <a:solidFill>
                    <a:srgbClr val="000000"/>
                  </a:solidFill>
                  <a:round/>
                  <a:headEnd/>
                  <a:tailEnd/>
                </a:ln>
              </p:spPr>
              <p:txBody>
                <a:bodyPr/>
                <a:lstStyle/>
                <a:p>
                  <a:endParaRPr lang="de-DE"/>
                </a:p>
              </p:txBody>
            </p:sp>
            <p:sp>
              <p:nvSpPr>
                <p:cNvPr id="5340" name="Line 276"/>
                <p:cNvSpPr>
                  <a:spLocks noChangeShapeType="1"/>
                </p:cNvSpPr>
                <p:nvPr/>
              </p:nvSpPr>
              <p:spPr bwMode="auto">
                <a:xfrm>
                  <a:off x="724" y="2939"/>
                  <a:ext cx="84" cy="1"/>
                </a:xfrm>
                <a:prstGeom prst="line">
                  <a:avLst/>
                </a:prstGeom>
                <a:noFill/>
                <a:ln w="0">
                  <a:solidFill>
                    <a:srgbClr val="000000"/>
                  </a:solidFill>
                  <a:round/>
                  <a:headEnd/>
                  <a:tailEnd/>
                </a:ln>
              </p:spPr>
              <p:txBody>
                <a:bodyPr/>
                <a:lstStyle/>
                <a:p>
                  <a:endParaRPr lang="de-DE"/>
                </a:p>
              </p:txBody>
            </p:sp>
            <p:sp>
              <p:nvSpPr>
                <p:cNvPr id="5341" name="Line 277"/>
                <p:cNvSpPr>
                  <a:spLocks noChangeShapeType="1"/>
                </p:cNvSpPr>
                <p:nvPr/>
              </p:nvSpPr>
              <p:spPr bwMode="auto">
                <a:xfrm>
                  <a:off x="724" y="3067"/>
                  <a:ext cx="84" cy="0"/>
                </a:xfrm>
                <a:prstGeom prst="line">
                  <a:avLst/>
                </a:prstGeom>
                <a:noFill/>
                <a:ln w="0">
                  <a:solidFill>
                    <a:srgbClr val="000000"/>
                  </a:solidFill>
                  <a:round/>
                  <a:headEnd/>
                  <a:tailEnd/>
                </a:ln>
              </p:spPr>
              <p:txBody>
                <a:bodyPr/>
                <a:lstStyle/>
                <a:p>
                  <a:endParaRPr lang="de-DE"/>
                </a:p>
              </p:txBody>
            </p:sp>
            <p:sp>
              <p:nvSpPr>
                <p:cNvPr id="5342" name="Rectangle 278"/>
                <p:cNvSpPr>
                  <a:spLocks noChangeArrowheads="1"/>
                </p:cNvSpPr>
                <p:nvPr/>
              </p:nvSpPr>
              <p:spPr bwMode="auto">
                <a:xfrm>
                  <a:off x="687" y="2691"/>
                  <a:ext cx="10" cy="1324"/>
                </a:xfrm>
                <a:prstGeom prst="rect">
                  <a:avLst/>
                </a:prstGeom>
                <a:solidFill>
                  <a:srgbClr val="000000"/>
                </a:solidFill>
                <a:ln w="9525">
                  <a:noFill/>
                  <a:miter lim="800000"/>
                  <a:headEnd/>
                  <a:tailEnd/>
                </a:ln>
              </p:spPr>
              <p:txBody>
                <a:bodyPr/>
                <a:lstStyle/>
                <a:p>
                  <a:endParaRPr lang="de-DE"/>
                </a:p>
              </p:txBody>
            </p:sp>
          </p:grpSp>
        </p:grpSp>
        <p:sp>
          <p:nvSpPr>
            <p:cNvPr id="5194" name="Freeform 287"/>
            <p:cNvSpPr>
              <a:spLocks/>
            </p:cNvSpPr>
            <p:nvPr/>
          </p:nvSpPr>
          <p:spPr bwMode="auto">
            <a:xfrm>
              <a:off x="1066800" y="4182616"/>
              <a:ext cx="457200" cy="533400"/>
            </a:xfrm>
            <a:custGeom>
              <a:avLst/>
              <a:gdLst>
                <a:gd name="T0" fmla="*/ 4713 w 582"/>
                <a:gd name="T1" fmla="*/ 420793 h 720"/>
                <a:gd name="T2" fmla="*/ 59703 w 582"/>
                <a:gd name="T3" fmla="*/ 533400 h 720"/>
                <a:gd name="T4" fmla="*/ 364503 w 582"/>
                <a:gd name="T5" fmla="*/ 533400 h 720"/>
                <a:gd name="T6" fmla="*/ 428920 w 582"/>
                <a:gd name="T7" fmla="*/ 434869 h 720"/>
                <a:gd name="T8" fmla="*/ 429705 w 582"/>
                <a:gd name="T9" fmla="*/ 43709 h 720"/>
                <a:gd name="T10" fmla="*/ 435204 w 582"/>
                <a:gd name="T11" fmla="*/ 19262 h 720"/>
                <a:gd name="T12" fmla="*/ 457200 w 582"/>
                <a:gd name="T13" fmla="*/ 5927 h 720"/>
                <a:gd name="T14" fmla="*/ 451701 w 582"/>
                <a:gd name="T15" fmla="*/ 0 h 720"/>
                <a:gd name="T16" fmla="*/ 426563 w 582"/>
                <a:gd name="T17" fmla="*/ 18521 h 720"/>
                <a:gd name="T18" fmla="*/ 421064 w 582"/>
                <a:gd name="T19" fmla="*/ 42227 h 720"/>
                <a:gd name="T20" fmla="*/ 421064 w 582"/>
                <a:gd name="T21" fmla="*/ 445982 h 720"/>
                <a:gd name="T22" fmla="*/ 356647 w 582"/>
                <a:gd name="T23" fmla="*/ 525992 h 720"/>
                <a:gd name="T24" fmla="*/ 73843 w 582"/>
                <a:gd name="T25" fmla="*/ 526733 h 720"/>
                <a:gd name="T26" fmla="*/ 14140 w 582"/>
                <a:gd name="T27" fmla="*/ 426720 h 720"/>
                <a:gd name="T28" fmla="*/ 14926 w 582"/>
                <a:gd name="T29" fmla="*/ 0 h 720"/>
                <a:gd name="T30" fmla="*/ 454058 w 582"/>
                <a:gd name="T31" fmla="*/ 0 h 720"/>
                <a:gd name="T32" fmla="*/ 4713 w 582"/>
                <a:gd name="T33" fmla="*/ 0 h 720"/>
                <a:gd name="T34" fmla="*/ 4713 w 582"/>
                <a:gd name="T35" fmla="*/ 420793 h 7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2"/>
                <a:gd name="T55" fmla="*/ 0 h 720"/>
                <a:gd name="T56" fmla="*/ 582 w 582"/>
                <a:gd name="T57" fmla="*/ 720 h 7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2" h="720">
                  <a:moveTo>
                    <a:pt x="6" y="568"/>
                  </a:moveTo>
                  <a:cubicBezTo>
                    <a:pt x="18" y="688"/>
                    <a:pt x="0" y="695"/>
                    <a:pt x="76" y="720"/>
                  </a:cubicBezTo>
                  <a:lnTo>
                    <a:pt x="464" y="720"/>
                  </a:lnTo>
                  <a:cubicBezTo>
                    <a:pt x="542" y="698"/>
                    <a:pt x="542" y="679"/>
                    <a:pt x="546" y="587"/>
                  </a:cubicBezTo>
                  <a:cubicBezTo>
                    <a:pt x="547" y="551"/>
                    <a:pt x="545" y="152"/>
                    <a:pt x="547" y="59"/>
                  </a:cubicBezTo>
                  <a:lnTo>
                    <a:pt x="554" y="26"/>
                  </a:lnTo>
                  <a:lnTo>
                    <a:pt x="582" y="8"/>
                  </a:lnTo>
                  <a:lnTo>
                    <a:pt x="575" y="0"/>
                  </a:lnTo>
                  <a:cubicBezTo>
                    <a:pt x="569" y="3"/>
                    <a:pt x="549" y="16"/>
                    <a:pt x="543" y="25"/>
                  </a:cubicBezTo>
                  <a:lnTo>
                    <a:pt x="536" y="57"/>
                  </a:lnTo>
                  <a:lnTo>
                    <a:pt x="536" y="602"/>
                  </a:lnTo>
                  <a:cubicBezTo>
                    <a:pt x="530" y="680"/>
                    <a:pt x="528" y="690"/>
                    <a:pt x="454" y="710"/>
                  </a:cubicBezTo>
                  <a:lnTo>
                    <a:pt x="94" y="711"/>
                  </a:lnTo>
                  <a:cubicBezTo>
                    <a:pt x="21" y="689"/>
                    <a:pt x="30" y="694"/>
                    <a:pt x="18" y="576"/>
                  </a:cubicBezTo>
                  <a:lnTo>
                    <a:pt x="19" y="0"/>
                  </a:lnTo>
                  <a:lnTo>
                    <a:pt x="578" y="0"/>
                  </a:lnTo>
                  <a:lnTo>
                    <a:pt x="6" y="0"/>
                  </a:lnTo>
                  <a:lnTo>
                    <a:pt x="6" y="568"/>
                  </a:lnTo>
                  <a:close/>
                </a:path>
              </a:pathLst>
            </a:custGeom>
            <a:solidFill>
              <a:schemeClr val="bg2"/>
            </a:solidFill>
            <a:ln w="0">
              <a:solidFill>
                <a:schemeClr val="tx1"/>
              </a:solidFill>
              <a:round/>
              <a:headEnd/>
              <a:tailEnd/>
            </a:ln>
          </p:spPr>
          <p:txBody>
            <a:bodyPr/>
            <a:lstStyle/>
            <a:p>
              <a:endParaRPr lang="de-DE"/>
            </a:p>
          </p:txBody>
        </p:sp>
        <p:sp>
          <p:nvSpPr>
            <p:cNvPr id="5196" name="Freeform 296"/>
            <p:cNvSpPr>
              <a:spLocks/>
            </p:cNvSpPr>
            <p:nvPr/>
          </p:nvSpPr>
          <p:spPr bwMode="auto">
            <a:xfrm>
              <a:off x="1033463" y="4831258"/>
              <a:ext cx="490537" cy="604838"/>
            </a:xfrm>
            <a:custGeom>
              <a:avLst/>
              <a:gdLst>
                <a:gd name="T0" fmla="*/ 0 w 960"/>
                <a:gd name="T1" fmla="*/ 552568 h 1296"/>
                <a:gd name="T2" fmla="*/ 3577 w 960"/>
                <a:gd name="T3" fmla="*/ 579636 h 1296"/>
                <a:gd name="T4" fmla="*/ 32191 w 960"/>
                <a:gd name="T5" fmla="*/ 604838 h 1296"/>
                <a:gd name="T6" fmla="*/ 453236 w 960"/>
                <a:gd name="T7" fmla="*/ 604838 h 1296"/>
                <a:gd name="T8" fmla="*/ 485427 w 960"/>
                <a:gd name="T9" fmla="*/ 577770 h 1296"/>
                <a:gd name="T10" fmla="*/ 490537 w 960"/>
                <a:gd name="T11" fmla="*/ 547434 h 1296"/>
                <a:gd name="T12" fmla="*/ 324470 w 960"/>
                <a:gd name="T13" fmla="*/ 156810 h 1296"/>
                <a:gd name="T14" fmla="*/ 324470 w 960"/>
                <a:gd name="T15" fmla="*/ 23335 h 1296"/>
                <a:gd name="T16" fmla="*/ 333667 w 960"/>
                <a:gd name="T17" fmla="*/ 10734 h 1296"/>
                <a:gd name="T18" fmla="*/ 330091 w 960"/>
                <a:gd name="T19" fmla="*/ 0 h 1296"/>
                <a:gd name="T20" fmla="*/ 315783 w 960"/>
                <a:gd name="T21" fmla="*/ 0 h 1296"/>
                <a:gd name="T22" fmla="*/ 304542 w 960"/>
                <a:gd name="T23" fmla="*/ 0 h 1296"/>
                <a:gd name="T24" fmla="*/ 304542 w 960"/>
                <a:gd name="T25" fmla="*/ 156810 h 1296"/>
                <a:gd name="T26" fmla="*/ 469076 w 960"/>
                <a:gd name="T27" fmla="*/ 556302 h 1296"/>
                <a:gd name="T28" fmla="*/ 453236 w 960"/>
                <a:gd name="T29" fmla="*/ 579636 h 1296"/>
                <a:gd name="T30" fmla="*/ 33724 w 960"/>
                <a:gd name="T31" fmla="*/ 579636 h 1296"/>
                <a:gd name="T32" fmla="*/ 21461 w 960"/>
                <a:gd name="T33" fmla="*/ 556302 h 1296"/>
                <a:gd name="T34" fmla="*/ 171177 w 960"/>
                <a:gd name="T35" fmla="*/ 156810 h 1296"/>
                <a:gd name="T36" fmla="*/ 171177 w 960"/>
                <a:gd name="T37" fmla="*/ 0 h 1296"/>
                <a:gd name="T38" fmla="*/ 324470 w 960"/>
                <a:gd name="T39" fmla="*/ 0 h 1296"/>
                <a:gd name="T40" fmla="*/ 142562 w 960"/>
                <a:gd name="T41" fmla="*/ 0 h 1296"/>
                <a:gd name="T42" fmla="*/ 138986 w 960"/>
                <a:gd name="T43" fmla="*/ 10734 h 1296"/>
                <a:gd name="T44" fmla="*/ 149716 w 960"/>
                <a:gd name="T45" fmla="*/ 27535 h 1296"/>
                <a:gd name="T46" fmla="*/ 149716 w 960"/>
                <a:gd name="T47" fmla="*/ 156810 h 1296"/>
                <a:gd name="T48" fmla="*/ 0 w 960"/>
                <a:gd name="T49" fmla="*/ 552568 h 129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0"/>
                <a:gd name="T76" fmla="*/ 0 h 1296"/>
                <a:gd name="T77" fmla="*/ 960 w 960"/>
                <a:gd name="T78" fmla="*/ 1296 h 129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0" h="1296">
                  <a:moveTo>
                    <a:pt x="0" y="1184"/>
                  </a:moveTo>
                  <a:lnTo>
                    <a:pt x="7" y="1242"/>
                  </a:lnTo>
                  <a:lnTo>
                    <a:pt x="63" y="1296"/>
                  </a:lnTo>
                  <a:lnTo>
                    <a:pt x="887" y="1296"/>
                  </a:lnTo>
                  <a:lnTo>
                    <a:pt x="950" y="1238"/>
                  </a:lnTo>
                  <a:lnTo>
                    <a:pt x="960" y="1173"/>
                  </a:lnTo>
                  <a:lnTo>
                    <a:pt x="635" y="336"/>
                  </a:lnTo>
                  <a:lnTo>
                    <a:pt x="635" y="50"/>
                  </a:lnTo>
                  <a:lnTo>
                    <a:pt x="653" y="23"/>
                  </a:lnTo>
                  <a:lnTo>
                    <a:pt x="646" y="0"/>
                  </a:lnTo>
                  <a:lnTo>
                    <a:pt x="618" y="0"/>
                  </a:lnTo>
                  <a:lnTo>
                    <a:pt x="596" y="0"/>
                  </a:lnTo>
                  <a:lnTo>
                    <a:pt x="596" y="336"/>
                  </a:lnTo>
                  <a:lnTo>
                    <a:pt x="918" y="1192"/>
                  </a:lnTo>
                  <a:lnTo>
                    <a:pt x="887" y="1242"/>
                  </a:lnTo>
                  <a:lnTo>
                    <a:pt x="66" y="1242"/>
                  </a:lnTo>
                  <a:lnTo>
                    <a:pt x="42" y="1192"/>
                  </a:lnTo>
                  <a:lnTo>
                    <a:pt x="335" y="336"/>
                  </a:lnTo>
                  <a:lnTo>
                    <a:pt x="335" y="0"/>
                  </a:lnTo>
                  <a:lnTo>
                    <a:pt x="635" y="0"/>
                  </a:lnTo>
                  <a:lnTo>
                    <a:pt x="279" y="0"/>
                  </a:lnTo>
                  <a:lnTo>
                    <a:pt x="272" y="23"/>
                  </a:lnTo>
                  <a:lnTo>
                    <a:pt x="293" y="59"/>
                  </a:lnTo>
                  <a:lnTo>
                    <a:pt x="293" y="336"/>
                  </a:lnTo>
                  <a:lnTo>
                    <a:pt x="0" y="1184"/>
                  </a:lnTo>
                  <a:close/>
                </a:path>
              </a:pathLst>
            </a:custGeom>
            <a:solidFill>
              <a:schemeClr val="tx1"/>
            </a:solidFill>
            <a:ln w="0">
              <a:solidFill>
                <a:schemeClr val="tx1"/>
              </a:solidFill>
              <a:round/>
              <a:headEnd/>
              <a:tailEnd/>
            </a:ln>
          </p:spPr>
          <p:txBody>
            <a:bodyPr/>
            <a:lstStyle/>
            <a:p>
              <a:endParaRPr lang="de-DE"/>
            </a:p>
          </p:txBody>
        </p:sp>
        <p:sp>
          <p:nvSpPr>
            <p:cNvPr id="5200" name="Freeform 333"/>
            <p:cNvSpPr>
              <a:spLocks/>
            </p:cNvSpPr>
            <p:nvPr/>
          </p:nvSpPr>
          <p:spPr bwMode="auto">
            <a:xfrm>
              <a:off x="685800" y="5593060"/>
              <a:ext cx="1295400" cy="419100"/>
            </a:xfrm>
            <a:custGeom>
              <a:avLst/>
              <a:gdLst>
                <a:gd name="T0" fmla="*/ 14143 w 2931"/>
                <a:gd name="T1" fmla="*/ 330597 h 1056"/>
                <a:gd name="T2" fmla="*/ 179880 w 2931"/>
                <a:gd name="T3" fmla="*/ 419100 h 1056"/>
                <a:gd name="T4" fmla="*/ 1099168 w 2931"/>
                <a:gd name="T5" fmla="*/ 419100 h 1056"/>
                <a:gd name="T6" fmla="*/ 1293632 w 2931"/>
                <a:gd name="T7" fmla="*/ 341709 h 1056"/>
                <a:gd name="T8" fmla="*/ 1295400 w 2931"/>
                <a:gd name="T9" fmla="*/ 0 h 1056"/>
                <a:gd name="T10" fmla="*/ 1268882 w 2931"/>
                <a:gd name="T11" fmla="*/ 0 h 1056"/>
                <a:gd name="T12" fmla="*/ 1269766 w 2931"/>
                <a:gd name="T13" fmla="*/ 350441 h 1056"/>
                <a:gd name="T14" fmla="*/ 1075743 w 2931"/>
                <a:gd name="T15" fmla="*/ 413147 h 1056"/>
                <a:gd name="T16" fmla="*/ 222750 w 2931"/>
                <a:gd name="T17" fmla="*/ 413941 h 1056"/>
                <a:gd name="T18" fmla="*/ 42429 w 2931"/>
                <a:gd name="T19" fmla="*/ 335359 h 1056"/>
                <a:gd name="T20" fmla="*/ 45080 w 2931"/>
                <a:gd name="T21" fmla="*/ 0 h 1056"/>
                <a:gd name="T22" fmla="*/ 1282141 w 2931"/>
                <a:gd name="T23" fmla="*/ 0 h 1056"/>
                <a:gd name="T24" fmla="*/ 14143 w 2931"/>
                <a:gd name="T25" fmla="*/ 0 h 1056"/>
                <a:gd name="T26" fmla="*/ 14143 w 2931"/>
                <a:gd name="T27" fmla="*/ 330597 h 10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31"/>
                <a:gd name="T43" fmla="*/ 0 h 1056"/>
                <a:gd name="T44" fmla="*/ 2931 w 2931"/>
                <a:gd name="T45" fmla="*/ 1056 h 10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31" h="1056">
                  <a:moveTo>
                    <a:pt x="32" y="833"/>
                  </a:moveTo>
                  <a:cubicBezTo>
                    <a:pt x="96" y="1009"/>
                    <a:pt x="0" y="1019"/>
                    <a:pt x="407" y="1056"/>
                  </a:cubicBezTo>
                  <a:lnTo>
                    <a:pt x="2487" y="1056"/>
                  </a:lnTo>
                  <a:cubicBezTo>
                    <a:pt x="2906" y="1024"/>
                    <a:pt x="2853" y="1037"/>
                    <a:pt x="2927" y="861"/>
                  </a:cubicBezTo>
                  <a:lnTo>
                    <a:pt x="2931" y="0"/>
                  </a:lnTo>
                  <a:lnTo>
                    <a:pt x="2871" y="0"/>
                  </a:lnTo>
                  <a:lnTo>
                    <a:pt x="2873" y="883"/>
                  </a:lnTo>
                  <a:cubicBezTo>
                    <a:pt x="2841" y="997"/>
                    <a:pt x="2831" y="1012"/>
                    <a:pt x="2434" y="1041"/>
                  </a:cubicBezTo>
                  <a:lnTo>
                    <a:pt x="504" y="1043"/>
                  </a:lnTo>
                  <a:cubicBezTo>
                    <a:pt x="113" y="1011"/>
                    <a:pt x="161" y="1018"/>
                    <a:pt x="96" y="845"/>
                  </a:cubicBezTo>
                  <a:lnTo>
                    <a:pt x="102" y="0"/>
                  </a:lnTo>
                  <a:lnTo>
                    <a:pt x="2901" y="0"/>
                  </a:lnTo>
                  <a:lnTo>
                    <a:pt x="32" y="0"/>
                  </a:lnTo>
                  <a:lnTo>
                    <a:pt x="32" y="833"/>
                  </a:lnTo>
                  <a:close/>
                </a:path>
              </a:pathLst>
            </a:custGeom>
            <a:solidFill>
              <a:schemeClr val="bg2"/>
            </a:solidFill>
            <a:ln w="0">
              <a:solidFill>
                <a:schemeClr val="tx1"/>
              </a:solidFill>
              <a:round/>
              <a:headEnd/>
              <a:tailEnd/>
            </a:ln>
          </p:spPr>
          <p:txBody>
            <a:bodyPr/>
            <a:lstStyle/>
            <a:p>
              <a:endParaRPr lang="de-DE"/>
            </a:p>
          </p:txBody>
        </p:sp>
        <p:grpSp>
          <p:nvGrpSpPr>
            <p:cNvPr id="5201" name="Group 334"/>
            <p:cNvGrpSpPr>
              <a:grpSpLocks/>
            </p:cNvGrpSpPr>
            <p:nvPr/>
          </p:nvGrpSpPr>
          <p:grpSpPr bwMode="auto">
            <a:xfrm>
              <a:off x="685800" y="6998171"/>
              <a:ext cx="1295400" cy="238125"/>
              <a:chOff x="3408" y="384"/>
              <a:chExt cx="720" cy="102"/>
            </a:xfrm>
          </p:grpSpPr>
          <p:sp>
            <p:nvSpPr>
              <p:cNvPr id="5238" name="Freeform 335"/>
              <p:cNvSpPr>
                <a:spLocks/>
              </p:cNvSpPr>
              <p:nvPr/>
            </p:nvSpPr>
            <p:spPr bwMode="auto">
              <a:xfrm>
                <a:off x="3408" y="384"/>
                <a:ext cx="720" cy="82"/>
              </a:xfrm>
              <a:custGeom>
                <a:avLst/>
                <a:gdLst>
                  <a:gd name="T0" fmla="*/ 0 w 1589"/>
                  <a:gd name="T1" fmla="*/ 7 h 288"/>
                  <a:gd name="T2" fmla="*/ 0 w 1589"/>
                  <a:gd name="T3" fmla="*/ 82 h 288"/>
                  <a:gd name="T4" fmla="*/ 10 w 1589"/>
                  <a:gd name="T5" fmla="*/ 82 h 288"/>
                  <a:gd name="T6" fmla="*/ 10 w 1589"/>
                  <a:gd name="T7" fmla="*/ 7 h 288"/>
                  <a:gd name="T8" fmla="*/ 707 w 1589"/>
                  <a:gd name="T9" fmla="*/ 7 h 288"/>
                  <a:gd name="T10" fmla="*/ 707 w 1589"/>
                  <a:gd name="T11" fmla="*/ 77 h 288"/>
                  <a:gd name="T12" fmla="*/ 720 w 1589"/>
                  <a:gd name="T13" fmla="*/ 77 h 288"/>
                  <a:gd name="T14" fmla="*/ 720 w 1589"/>
                  <a:gd name="T15" fmla="*/ 7 h 288"/>
                  <a:gd name="T16" fmla="*/ 709 w 1589"/>
                  <a:gd name="T17" fmla="*/ 0 h 288"/>
                  <a:gd name="T18" fmla="*/ 14 w 1589"/>
                  <a:gd name="T19" fmla="*/ 0 h 288"/>
                  <a:gd name="T20" fmla="*/ 0 w 1589"/>
                  <a:gd name="T21" fmla="*/ 7 h 2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89"/>
                  <a:gd name="T34" fmla="*/ 0 h 288"/>
                  <a:gd name="T35" fmla="*/ 1589 w 1589"/>
                  <a:gd name="T36" fmla="*/ 288 h 2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89" h="288">
                    <a:moveTo>
                      <a:pt x="0" y="24"/>
                    </a:moveTo>
                    <a:lnTo>
                      <a:pt x="0" y="288"/>
                    </a:lnTo>
                    <a:lnTo>
                      <a:pt x="22" y="288"/>
                    </a:lnTo>
                    <a:lnTo>
                      <a:pt x="22" y="24"/>
                    </a:lnTo>
                    <a:lnTo>
                      <a:pt x="1560" y="24"/>
                    </a:lnTo>
                    <a:lnTo>
                      <a:pt x="1560" y="270"/>
                    </a:lnTo>
                    <a:lnTo>
                      <a:pt x="1589" y="270"/>
                    </a:lnTo>
                    <a:lnTo>
                      <a:pt x="1589" y="23"/>
                    </a:lnTo>
                    <a:lnTo>
                      <a:pt x="1564" y="0"/>
                    </a:lnTo>
                    <a:lnTo>
                      <a:pt x="30" y="0"/>
                    </a:lnTo>
                    <a:lnTo>
                      <a:pt x="0" y="24"/>
                    </a:lnTo>
                    <a:close/>
                  </a:path>
                </a:pathLst>
              </a:custGeom>
              <a:noFill/>
              <a:ln w="0" cap="flat" cmpd="sng">
                <a:solidFill>
                  <a:schemeClr val="tx1"/>
                </a:solidFill>
                <a:prstDash val="solid"/>
                <a:round/>
                <a:headEnd/>
                <a:tailEnd/>
              </a:ln>
            </p:spPr>
            <p:txBody>
              <a:bodyPr wrap="none"/>
              <a:lstStyle/>
              <a:p>
                <a:endParaRPr lang="de-DE"/>
              </a:p>
            </p:txBody>
          </p:sp>
          <p:sp>
            <p:nvSpPr>
              <p:cNvPr id="5239" name="Freeform 336"/>
              <p:cNvSpPr>
                <a:spLocks/>
              </p:cNvSpPr>
              <p:nvPr/>
            </p:nvSpPr>
            <p:spPr bwMode="auto">
              <a:xfrm>
                <a:off x="3432" y="411"/>
                <a:ext cx="670" cy="75"/>
              </a:xfrm>
              <a:custGeom>
                <a:avLst/>
                <a:gdLst>
                  <a:gd name="T0" fmla="*/ 0 w 670"/>
                  <a:gd name="T1" fmla="*/ 63 h 75"/>
                  <a:gd name="T2" fmla="*/ 0 w 670"/>
                  <a:gd name="T3" fmla="*/ 0 h 75"/>
                  <a:gd name="T4" fmla="*/ 10 w 670"/>
                  <a:gd name="T5" fmla="*/ 0 h 75"/>
                  <a:gd name="T6" fmla="*/ 10 w 670"/>
                  <a:gd name="T7" fmla="*/ 63 h 75"/>
                  <a:gd name="T8" fmla="*/ 659 w 670"/>
                  <a:gd name="T9" fmla="*/ 63 h 75"/>
                  <a:gd name="T10" fmla="*/ 659 w 670"/>
                  <a:gd name="T11" fmla="*/ 2 h 75"/>
                  <a:gd name="T12" fmla="*/ 670 w 670"/>
                  <a:gd name="T13" fmla="*/ 2 h 75"/>
                  <a:gd name="T14" fmla="*/ 670 w 670"/>
                  <a:gd name="T15" fmla="*/ 62 h 75"/>
                  <a:gd name="T16" fmla="*/ 657 w 670"/>
                  <a:gd name="T17" fmla="*/ 75 h 75"/>
                  <a:gd name="T18" fmla="*/ 14 w 670"/>
                  <a:gd name="T19" fmla="*/ 75 h 75"/>
                  <a:gd name="T20" fmla="*/ 0 w 670"/>
                  <a:gd name="T21" fmla="*/ 63 h 7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70"/>
                  <a:gd name="T34" fmla="*/ 0 h 75"/>
                  <a:gd name="T35" fmla="*/ 670 w 670"/>
                  <a:gd name="T36" fmla="*/ 75 h 7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70" h="75">
                    <a:moveTo>
                      <a:pt x="0" y="63"/>
                    </a:moveTo>
                    <a:lnTo>
                      <a:pt x="0" y="0"/>
                    </a:lnTo>
                    <a:lnTo>
                      <a:pt x="10" y="0"/>
                    </a:lnTo>
                    <a:lnTo>
                      <a:pt x="10" y="63"/>
                    </a:lnTo>
                    <a:lnTo>
                      <a:pt x="659" y="63"/>
                    </a:lnTo>
                    <a:lnTo>
                      <a:pt x="659" y="2"/>
                    </a:lnTo>
                    <a:lnTo>
                      <a:pt x="670" y="2"/>
                    </a:lnTo>
                    <a:lnTo>
                      <a:pt x="670" y="62"/>
                    </a:lnTo>
                    <a:lnTo>
                      <a:pt x="657" y="75"/>
                    </a:lnTo>
                    <a:lnTo>
                      <a:pt x="14" y="75"/>
                    </a:lnTo>
                    <a:lnTo>
                      <a:pt x="0" y="63"/>
                    </a:lnTo>
                    <a:close/>
                  </a:path>
                </a:pathLst>
              </a:custGeom>
              <a:noFill/>
              <a:ln w="0" cap="flat" cmpd="sng">
                <a:solidFill>
                  <a:schemeClr val="tx1"/>
                </a:solidFill>
                <a:prstDash val="solid"/>
                <a:round/>
                <a:headEnd/>
                <a:tailEnd/>
              </a:ln>
            </p:spPr>
            <p:txBody>
              <a:bodyPr wrap="none"/>
              <a:lstStyle/>
              <a:p>
                <a:endParaRPr lang="de-DE"/>
              </a:p>
            </p:txBody>
          </p:sp>
        </p:grpSp>
        <p:sp>
          <p:nvSpPr>
            <p:cNvPr id="5213" name="Freeform 370"/>
            <p:cNvSpPr>
              <a:spLocks/>
            </p:cNvSpPr>
            <p:nvPr/>
          </p:nvSpPr>
          <p:spPr bwMode="auto">
            <a:xfrm>
              <a:off x="685800" y="7731968"/>
              <a:ext cx="1295400" cy="152400"/>
            </a:xfrm>
            <a:custGeom>
              <a:avLst/>
              <a:gdLst>
                <a:gd name="T0" fmla="*/ 1252899 w 1463"/>
                <a:gd name="T1" fmla="*/ 1836 h 166"/>
                <a:gd name="T2" fmla="*/ 1257326 w 1463"/>
                <a:gd name="T3" fmla="*/ 18361 h 166"/>
                <a:gd name="T4" fmla="*/ 1023570 w 1463"/>
                <a:gd name="T5" fmla="*/ 113841 h 166"/>
                <a:gd name="T6" fmla="*/ 796011 w 1463"/>
                <a:gd name="T7" fmla="*/ 145055 h 166"/>
                <a:gd name="T8" fmla="*/ 493191 w 1463"/>
                <a:gd name="T9" fmla="*/ 145055 h 166"/>
                <a:gd name="T10" fmla="*/ 222246 w 1463"/>
                <a:gd name="T11" fmla="*/ 100988 h 166"/>
                <a:gd name="T12" fmla="*/ 27449 w 1463"/>
                <a:gd name="T13" fmla="*/ 16525 h 166"/>
                <a:gd name="T14" fmla="*/ 54897 w 1463"/>
                <a:gd name="T15" fmla="*/ 0 h 166"/>
                <a:gd name="T16" fmla="*/ 208964 w 1463"/>
                <a:gd name="T17" fmla="*/ 2754 h 166"/>
                <a:gd name="T18" fmla="*/ 1074040 w 1463"/>
                <a:gd name="T19" fmla="*/ 918 h 166"/>
                <a:gd name="T20" fmla="*/ 1252899 w 1463"/>
                <a:gd name="T21" fmla="*/ 183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63"/>
                <a:gd name="T34" fmla="*/ 0 h 166"/>
                <a:gd name="T35" fmla="*/ 1463 w 1463"/>
                <a:gd name="T36" fmla="*/ 166 h 16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63" h="166">
                  <a:moveTo>
                    <a:pt x="1415" y="2"/>
                  </a:moveTo>
                  <a:cubicBezTo>
                    <a:pt x="1449" y="5"/>
                    <a:pt x="1463" y="0"/>
                    <a:pt x="1420" y="20"/>
                  </a:cubicBezTo>
                  <a:cubicBezTo>
                    <a:pt x="1377" y="40"/>
                    <a:pt x="1243" y="101"/>
                    <a:pt x="1156" y="124"/>
                  </a:cubicBezTo>
                  <a:lnTo>
                    <a:pt x="899" y="158"/>
                  </a:lnTo>
                  <a:cubicBezTo>
                    <a:pt x="799" y="164"/>
                    <a:pt x="665" y="166"/>
                    <a:pt x="557" y="158"/>
                  </a:cubicBezTo>
                  <a:cubicBezTo>
                    <a:pt x="449" y="150"/>
                    <a:pt x="339" y="133"/>
                    <a:pt x="251" y="110"/>
                  </a:cubicBezTo>
                  <a:cubicBezTo>
                    <a:pt x="163" y="87"/>
                    <a:pt x="62" y="36"/>
                    <a:pt x="31" y="18"/>
                  </a:cubicBezTo>
                  <a:cubicBezTo>
                    <a:pt x="0" y="0"/>
                    <a:pt x="28" y="2"/>
                    <a:pt x="62" y="0"/>
                  </a:cubicBezTo>
                  <a:lnTo>
                    <a:pt x="236" y="3"/>
                  </a:lnTo>
                  <a:lnTo>
                    <a:pt x="1213" y="1"/>
                  </a:lnTo>
                  <a:lnTo>
                    <a:pt x="1415" y="2"/>
                  </a:lnTo>
                  <a:close/>
                </a:path>
              </a:pathLst>
            </a:custGeom>
            <a:noFill/>
            <a:ln w="9525" cap="flat" cmpd="sng">
              <a:solidFill>
                <a:schemeClr val="tx1"/>
              </a:solidFill>
              <a:prstDash val="solid"/>
              <a:round/>
              <a:headEnd/>
              <a:tailEnd/>
            </a:ln>
          </p:spPr>
          <p:txBody>
            <a:bodyPr wrap="none"/>
            <a:lstStyle/>
            <a:p>
              <a:endParaRPr lang="de-DE"/>
            </a:p>
          </p:txBody>
        </p:sp>
        <p:sp>
          <p:nvSpPr>
            <p:cNvPr id="5214" name="Freeform 371"/>
            <p:cNvSpPr>
              <a:spLocks/>
            </p:cNvSpPr>
            <p:nvPr/>
          </p:nvSpPr>
          <p:spPr bwMode="auto">
            <a:xfrm rot="19716563">
              <a:off x="838200" y="6041340"/>
              <a:ext cx="635000" cy="800100"/>
            </a:xfrm>
            <a:custGeom>
              <a:avLst/>
              <a:gdLst>
                <a:gd name="T0" fmla="*/ 25260 w 1634"/>
                <a:gd name="T1" fmla="*/ 166354 h 2400"/>
                <a:gd name="T2" fmla="*/ 1943 w 1634"/>
                <a:gd name="T3" fmla="*/ 157020 h 2400"/>
                <a:gd name="T4" fmla="*/ 29924 w 1634"/>
                <a:gd name="T5" fmla="*/ 168021 h 2400"/>
                <a:gd name="T6" fmla="*/ 83553 w 1634"/>
                <a:gd name="T7" fmla="*/ 47339 h 2400"/>
                <a:gd name="T8" fmla="*/ 89770 w 1634"/>
                <a:gd name="T9" fmla="*/ 37338 h 2400"/>
                <a:gd name="T10" fmla="*/ 99097 w 1634"/>
                <a:gd name="T11" fmla="*/ 31337 h 2400"/>
                <a:gd name="T12" fmla="*/ 107647 w 1634"/>
                <a:gd name="T13" fmla="*/ 31337 h 2400"/>
                <a:gd name="T14" fmla="*/ 116974 w 1634"/>
                <a:gd name="T15" fmla="*/ 33337 h 2400"/>
                <a:gd name="T16" fmla="*/ 124746 w 1634"/>
                <a:gd name="T17" fmla="*/ 37338 h 2400"/>
                <a:gd name="T18" fmla="*/ 137182 w 1634"/>
                <a:gd name="T19" fmla="*/ 49006 h 2400"/>
                <a:gd name="T20" fmla="*/ 142234 w 1634"/>
                <a:gd name="T21" fmla="*/ 56340 h 2400"/>
                <a:gd name="T22" fmla="*/ 162053 w 1634"/>
                <a:gd name="T23" fmla="*/ 88678 h 2400"/>
                <a:gd name="T24" fmla="*/ 607408 w 1634"/>
                <a:gd name="T25" fmla="*/ 800100 h 2400"/>
                <a:gd name="T26" fmla="*/ 631502 w 1634"/>
                <a:gd name="T27" fmla="*/ 788765 h 2400"/>
                <a:gd name="T28" fmla="*/ 170991 w 1634"/>
                <a:gd name="T29" fmla="*/ 49673 h 2400"/>
                <a:gd name="T30" fmla="*/ 159333 w 1634"/>
                <a:gd name="T31" fmla="*/ 35004 h 2400"/>
                <a:gd name="T32" fmla="*/ 150006 w 1634"/>
                <a:gd name="T33" fmla="*/ 24003 h 2400"/>
                <a:gd name="T34" fmla="*/ 139513 w 1634"/>
                <a:gd name="T35" fmla="*/ 14002 h 2400"/>
                <a:gd name="T36" fmla="*/ 129021 w 1634"/>
                <a:gd name="T37" fmla="*/ 8668 h 2400"/>
                <a:gd name="T38" fmla="*/ 119305 w 1634"/>
                <a:gd name="T39" fmla="*/ 6334 h 2400"/>
                <a:gd name="T40" fmla="*/ 102983 w 1634"/>
                <a:gd name="T41" fmla="*/ 4000 h 2400"/>
                <a:gd name="T42" fmla="*/ 85107 w 1634"/>
                <a:gd name="T43" fmla="*/ 8001 h 2400"/>
                <a:gd name="T44" fmla="*/ 67231 w 1634"/>
                <a:gd name="T45" fmla="*/ 20669 h 2400"/>
                <a:gd name="T46" fmla="*/ 4275 w 1634"/>
                <a:gd name="T47" fmla="*/ 158020 h 2400"/>
                <a:gd name="T48" fmla="*/ 0 w 1634"/>
                <a:gd name="T49" fmla="*/ 156353 h 2400"/>
                <a:gd name="T50" fmla="*/ 63345 w 1634"/>
                <a:gd name="T51" fmla="*/ 17335 h 2400"/>
                <a:gd name="T52" fmla="*/ 83553 w 1634"/>
                <a:gd name="T53" fmla="*/ 4000 h 2400"/>
                <a:gd name="T54" fmla="*/ 106092 w 1634"/>
                <a:gd name="T55" fmla="*/ 0 h 2400"/>
                <a:gd name="T56" fmla="*/ 121637 w 1634"/>
                <a:gd name="T57" fmla="*/ 1334 h 2400"/>
                <a:gd name="T58" fmla="*/ 131741 w 1634"/>
                <a:gd name="T59" fmla="*/ 6001 h 2400"/>
                <a:gd name="T60" fmla="*/ 143011 w 1634"/>
                <a:gd name="T61" fmla="*/ 12335 h 2400"/>
                <a:gd name="T62" fmla="*/ 153115 w 1634"/>
                <a:gd name="T63" fmla="*/ 21336 h 2400"/>
                <a:gd name="T64" fmla="*/ 163219 w 1634"/>
                <a:gd name="T65" fmla="*/ 33337 h 2400"/>
                <a:gd name="T66" fmla="*/ 174489 w 1634"/>
                <a:gd name="T67" fmla="*/ 48673 h 2400"/>
                <a:gd name="T68" fmla="*/ 635000 w 1634"/>
                <a:gd name="T69" fmla="*/ 787432 h 2400"/>
                <a:gd name="T70" fmla="*/ 610517 w 1634"/>
                <a:gd name="T71" fmla="*/ 798767 h 2400"/>
                <a:gd name="T72" fmla="*/ 146120 w 1634"/>
                <a:gd name="T73" fmla="*/ 56007 h 2400"/>
                <a:gd name="T74" fmla="*/ 137959 w 1634"/>
                <a:gd name="T75" fmla="*/ 45006 h 2400"/>
                <a:gd name="T76" fmla="*/ 127855 w 1634"/>
                <a:gd name="T77" fmla="*/ 35338 h 2400"/>
                <a:gd name="T78" fmla="*/ 117751 w 1634"/>
                <a:gd name="T79" fmla="*/ 29337 h 2400"/>
                <a:gd name="T80" fmla="*/ 106870 w 1634"/>
                <a:gd name="T81" fmla="*/ 25336 h 2400"/>
                <a:gd name="T82" fmla="*/ 95988 w 1634"/>
                <a:gd name="T83" fmla="*/ 26670 h 2400"/>
                <a:gd name="T84" fmla="*/ 86662 w 1634"/>
                <a:gd name="T85" fmla="*/ 33337 h 2400"/>
                <a:gd name="T86" fmla="*/ 81221 w 1634"/>
                <a:gd name="T87" fmla="*/ 44006 h 2400"/>
                <a:gd name="T88" fmla="*/ 25260 w 1634"/>
                <a:gd name="T89" fmla="*/ 166354 h 240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34"/>
                <a:gd name="T136" fmla="*/ 0 h 2400"/>
                <a:gd name="T137" fmla="*/ 1634 w 1634"/>
                <a:gd name="T138" fmla="*/ 2400 h 240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34" h="2400">
                  <a:moveTo>
                    <a:pt x="65" y="499"/>
                  </a:moveTo>
                  <a:lnTo>
                    <a:pt x="5" y="471"/>
                  </a:lnTo>
                  <a:lnTo>
                    <a:pt x="77" y="504"/>
                  </a:lnTo>
                  <a:lnTo>
                    <a:pt x="215" y="142"/>
                  </a:lnTo>
                  <a:lnTo>
                    <a:pt x="231" y="112"/>
                  </a:lnTo>
                  <a:lnTo>
                    <a:pt x="255" y="94"/>
                  </a:lnTo>
                  <a:lnTo>
                    <a:pt x="277" y="94"/>
                  </a:lnTo>
                  <a:lnTo>
                    <a:pt x="301" y="100"/>
                  </a:lnTo>
                  <a:lnTo>
                    <a:pt x="321" y="112"/>
                  </a:lnTo>
                  <a:lnTo>
                    <a:pt x="353" y="147"/>
                  </a:lnTo>
                  <a:lnTo>
                    <a:pt x="366" y="169"/>
                  </a:lnTo>
                  <a:lnTo>
                    <a:pt x="417" y="266"/>
                  </a:lnTo>
                  <a:lnTo>
                    <a:pt x="1563" y="2400"/>
                  </a:lnTo>
                  <a:lnTo>
                    <a:pt x="1625" y="2366"/>
                  </a:lnTo>
                  <a:lnTo>
                    <a:pt x="440" y="149"/>
                  </a:lnTo>
                  <a:lnTo>
                    <a:pt x="410" y="105"/>
                  </a:lnTo>
                  <a:lnTo>
                    <a:pt x="386" y="72"/>
                  </a:lnTo>
                  <a:lnTo>
                    <a:pt x="359" y="42"/>
                  </a:lnTo>
                  <a:lnTo>
                    <a:pt x="332" y="26"/>
                  </a:lnTo>
                  <a:lnTo>
                    <a:pt x="307" y="19"/>
                  </a:lnTo>
                  <a:lnTo>
                    <a:pt x="265" y="12"/>
                  </a:lnTo>
                  <a:lnTo>
                    <a:pt x="219" y="24"/>
                  </a:lnTo>
                  <a:lnTo>
                    <a:pt x="173" y="62"/>
                  </a:lnTo>
                  <a:lnTo>
                    <a:pt x="11" y="474"/>
                  </a:lnTo>
                  <a:lnTo>
                    <a:pt x="0" y="469"/>
                  </a:lnTo>
                  <a:lnTo>
                    <a:pt x="163" y="52"/>
                  </a:lnTo>
                  <a:lnTo>
                    <a:pt x="215" y="12"/>
                  </a:lnTo>
                  <a:lnTo>
                    <a:pt x="273" y="0"/>
                  </a:lnTo>
                  <a:lnTo>
                    <a:pt x="313" y="4"/>
                  </a:lnTo>
                  <a:lnTo>
                    <a:pt x="339" y="18"/>
                  </a:lnTo>
                  <a:lnTo>
                    <a:pt x="368" y="37"/>
                  </a:lnTo>
                  <a:lnTo>
                    <a:pt x="394" y="64"/>
                  </a:lnTo>
                  <a:lnTo>
                    <a:pt x="420" y="100"/>
                  </a:lnTo>
                  <a:lnTo>
                    <a:pt x="449" y="146"/>
                  </a:lnTo>
                  <a:lnTo>
                    <a:pt x="1634" y="2362"/>
                  </a:lnTo>
                  <a:lnTo>
                    <a:pt x="1571" y="2396"/>
                  </a:lnTo>
                  <a:lnTo>
                    <a:pt x="376" y="168"/>
                  </a:lnTo>
                  <a:lnTo>
                    <a:pt x="355" y="135"/>
                  </a:lnTo>
                  <a:lnTo>
                    <a:pt x="329" y="106"/>
                  </a:lnTo>
                  <a:lnTo>
                    <a:pt x="303" y="88"/>
                  </a:lnTo>
                  <a:lnTo>
                    <a:pt x="275" y="76"/>
                  </a:lnTo>
                  <a:lnTo>
                    <a:pt x="247" y="80"/>
                  </a:lnTo>
                  <a:lnTo>
                    <a:pt x="223" y="100"/>
                  </a:lnTo>
                  <a:lnTo>
                    <a:pt x="209" y="132"/>
                  </a:lnTo>
                  <a:lnTo>
                    <a:pt x="65" y="499"/>
                  </a:lnTo>
                  <a:close/>
                </a:path>
              </a:pathLst>
            </a:custGeom>
            <a:solidFill>
              <a:schemeClr val="tx1"/>
            </a:solidFill>
            <a:ln w="12700" cap="flat" cmpd="sng">
              <a:solidFill>
                <a:schemeClr val="tx1"/>
              </a:solidFill>
              <a:prstDash val="solid"/>
              <a:round/>
              <a:headEnd/>
              <a:tailEnd/>
            </a:ln>
          </p:spPr>
          <p:txBody>
            <a:bodyPr wrap="none"/>
            <a:lstStyle/>
            <a:p>
              <a:endParaRPr lang="de-DE"/>
            </a:p>
          </p:txBody>
        </p:sp>
        <p:grpSp>
          <p:nvGrpSpPr>
            <p:cNvPr id="5215" name="Group 372"/>
            <p:cNvGrpSpPr>
              <a:grpSpLocks/>
            </p:cNvGrpSpPr>
            <p:nvPr/>
          </p:nvGrpSpPr>
          <p:grpSpPr bwMode="auto">
            <a:xfrm>
              <a:off x="1016000" y="8278117"/>
              <a:ext cx="457200" cy="614363"/>
              <a:chOff x="13" y="1470"/>
              <a:chExt cx="994" cy="1443"/>
            </a:xfrm>
          </p:grpSpPr>
          <p:sp>
            <p:nvSpPr>
              <p:cNvPr id="5219" name="Freeform 373"/>
              <p:cNvSpPr>
                <a:spLocks/>
              </p:cNvSpPr>
              <p:nvPr/>
            </p:nvSpPr>
            <p:spPr bwMode="auto">
              <a:xfrm>
                <a:off x="13" y="1470"/>
                <a:ext cx="439" cy="692"/>
              </a:xfrm>
              <a:custGeom>
                <a:avLst/>
                <a:gdLst>
                  <a:gd name="T0" fmla="*/ 19 w 2193"/>
                  <a:gd name="T1" fmla="*/ 0 h 3462"/>
                  <a:gd name="T2" fmla="*/ 439 w 2193"/>
                  <a:gd name="T3" fmla="*/ 680 h 3462"/>
                  <a:gd name="T4" fmla="*/ 420 w 2193"/>
                  <a:gd name="T5" fmla="*/ 692 h 3462"/>
                  <a:gd name="T6" fmla="*/ 0 w 2193"/>
                  <a:gd name="T7" fmla="*/ 12 h 3462"/>
                  <a:gd name="T8" fmla="*/ 19 w 2193"/>
                  <a:gd name="T9" fmla="*/ 0 h 3462"/>
                  <a:gd name="T10" fmla="*/ 0 60000 65536"/>
                  <a:gd name="T11" fmla="*/ 0 60000 65536"/>
                  <a:gd name="T12" fmla="*/ 0 60000 65536"/>
                  <a:gd name="T13" fmla="*/ 0 60000 65536"/>
                  <a:gd name="T14" fmla="*/ 0 60000 65536"/>
                  <a:gd name="T15" fmla="*/ 0 w 2193"/>
                  <a:gd name="T16" fmla="*/ 0 h 3462"/>
                  <a:gd name="T17" fmla="*/ 2193 w 2193"/>
                  <a:gd name="T18" fmla="*/ 3462 h 3462"/>
                </a:gdLst>
                <a:ahLst/>
                <a:cxnLst>
                  <a:cxn ang="T10">
                    <a:pos x="T0" y="T1"/>
                  </a:cxn>
                  <a:cxn ang="T11">
                    <a:pos x="T2" y="T3"/>
                  </a:cxn>
                  <a:cxn ang="T12">
                    <a:pos x="T4" y="T5"/>
                  </a:cxn>
                  <a:cxn ang="T13">
                    <a:pos x="T6" y="T7"/>
                  </a:cxn>
                  <a:cxn ang="T14">
                    <a:pos x="T8" y="T9"/>
                  </a:cxn>
                </a:cxnLst>
                <a:rect l="T15" t="T16" r="T17" b="T18"/>
                <a:pathLst>
                  <a:path w="2193" h="3462">
                    <a:moveTo>
                      <a:pt x="95" y="0"/>
                    </a:moveTo>
                    <a:lnTo>
                      <a:pt x="2193" y="3402"/>
                    </a:lnTo>
                    <a:lnTo>
                      <a:pt x="2096" y="3462"/>
                    </a:lnTo>
                    <a:lnTo>
                      <a:pt x="0" y="60"/>
                    </a:lnTo>
                    <a:lnTo>
                      <a:pt x="95" y="0"/>
                    </a:lnTo>
                    <a:close/>
                  </a:path>
                </a:pathLst>
              </a:custGeom>
              <a:solidFill>
                <a:srgbClr val="000000"/>
              </a:solidFill>
              <a:ln w="12700">
                <a:noFill/>
                <a:round/>
                <a:headEnd/>
                <a:tailEnd/>
              </a:ln>
            </p:spPr>
            <p:txBody>
              <a:bodyPr/>
              <a:lstStyle/>
              <a:p>
                <a:endParaRPr lang="de-DE"/>
              </a:p>
            </p:txBody>
          </p:sp>
          <p:sp>
            <p:nvSpPr>
              <p:cNvPr id="5220" name="Freeform 374"/>
              <p:cNvSpPr>
                <a:spLocks/>
              </p:cNvSpPr>
              <p:nvPr/>
            </p:nvSpPr>
            <p:spPr bwMode="auto">
              <a:xfrm>
                <a:off x="431" y="2156"/>
                <a:ext cx="56" cy="738"/>
              </a:xfrm>
              <a:custGeom>
                <a:avLst/>
                <a:gdLst>
                  <a:gd name="T0" fmla="*/ 22 w 283"/>
                  <a:gd name="T1" fmla="*/ 0 h 3690"/>
                  <a:gd name="T2" fmla="*/ 56 w 283"/>
                  <a:gd name="T3" fmla="*/ 737 h 3690"/>
                  <a:gd name="T4" fmla="*/ 34 w 283"/>
                  <a:gd name="T5" fmla="*/ 738 h 3690"/>
                  <a:gd name="T6" fmla="*/ 0 w 283"/>
                  <a:gd name="T7" fmla="*/ 1 h 3690"/>
                  <a:gd name="T8" fmla="*/ 22 w 283"/>
                  <a:gd name="T9" fmla="*/ 0 h 3690"/>
                  <a:gd name="T10" fmla="*/ 0 60000 65536"/>
                  <a:gd name="T11" fmla="*/ 0 60000 65536"/>
                  <a:gd name="T12" fmla="*/ 0 60000 65536"/>
                  <a:gd name="T13" fmla="*/ 0 60000 65536"/>
                  <a:gd name="T14" fmla="*/ 0 60000 65536"/>
                  <a:gd name="T15" fmla="*/ 0 w 283"/>
                  <a:gd name="T16" fmla="*/ 0 h 3690"/>
                  <a:gd name="T17" fmla="*/ 283 w 283"/>
                  <a:gd name="T18" fmla="*/ 3690 h 3690"/>
                </a:gdLst>
                <a:ahLst/>
                <a:cxnLst>
                  <a:cxn ang="T10">
                    <a:pos x="T0" y="T1"/>
                  </a:cxn>
                  <a:cxn ang="T11">
                    <a:pos x="T2" y="T3"/>
                  </a:cxn>
                  <a:cxn ang="T12">
                    <a:pos x="T4" y="T5"/>
                  </a:cxn>
                  <a:cxn ang="T13">
                    <a:pos x="T6" y="T7"/>
                  </a:cxn>
                  <a:cxn ang="T14">
                    <a:pos x="T8" y="T9"/>
                  </a:cxn>
                </a:cxnLst>
                <a:rect l="T15" t="T16" r="T17" b="T18"/>
                <a:pathLst>
                  <a:path w="283" h="3690">
                    <a:moveTo>
                      <a:pt x="113" y="0"/>
                    </a:moveTo>
                    <a:lnTo>
                      <a:pt x="283" y="3685"/>
                    </a:lnTo>
                    <a:lnTo>
                      <a:pt x="170" y="3690"/>
                    </a:lnTo>
                    <a:lnTo>
                      <a:pt x="0" y="6"/>
                    </a:lnTo>
                    <a:lnTo>
                      <a:pt x="113" y="0"/>
                    </a:lnTo>
                    <a:close/>
                  </a:path>
                </a:pathLst>
              </a:custGeom>
              <a:solidFill>
                <a:srgbClr val="000000"/>
              </a:solidFill>
              <a:ln w="12700">
                <a:noFill/>
                <a:round/>
                <a:headEnd/>
                <a:tailEnd/>
              </a:ln>
            </p:spPr>
            <p:txBody>
              <a:bodyPr/>
              <a:lstStyle/>
              <a:p>
                <a:endParaRPr lang="de-DE"/>
              </a:p>
            </p:txBody>
          </p:sp>
          <p:sp>
            <p:nvSpPr>
              <p:cNvPr id="5221" name="Freeform 375"/>
              <p:cNvSpPr>
                <a:spLocks/>
              </p:cNvSpPr>
              <p:nvPr/>
            </p:nvSpPr>
            <p:spPr bwMode="auto">
              <a:xfrm>
                <a:off x="580" y="1470"/>
                <a:ext cx="427" cy="681"/>
              </a:xfrm>
              <a:custGeom>
                <a:avLst/>
                <a:gdLst>
                  <a:gd name="T0" fmla="*/ 427 w 2137"/>
                  <a:gd name="T1" fmla="*/ 12 h 3405"/>
                  <a:gd name="T2" fmla="*/ 19 w 2137"/>
                  <a:gd name="T3" fmla="*/ 681 h 3405"/>
                  <a:gd name="T4" fmla="*/ 0 w 2137"/>
                  <a:gd name="T5" fmla="*/ 669 h 3405"/>
                  <a:gd name="T6" fmla="*/ 408 w 2137"/>
                  <a:gd name="T7" fmla="*/ 0 h 3405"/>
                  <a:gd name="T8" fmla="*/ 427 w 2137"/>
                  <a:gd name="T9" fmla="*/ 12 h 3405"/>
                  <a:gd name="T10" fmla="*/ 0 60000 65536"/>
                  <a:gd name="T11" fmla="*/ 0 60000 65536"/>
                  <a:gd name="T12" fmla="*/ 0 60000 65536"/>
                  <a:gd name="T13" fmla="*/ 0 60000 65536"/>
                  <a:gd name="T14" fmla="*/ 0 60000 65536"/>
                  <a:gd name="T15" fmla="*/ 0 w 2137"/>
                  <a:gd name="T16" fmla="*/ 0 h 3405"/>
                  <a:gd name="T17" fmla="*/ 2137 w 2137"/>
                  <a:gd name="T18" fmla="*/ 3405 h 3405"/>
                </a:gdLst>
                <a:ahLst/>
                <a:cxnLst>
                  <a:cxn ang="T10">
                    <a:pos x="T0" y="T1"/>
                  </a:cxn>
                  <a:cxn ang="T11">
                    <a:pos x="T2" y="T3"/>
                  </a:cxn>
                  <a:cxn ang="T12">
                    <a:pos x="T4" y="T5"/>
                  </a:cxn>
                  <a:cxn ang="T13">
                    <a:pos x="T6" y="T7"/>
                  </a:cxn>
                  <a:cxn ang="T14">
                    <a:pos x="T8" y="T9"/>
                  </a:cxn>
                </a:cxnLst>
                <a:rect l="T15" t="T16" r="T17" b="T18"/>
                <a:pathLst>
                  <a:path w="2137" h="3405">
                    <a:moveTo>
                      <a:pt x="2137" y="60"/>
                    </a:moveTo>
                    <a:lnTo>
                      <a:pt x="97" y="3405"/>
                    </a:lnTo>
                    <a:lnTo>
                      <a:pt x="0" y="3345"/>
                    </a:lnTo>
                    <a:lnTo>
                      <a:pt x="2041" y="0"/>
                    </a:lnTo>
                    <a:lnTo>
                      <a:pt x="2137" y="60"/>
                    </a:lnTo>
                    <a:close/>
                  </a:path>
                </a:pathLst>
              </a:custGeom>
              <a:solidFill>
                <a:srgbClr val="000000"/>
              </a:solidFill>
              <a:ln w="12700">
                <a:noFill/>
                <a:round/>
                <a:headEnd/>
                <a:tailEnd/>
              </a:ln>
            </p:spPr>
            <p:txBody>
              <a:bodyPr/>
              <a:lstStyle/>
              <a:p>
                <a:endParaRPr lang="de-DE"/>
              </a:p>
            </p:txBody>
          </p:sp>
          <p:sp>
            <p:nvSpPr>
              <p:cNvPr id="5222" name="Freeform 376"/>
              <p:cNvSpPr>
                <a:spLocks/>
              </p:cNvSpPr>
              <p:nvPr/>
            </p:nvSpPr>
            <p:spPr bwMode="auto">
              <a:xfrm>
                <a:off x="544" y="2144"/>
                <a:ext cx="57" cy="693"/>
              </a:xfrm>
              <a:custGeom>
                <a:avLst/>
                <a:gdLst>
                  <a:gd name="T0" fmla="*/ 57 w 283"/>
                  <a:gd name="T1" fmla="*/ 1 h 3464"/>
                  <a:gd name="T2" fmla="*/ 23 w 283"/>
                  <a:gd name="T3" fmla="*/ 693 h 3464"/>
                  <a:gd name="T4" fmla="*/ 0 w 283"/>
                  <a:gd name="T5" fmla="*/ 692 h 3464"/>
                  <a:gd name="T6" fmla="*/ 34 w 283"/>
                  <a:gd name="T7" fmla="*/ 0 h 3464"/>
                  <a:gd name="T8" fmla="*/ 57 w 283"/>
                  <a:gd name="T9" fmla="*/ 1 h 3464"/>
                  <a:gd name="T10" fmla="*/ 0 60000 65536"/>
                  <a:gd name="T11" fmla="*/ 0 60000 65536"/>
                  <a:gd name="T12" fmla="*/ 0 60000 65536"/>
                  <a:gd name="T13" fmla="*/ 0 60000 65536"/>
                  <a:gd name="T14" fmla="*/ 0 60000 65536"/>
                  <a:gd name="T15" fmla="*/ 0 w 283"/>
                  <a:gd name="T16" fmla="*/ 0 h 3464"/>
                  <a:gd name="T17" fmla="*/ 283 w 283"/>
                  <a:gd name="T18" fmla="*/ 3464 h 3464"/>
                </a:gdLst>
                <a:ahLst/>
                <a:cxnLst>
                  <a:cxn ang="T10">
                    <a:pos x="T0" y="T1"/>
                  </a:cxn>
                  <a:cxn ang="T11">
                    <a:pos x="T2" y="T3"/>
                  </a:cxn>
                  <a:cxn ang="T12">
                    <a:pos x="T4" y="T5"/>
                  </a:cxn>
                  <a:cxn ang="T13">
                    <a:pos x="T6" y="T7"/>
                  </a:cxn>
                  <a:cxn ang="T14">
                    <a:pos x="T8" y="T9"/>
                  </a:cxn>
                </a:cxnLst>
                <a:rect l="T15" t="T16" r="T17" b="T18"/>
                <a:pathLst>
                  <a:path w="283" h="3464">
                    <a:moveTo>
                      <a:pt x="283" y="6"/>
                    </a:moveTo>
                    <a:lnTo>
                      <a:pt x="112" y="3464"/>
                    </a:lnTo>
                    <a:lnTo>
                      <a:pt x="0" y="3458"/>
                    </a:lnTo>
                    <a:lnTo>
                      <a:pt x="170" y="0"/>
                    </a:lnTo>
                    <a:lnTo>
                      <a:pt x="283" y="6"/>
                    </a:lnTo>
                    <a:close/>
                  </a:path>
                </a:pathLst>
              </a:custGeom>
              <a:solidFill>
                <a:srgbClr val="000000"/>
              </a:solidFill>
              <a:ln w="12700">
                <a:noFill/>
                <a:round/>
                <a:headEnd/>
                <a:tailEnd/>
              </a:ln>
            </p:spPr>
            <p:txBody>
              <a:bodyPr/>
              <a:lstStyle/>
              <a:p>
                <a:endParaRPr lang="de-DE"/>
              </a:p>
            </p:txBody>
          </p:sp>
          <p:sp>
            <p:nvSpPr>
              <p:cNvPr id="5223" name="Line 377"/>
              <p:cNvSpPr>
                <a:spLocks noChangeShapeType="1"/>
              </p:cNvSpPr>
              <p:nvPr/>
            </p:nvSpPr>
            <p:spPr bwMode="auto">
              <a:xfrm>
                <a:off x="34" y="1476"/>
                <a:ext cx="964" cy="1"/>
              </a:xfrm>
              <a:prstGeom prst="line">
                <a:avLst/>
              </a:prstGeom>
              <a:noFill/>
              <a:ln w="12700">
                <a:solidFill>
                  <a:srgbClr val="000000"/>
                </a:solidFill>
                <a:round/>
                <a:headEnd/>
                <a:tailEnd/>
              </a:ln>
            </p:spPr>
            <p:txBody>
              <a:bodyPr/>
              <a:lstStyle/>
              <a:p>
                <a:endParaRPr lang="de-DE"/>
              </a:p>
            </p:txBody>
          </p:sp>
          <p:sp>
            <p:nvSpPr>
              <p:cNvPr id="5224" name="Freeform 378"/>
              <p:cNvSpPr>
                <a:spLocks/>
              </p:cNvSpPr>
              <p:nvPr/>
            </p:nvSpPr>
            <p:spPr bwMode="auto">
              <a:xfrm>
                <a:off x="469" y="2828"/>
                <a:ext cx="94" cy="85"/>
              </a:xfrm>
              <a:custGeom>
                <a:avLst/>
                <a:gdLst>
                  <a:gd name="T0" fmla="*/ 94 w 470"/>
                  <a:gd name="T1" fmla="*/ 17 h 425"/>
                  <a:gd name="T2" fmla="*/ 15 w 470"/>
                  <a:gd name="T3" fmla="*/ 85 h 425"/>
                  <a:gd name="T4" fmla="*/ 0 w 470"/>
                  <a:gd name="T5" fmla="*/ 68 h 425"/>
                  <a:gd name="T6" fmla="*/ 79 w 470"/>
                  <a:gd name="T7" fmla="*/ 0 h 425"/>
                  <a:gd name="T8" fmla="*/ 94 w 470"/>
                  <a:gd name="T9" fmla="*/ 17 h 425"/>
                  <a:gd name="T10" fmla="*/ 0 60000 65536"/>
                  <a:gd name="T11" fmla="*/ 0 60000 65536"/>
                  <a:gd name="T12" fmla="*/ 0 60000 65536"/>
                  <a:gd name="T13" fmla="*/ 0 60000 65536"/>
                  <a:gd name="T14" fmla="*/ 0 60000 65536"/>
                  <a:gd name="T15" fmla="*/ 0 w 470"/>
                  <a:gd name="T16" fmla="*/ 0 h 425"/>
                  <a:gd name="T17" fmla="*/ 470 w 470"/>
                  <a:gd name="T18" fmla="*/ 425 h 425"/>
                </a:gdLst>
                <a:ahLst/>
                <a:cxnLst>
                  <a:cxn ang="T10">
                    <a:pos x="T0" y="T1"/>
                  </a:cxn>
                  <a:cxn ang="T11">
                    <a:pos x="T2" y="T3"/>
                  </a:cxn>
                  <a:cxn ang="T12">
                    <a:pos x="T4" y="T5"/>
                  </a:cxn>
                  <a:cxn ang="T13">
                    <a:pos x="T6" y="T7"/>
                  </a:cxn>
                  <a:cxn ang="T14">
                    <a:pos x="T8" y="T9"/>
                  </a:cxn>
                </a:cxnLst>
                <a:rect l="T15" t="T16" r="T17" b="T18"/>
                <a:pathLst>
                  <a:path w="470" h="425">
                    <a:moveTo>
                      <a:pt x="470" y="85"/>
                    </a:moveTo>
                    <a:lnTo>
                      <a:pt x="73" y="425"/>
                    </a:lnTo>
                    <a:lnTo>
                      <a:pt x="0" y="340"/>
                    </a:lnTo>
                    <a:lnTo>
                      <a:pt x="396" y="0"/>
                    </a:lnTo>
                    <a:lnTo>
                      <a:pt x="470" y="85"/>
                    </a:lnTo>
                    <a:close/>
                  </a:path>
                </a:pathLst>
              </a:custGeom>
              <a:solidFill>
                <a:srgbClr val="000000"/>
              </a:solidFill>
              <a:ln w="12700">
                <a:noFill/>
                <a:round/>
                <a:headEnd/>
                <a:tailEnd/>
              </a:ln>
            </p:spPr>
            <p:txBody>
              <a:bodyPr/>
              <a:lstStyle/>
              <a:p>
                <a:endParaRPr lang="de-DE"/>
              </a:p>
            </p:txBody>
          </p:sp>
        </p:grpSp>
      </p:grpSp>
      <p:grpSp>
        <p:nvGrpSpPr>
          <p:cNvPr id="251" name="Gruppieren 250"/>
          <p:cNvGrpSpPr/>
          <p:nvPr/>
        </p:nvGrpSpPr>
        <p:grpSpPr>
          <a:xfrm>
            <a:off x="3438525" y="1547664"/>
            <a:ext cx="1395413" cy="6987422"/>
            <a:chOff x="3438525" y="1547664"/>
            <a:chExt cx="1395413" cy="6987422"/>
          </a:xfrm>
        </p:grpSpPr>
        <p:grpSp>
          <p:nvGrpSpPr>
            <p:cNvPr id="5190" name="Group 280"/>
            <p:cNvGrpSpPr>
              <a:grpSpLocks/>
            </p:cNvGrpSpPr>
            <p:nvPr/>
          </p:nvGrpSpPr>
          <p:grpSpPr bwMode="auto">
            <a:xfrm rot="9259131">
              <a:off x="3581400" y="1547664"/>
              <a:ext cx="1143000" cy="152400"/>
              <a:chOff x="2592" y="576"/>
              <a:chExt cx="2880" cy="367"/>
            </a:xfrm>
          </p:grpSpPr>
          <p:sp>
            <p:nvSpPr>
              <p:cNvPr id="5263" name="Freeform 281" descr="Eiche"/>
              <p:cNvSpPr>
                <a:spLocks/>
              </p:cNvSpPr>
              <p:nvPr/>
            </p:nvSpPr>
            <p:spPr bwMode="auto">
              <a:xfrm>
                <a:off x="2628" y="720"/>
                <a:ext cx="2844" cy="223"/>
              </a:xfrm>
              <a:custGeom>
                <a:avLst/>
                <a:gdLst>
                  <a:gd name="T0" fmla="*/ 2 w 2844"/>
                  <a:gd name="T1" fmla="*/ 6 h 223"/>
                  <a:gd name="T2" fmla="*/ 0 w 2844"/>
                  <a:gd name="T3" fmla="*/ 174 h 223"/>
                  <a:gd name="T4" fmla="*/ 99 w 2844"/>
                  <a:gd name="T5" fmla="*/ 190 h 223"/>
                  <a:gd name="T6" fmla="*/ 120 w 2844"/>
                  <a:gd name="T7" fmla="*/ 72 h 223"/>
                  <a:gd name="T8" fmla="*/ 528 w 2844"/>
                  <a:gd name="T9" fmla="*/ 84 h 223"/>
                  <a:gd name="T10" fmla="*/ 612 w 2844"/>
                  <a:gd name="T11" fmla="*/ 132 h 223"/>
                  <a:gd name="T12" fmla="*/ 618 w 2844"/>
                  <a:gd name="T13" fmla="*/ 222 h 223"/>
                  <a:gd name="T14" fmla="*/ 858 w 2844"/>
                  <a:gd name="T15" fmla="*/ 223 h 223"/>
                  <a:gd name="T16" fmla="*/ 1757 w 2844"/>
                  <a:gd name="T17" fmla="*/ 223 h 223"/>
                  <a:gd name="T18" fmla="*/ 1750 w 2844"/>
                  <a:gd name="T19" fmla="*/ 17 h 223"/>
                  <a:gd name="T20" fmla="*/ 2844 w 2844"/>
                  <a:gd name="T21" fmla="*/ 20 h 223"/>
                  <a:gd name="T22" fmla="*/ 2844 w 2844"/>
                  <a:gd name="T23" fmla="*/ 220 h 223"/>
                  <a:gd name="T24" fmla="*/ 1697 w 2844"/>
                  <a:gd name="T25" fmla="*/ 220 h 223"/>
                  <a:gd name="T26" fmla="*/ 1697 w 2844"/>
                  <a:gd name="T27" fmla="*/ 13 h 223"/>
                  <a:gd name="T28" fmla="*/ 683 w 2844"/>
                  <a:gd name="T29" fmla="*/ 0 h 223"/>
                  <a:gd name="T30" fmla="*/ 666 w 2844"/>
                  <a:gd name="T31" fmla="*/ 102 h 223"/>
                  <a:gd name="T32" fmla="*/ 684 w 2844"/>
                  <a:gd name="T33" fmla="*/ 77 h 223"/>
                  <a:gd name="T34" fmla="*/ 652 w 2844"/>
                  <a:gd name="T35" fmla="*/ 77 h 223"/>
                  <a:gd name="T36" fmla="*/ 554 w 2844"/>
                  <a:gd name="T37" fmla="*/ 17 h 223"/>
                  <a:gd name="T38" fmla="*/ 2 w 2844"/>
                  <a:gd name="T39" fmla="*/ 6 h 22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844"/>
                  <a:gd name="T61" fmla="*/ 0 h 223"/>
                  <a:gd name="T62" fmla="*/ 2844 w 2844"/>
                  <a:gd name="T63" fmla="*/ 223 h 22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844" h="223">
                    <a:moveTo>
                      <a:pt x="2" y="6"/>
                    </a:moveTo>
                    <a:lnTo>
                      <a:pt x="0" y="174"/>
                    </a:lnTo>
                    <a:lnTo>
                      <a:pt x="99" y="190"/>
                    </a:lnTo>
                    <a:cubicBezTo>
                      <a:pt x="119" y="173"/>
                      <a:pt x="49" y="90"/>
                      <a:pt x="120" y="72"/>
                    </a:cubicBezTo>
                    <a:cubicBezTo>
                      <a:pt x="191" y="54"/>
                      <a:pt x="446" y="74"/>
                      <a:pt x="528" y="84"/>
                    </a:cubicBezTo>
                    <a:lnTo>
                      <a:pt x="612" y="132"/>
                    </a:lnTo>
                    <a:lnTo>
                      <a:pt x="618" y="222"/>
                    </a:lnTo>
                    <a:lnTo>
                      <a:pt x="858" y="223"/>
                    </a:lnTo>
                    <a:lnTo>
                      <a:pt x="1757" y="223"/>
                    </a:lnTo>
                    <a:lnTo>
                      <a:pt x="1750" y="17"/>
                    </a:lnTo>
                    <a:lnTo>
                      <a:pt x="2844" y="20"/>
                    </a:lnTo>
                    <a:lnTo>
                      <a:pt x="2844" y="220"/>
                    </a:lnTo>
                    <a:lnTo>
                      <a:pt x="1697" y="220"/>
                    </a:lnTo>
                    <a:lnTo>
                      <a:pt x="1697" y="13"/>
                    </a:lnTo>
                    <a:lnTo>
                      <a:pt x="683" y="0"/>
                    </a:lnTo>
                    <a:lnTo>
                      <a:pt x="666" y="102"/>
                    </a:lnTo>
                    <a:lnTo>
                      <a:pt x="684" y="77"/>
                    </a:lnTo>
                    <a:lnTo>
                      <a:pt x="652" y="77"/>
                    </a:lnTo>
                    <a:lnTo>
                      <a:pt x="554" y="17"/>
                    </a:lnTo>
                    <a:lnTo>
                      <a:pt x="2" y="6"/>
                    </a:lnTo>
                    <a:close/>
                  </a:path>
                </a:pathLst>
              </a:custGeom>
              <a:blipFill dpi="0" rotWithShape="0">
                <a:blip r:embed="rId2" cstate="print"/>
                <a:srcRect/>
                <a:tile tx="0" ty="0" sx="100000" sy="100000" flip="none" algn="tl"/>
              </a:blipFill>
              <a:ln w="9525" cap="flat" cmpd="sng">
                <a:solidFill>
                  <a:schemeClr val="tx1"/>
                </a:solidFill>
                <a:prstDash val="solid"/>
                <a:round/>
                <a:headEnd/>
                <a:tailEnd/>
              </a:ln>
            </p:spPr>
            <p:txBody>
              <a:bodyPr wrap="none"/>
              <a:lstStyle/>
              <a:p>
                <a:endParaRPr lang="de-DE"/>
              </a:p>
            </p:txBody>
          </p:sp>
          <p:sp>
            <p:nvSpPr>
              <p:cNvPr id="5264" name="Freeform 282" descr="Eiche"/>
              <p:cNvSpPr>
                <a:spLocks/>
              </p:cNvSpPr>
              <p:nvPr/>
            </p:nvSpPr>
            <p:spPr bwMode="auto">
              <a:xfrm>
                <a:off x="2592" y="576"/>
                <a:ext cx="1890" cy="336"/>
              </a:xfrm>
              <a:custGeom>
                <a:avLst/>
                <a:gdLst>
                  <a:gd name="T0" fmla="*/ 355 w 1890"/>
                  <a:gd name="T1" fmla="*/ 335 h 336"/>
                  <a:gd name="T2" fmla="*/ 722 w 1890"/>
                  <a:gd name="T3" fmla="*/ 304 h 336"/>
                  <a:gd name="T4" fmla="*/ 817 w 1890"/>
                  <a:gd name="T5" fmla="*/ 300 h 336"/>
                  <a:gd name="T6" fmla="*/ 1838 w 1890"/>
                  <a:gd name="T7" fmla="*/ 296 h 336"/>
                  <a:gd name="T8" fmla="*/ 1890 w 1890"/>
                  <a:gd name="T9" fmla="*/ 294 h 336"/>
                  <a:gd name="T10" fmla="*/ 1890 w 1890"/>
                  <a:gd name="T11" fmla="*/ 90 h 336"/>
                  <a:gd name="T12" fmla="*/ 816 w 1890"/>
                  <a:gd name="T13" fmla="*/ 90 h 336"/>
                  <a:gd name="T14" fmla="*/ 815 w 1890"/>
                  <a:gd name="T15" fmla="*/ 291 h 336"/>
                  <a:gd name="T16" fmla="*/ 714 w 1890"/>
                  <a:gd name="T17" fmla="*/ 292 h 336"/>
                  <a:gd name="T18" fmla="*/ 716 w 1890"/>
                  <a:gd name="T19" fmla="*/ 47 h 336"/>
                  <a:gd name="T20" fmla="*/ 260 w 1890"/>
                  <a:gd name="T21" fmla="*/ 12 h 336"/>
                  <a:gd name="T22" fmla="*/ 0 w 1890"/>
                  <a:gd name="T23" fmla="*/ 78 h 336"/>
                  <a:gd name="T24" fmla="*/ 13 w 1890"/>
                  <a:gd name="T25" fmla="*/ 269 h 336"/>
                  <a:gd name="T26" fmla="*/ 355 w 1890"/>
                  <a:gd name="T27" fmla="*/ 335 h 3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90"/>
                  <a:gd name="T43" fmla="*/ 0 h 336"/>
                  <a:gd name="T44" fmla="*/ 1890 w 1890"/>
                  <a:gd name="T45" fmla="*/ 336 h 3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90" h="336">
                    <a:moveTo>
                      <a:pt x="355" y="335"/>
                    </a:moveTo>
                    <a:cubicBezTo>
                      <a:pt x="473" y="336"/>
                      <a:pt x="646" y="309"/>
                      <a:pt x="722" y="304"/>
                    </a:cubicBezTo>
                    <a:cubicBezTo>
                      <a:pt x="798" y="298"/>
                      <a:pt x="632" y="301"/>
                      <a:pt x="817" y="300"/>
                    </a:cubicBezTo>
                    <a:cubicBezTo>
                      <a:pt x="1003" y="298"/>
                      <a:pt x="1659" y="297"/>
                      <a:pt x="1838" y="296"/>
                    </a:cubicBezTo>
                    <a:lnTo>
                      <a:pt x="1890" y="294"/>
                    </a:lnTo>
                    <a:lnTo>
                      <a:pt x="1890" y="90"/>
                    </a:lnTo>
                    <a:lnTo>
                      <a:pt x="816" y="90"/>
                    </a:lnTo>
                    <a:lnTo>
                      <a:pt x="815" y="291"/>
                    </a:lnTo>
                    <a:lnTo>
                      <a:pt x="714" y="292"/>
                    </a:lnTo>
                    <a:lnTo>
                      <a:pt x="716" y="47"/>
                    </a:lnTo>
                    <a:cubicBezTo>
                      <a:pt x="640" y="0"/>
                      <a:pt x="378" y="6"/>
                      <a:pt x="260" y="12"/>
                    </a:cubicBezTo>
                    <a:cubicBezTo>
                      <a:pt x="142" y="17"/>
                      <a:pt x="40" y="35"/>
                      <a:pt x="0" y="78"/>
                    </a:cubicBezTo>
                    <a:lnTo>
                      <a:pt x="13" y="269"/>
                    </a:lnTo>
                    <a:cubicBezTo>
                      <a:pt x="72" y="311"/>
                      <a:pt x="283" y="322"/>
                      <a:pt x="355" y="335"/>
                    </a:cubicBezTo>
                    <a:close/>
                  </a:path>
                </a:pathLst>
              </a:custGeom>
              <a:blipFill dpi="0" rotWithShape="0">
                <a:blip r:embed="rId2" cstate="print"/>
                <a:srcRect/>
                <a:tile tx="0" ty="0" sx="100000" sy="100000" flip="none" algn="tl"/>
              </a:blipFill>
              <a:ln w="9525" cap="flat" cmpd="sng">
                <a:solidFill>
                  <a:schemeClr val="tx1"/>
                </a:solidFill>
                <a:prstDash val="solid"/>
                <a:round/>
                <a:headEnd/>
                <a:tailEnd/>
              </a:ln>
            </p:spPr>
            <p:txBody>
              <a:bodyPr wrap="none"/>
              <a:lstStyle/>
              <a:p>
                <a:endParaRPr lang="de-DE"/>
              </a:p>
            </p:txBody>
          </p:sp>
        </p:grpSp>
        <p:sp>
          <p:nvSpPr>
            <p:cNvPr id="5191" name="Freeform 283"/>
            <p:cNvSpPr>
              <a:spLocks/>
            </p:cNvSpPr>
            <p:nvPr/>
          </p:nvSpPr>
          <p:spPr bwMode="auto">
            <a:xfrm rot="2228944">
              <a:off x="3829050" y="1734989"/>
              <a:ext cx="742950" cy="1066800"/>
            </a:xfrm>
            <a:custGeom>
              <a:avLst/>
              <a:gdLst>
                <a:gd name="T0" fmla="*/ 251059 w 1598"/>
                <a:gd name="T1" fmla="*/ 757084 h 1705"/>
                <a:gd name="T2" fmla="*/ 55791 w 1598"/>
                <a:gd name="T3" fmla="*/ 865954 h 1705"/>
                <a:gd name="T4" fmla="*/ 64160 w 1598"/>
                <a:gd name="T5" fmla="*/ 1042398 h 1705"/>
                <a:gd name="T6" fmla="*/ 57186 w 1598"/>
                <a:gd name="T7" fmla="*/ 1012365 h 1705"/>
                <a:gd name="T8" fmla="*/ 55791 w 1598"/>
                <a:gd name="T9" fmla="*/ 986086 h 1705"/>
                <a:gd name="T10" fmla="*/ 43703 w 1598"/>
                <a:gd name="T11" fmla="*/ 866580 h 1705"/>
                <a:gd name="T12" fmla="*/ 43703 w 1598"/>
                <a:gd name="T13" fmla="*/ 849686 h 1705"/>
                <a:gd name="T14" fmla="*/ 245480 w 1598"/>
                <a:gd name="T15" fmla="*/ 760838 h 1705"/>
                <a:gd name="T16" fmla="*/ 290113 w 1598"/>
                <a:gd name="T17" fmla="*/ 550606 h 1705"/>
                <a:gd name="T18" fmla="*/ 516067 w 1598"/>
                <a:gd name="T19" fmla="*/ 62569 h 1705"/>
                <a:gd name="T20" fmla="*/ 580226 w 1598"/>
                <a:gd name="T21" fmla="*/ 175193 h 1705"/>
                <a:gd name="T22" fmla="*/ 524435 w 1598"/>
                <a:gd name="T23" fmla="*/ 239013 h 1705"/>
                <a:gd name="T24" fmla="*/ 479803 w 1598"/>
                <a:gd name="T25" fmla="*/ 231505 h 1705"/>
                <a:gd name="T26" fmla="*/ 482592 w 1598"/>
                <a:gd name="T27" fmla="*/ 148914 h 1705"/>
                <a:gd name="T28" fmla="*/ 443538 w 1598"/>
                <a:gd name="T29" fmla="*/ 231505 h 1705"/>
                <a:gd name="T30" fmla="*/ 295692 w 1598"/>
                <a:gd name="T31" fmla="*/ 513065 h 1705"/>
                <a:gd name="T32" fmla="*/ 128319 w 1598"/>
                <a:gd name="T33" fmla="*/ 573131 h 1705"/>
                <a:gd name="T34" fmla="*/ 0 w 1598"/>
                <a:gd name="T35" fmla="*/ 824658 h 1705"/>
                <a:gd name="T36" fmla="*/ 36264 w 1598"/>
                <a:gd name="T37" fmla="*/ 1004857 h 1705"/>
                <a:gd name="T38" fmla="*/ 16737 w 1598"/>
                <a:gd name="T39" fmla="*/ 828413 h 1705"/>
                <a:gd name="T40" fmla="*/ 133898 w 1598"/>
                <a:gd name="T41" fmla="*/ 580640 h 1705"/>
                <a:gd name="T42" fmla="*/ 228743 w 1598"/>
                <a:gd name="T43" fmla="*/ 535590 h 1705"/>
                <a:gd name="T44" fmla="*/ 298482 w 1598"/>
                <a:gd name="T45" fmla="*/ 509311 h 1705"/>
                <a:gd name="T46" fmla="*/ 290113 w 1598"/>
                <a:gd name="T47" fmla="*/ 490540 h 1705"/>
                <a:gd name="T48" fmla="*/ 312430 w 1598"/>
                <a:gd name="T49" fmla="*/ 550606 h 1705"/>
                <a:gd name="T50" fmla="*/ 334746 w 1598"/>
                <a:gd name="T51" fmla="*/ 520573 h 1705"/>
                <a:gd name="T52" fmla="*/ 353808 w 1598"/>
                <a:gd name="T53" fmla="*/ 517445 h 1705"/>
                <a:gd name="T54" fmla="*/ 460276 w 1598"/>
                <a:gd name="T55" fmla="*/ 483658 h 1705"/>
                <a:gd name="T56" fmla="*/ 510953 w 1598"/>
                <a:gd name="T57" fmla="*/ 466138 h 1705"/>
                <a:gd name="T58" fmla="*/ 553726 w 1598"/>
                <a:gd name="T59" fmla="*/ 454876 h 1705"/>
                <a:gd name="T60" fmla="*/ 570463 w 1598"/>
                <a:gd name="T61" fmla="*/ 449245 h 1705"/>
                <a:gd name="T62" fmla="*/ 691808 w 1598"/>
                <a:gd name="T63" fmla="*/ 400441 h 1705"/>
                <a:gd name="T64" fmla="*/ 742020 w 1598"/>
                <a:gd name="T65" fmla="*/ 449245 h 1705"/>
                <a:gd name="T66" fmla="*/ 686229 w 1598"/>
                <a:gd name="T67" fmla="*/ 554361 h 1705"/>
                <a:gd name="T68" fmla="*/ 608122 w 1598"/>
                <a:gd name="T69" fmla="*/ 501803 h 1705"/>
                <a:gd name="T70" fmla="*/ 633228 w 1598"/>
                <a:gd name="T71" fmla="*/ 441737 h 17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98"/>
                <a:gd name="T109" fmla="*/ 0 h 1705"/>
                <a:gd name="T110" fmla="*/ 1598 w 1598"/>
                <a:gd name="T111" fmla="*/ 1705 h 170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98" h="1705">
                  <a:moveTo>
                    <a:pt x="540" y="1210"/>
                  </a:moveTo>
                  <a:lnTo>
                    <a:pt x="120" y="1384"/>
                  </a:lnTo>
                  <a:lnTo>
                    <a:pt x="138" y="1666"/>
                  </a:lnTo>
                  <a:cubicBezTo>
                    <a:pt x="138" y="1705"/>
                    <a:pt x="126" y="1633"/>
                    <a:pt x="123" y="1618"/>
                  </a:cubicBezTo>
                  <a:cubicBezTo>
                    <a:pt x="120" y="1603"/>
                    <a:pt x="125" y="1615"/>
                    <a:pt x="120" y="1576"/>
                  </a:cubicBezTo>
                  <a:cubicBezTo>
                    <a:pt x="117" y="1512"/>
                    <a:pt x="99" y="1449"/>
                    <a:pt x="94" y="1385"/>
                  </a:cubicBezTo>
                  <a:cubicBezTo>
                    <a:pt x="93" y="1376"/>
                    <a:pt x="94" y="1367"/>
                    <a:pt x="94" y="1358"/>
                  </a:cubicBezTo>
                  <a:lnTo>
                    <a:pt x="528" y="1216"/>
                  </a:lnTo>
                  <a:lnTo>
                    <a:pt x="624" y="880"/>
                  </a:lnTo>
                  <a:lnTo>
                    <a:pt x="1110" y="100"/>
                  </a:lnTo>
                  <a:cubicBezTo>
                    <a:pt x="1214" y="0"/>
                    <a:pt x="1245" y="233"/>
                    <a:pt x="1248" y="280"/>
                  </a:cubicBezTo>
                  <a:cubicBezTo>
                    <a:pt x="1251" y="327"/>
                    <a:pt x="1164" y="367"/>
                    <a:pt x="1128" y="382"/>
                  </a:cubicBezTo>
                  <a:cubicBezTo>
                    <a:pt x="1092" y="397"/>
                    <a:pt x="1047" y="394"/>
                    <a:pt x="1032" y="370"/>
                  </a:cubicBezTo>
                  <a:cubicBezTo>
                    <a:pt x="1017" y="346"/>
                    <a:pt x="1051" y="238"/>
                    <a:pt x="1038" y="238"/>
                  </a:cubicBezTo>
                  <a:cubicBezTo>
                    <a:pt x="1025" y="238"/>
                    <a:pt x="1021" y="273"/>
                    <a:pt x="954" y="370"/>
                  </a:cubicBezTo>
                  <a:lnTo>
                    <a:pt x="636" y="820"/>
                  </a:lnTo>
                  <a:lnTo>
                    <a:pt x="276" y="916"/>
                  </a:lnTo>
                  <a:lnTo>
                    <a:pt x="0" y="1318"/>
                  </a:lnTo>
                  <a:lnTo>
                    <a:pt x="78" y="1606"/>
                  </a:lnTo>
                  <a:lnTo>
                    <a:pt x="36" y="1324"/>
                  </a:lnTo>
                  <a:lnTo>
                    <a:pt x="288" y="928"/>
                  </a:lnTo>
                  <a:lnTo>
                    <a:pt x="492" y="856"/>
                  </a:lnTo>
                  <a:lnTo>
                    <a:pt x="642" y="814"/>
                  </a:lnTo>
                  <a:lnTo>
                    <a:pt x="624" y="784"/>
                  </a:lnTo>
                  <a:lnTo>
                    <a:pt x="672" y="880"/>
                  </a:lnTo>
                  <a:cubicBezTo>
                    <a:pt x="688" y="864"/>
                    <a:pt x="701" y="844"/>
                    <a:pt x="720" y="832"/>
                  </a:cubicBezTo>
                  <a:cubicBezTo>
                    <a:pt x="732" y="825"/>
                    <a:pt x="748" y="830"/>
                    <a:pt x="761" y="827"/>
                  </a:cubicBezTo>
                  <a:cubicBezTo>
                    <a:pt x="837" y="809"/>
                    <a:pt x="913" y="791"/>
                    <a:pt x="990" y="773"/>
                  </a:cubicBezTo>
                  <a:cubicBezTo>
                    <a:pt x="1027" y="765"/>
                    <a:pt x="1062" y="753"/>
                    <a:pt x="1099" y="745"/>
                  </a:cubicBezTo>
                  <a:cubicBezTo>
                    <a:pt x="1129" y="738"/>
                    <a:pt x="1160" y="733"/>
                    <a:pt x="1191" y="727"/>
                  </a:cubicBezTo>
                  <a:cubicBezTo>
                    <a:pt x="1203" y="724"/>
                    <a:pt x="1227" y="718"/>
                    <a:pt x="1227" y="718"/>
                  </a:cubicBezTo>
                  <a:lnTo>
                    <a:pt x="1488" y="640"/>
                  </a:lnTo>
                  <a:cubicBezTo>
                    <a:pt x="1549" y="640"/>
                    <a:pt x="1598" y="677"/>
                    <a:pt x="1596" y="718"/>
                  </a:cubicBezTo>
                  <a:cubicBezTo>
                    <a:pt x="1594" y="759"/>
                    <a:pt x="1524" y="872"/>
                    <a:pt x="1476" y="886"/>
                  </a:cubicBezTo>
                  <a:cubicBezTo>
                    <a:pt x="1428" y="900"/>
                    <a:pt x="1327" y="832"/>
                    <a:pt x="1308" y="802"/>
                  </a:cubicBezTo>
                  <a:cubicBezTo>
                    <a:pt x="1289" y="772"/>
                    <a:pt x="1336" y="723"/>
                    <a:pt x="1362" y="706"/>
                  </a:cubicBezTo>
                </a:path>
              </a:pathLst>
            </a:custGeom>
            <a:noFill/>
            <a:ln w="28575" cap="flat" cmpd="sng">
              <a:solidFill>
                <a:schemeClr val="tx1"/>
              </a:solidFill>
              <a:prstDash val="solid"/>
              <a:round/>
              <a:headEnd/>
              <a:tailEnd/>
            </a:ln>
          </p:spPr>
          <p:txBody>
            <a:bodyPr wrap="none"/>
            <a:lstStyle/>
            <a:p>
              <a:endParaRPr lang="de-DE"/>
            </a:p>
          </p:txBody>
        </p:sp>
        <p:sp>
          <p:nvSpPr>
            <p:cNvPr id="5192" name="Freeform 284"/>
            <p:cNvSpPr>
              <a:spLocks/>
            </p:cNvSpPr>
            <p:nvPr/>
          </p:nvSpPr>
          <p:spPr bwMode="auto">
            <a:xfrm rot="1800028">
              <a:off x="3810000" y="2561712"/>
              <a:ext cx="762000" cy="869950"/>
            </a:xfrm>
            <a:custGeom>
              <a:avLst/>
              <a:gdLst>
                <a:gd name="T0" fmla="*/ 47771 w 654"/>
                <a:gd name="T1" fmla="*/ 834750 h 692"/>
                <a:gd name="T2" fmla="*/ 5826 w 654"/>
                <a:gd name="T3" fmla="*/ 812121 h 692"/>
                <a:gd name="T4" fmla="*/ 34954 w 654"/>
                <a:gd name="T5" fmla="*/ 766863 h 692"/>
                <a:gd name="T6" fmla="*/ 195743 w 654"/>
                <a:gd name="T7" fmla="*/ 569490 h 692"/>
                <a:gd name="T8" fmla="*/ 227202 w 654"/>
                <a:gd name="T9" fmla="*/ 569490 h 692"/>
                <a:gd name="T10" fmla="*/ 562761 w 654"/>
                <a:gd name="T11" fmla="*/ 207430 h 692"/>
                <a:gd name="T12" fmla="*/ 569752 w 654"/>
                <a:gd name="T13" fmla="*/ 165944 h 692"/>
                <a:gd name="T14" fmla="*/ 736367 w 654"/>
                <a:gd name="T15" fmla="*/ 0 h 692"/>
                <a:gd name="T16" fmla="*/ 762000 w 654"/>
                <a:gd name="T17" fmla="*/ 20114 h 692"/>
                <a:gd name="T18" fmla="*/ 618688 w 654"/>
                <a:gd name="T19" fmla="*/ 197373 h 692"/>
                <a:gd name="T20" fmla="*/ 573248 w 654"/>
                <a:gd name="T21" fmla="*/ 220002 h 692"/>
                <a:gd name="T22" fmla="*/ 243514 w 654"/>
                <a:gd name="T23" fmla="*/ 580805 h 692"/>
                <a:gd name="T24" fmla="*/ 250505 w 654"/>
                <a:gd name="T25" fmla="*/ 603433 h 692"/>
                <a:gd name="T26" fmla="*/ 47771 w 654"/>
                <a:gd name="T27" fmla="*/ 834750 h 69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54"/>
                <a:gd name="T43" fmla="*/ 0 h 692"/>
                <a:gd name="T44" fmla="*/ 654 w 654"/>
                <a:gd name="T45" fmla="*/ 692 h 69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54" h="692">
                  <a:moveTo>
                    <a:pt x="41" y="664"/>
                  </a:moveTo>
                  <a:cubicBezTo>
                    <a:pt x="6" y="692"/>
                    <a:pt x="7" y="655"/>
                    <a:pt x="5" y="646"/>
                  </a:cubicBezTo>
                  <a:cubicBezTo>
                    <a:pt x="8" y="633"/>
                    <a:pt x="0" y="642"/>
                    <a:pt x="30" y="610"/>
                  </a:cubicBezTo>
                  <a:lnTo>
                    <a:pt x="168" y="453"/>
                  </a:lnTo>
                  <a:lnTo>
                    <a:pt x="195" y="453"/>
                  </a:lnTo>
                  <a:lnTo>
                    <a:pt x="483" y="165"/>
                  </a:lnTo>
                  <a:lnTo>
                    <a:pt x="489" y="132"/>
                  </a:lnTo>
                  <a:lnTo>
                    <a:pt x="632" y="0"/>
                  </a:lnTo>
                  <a:lnTo>
                    <a:pt x="654" y="16"/>
                  </a:lnTo>
                  <a:lnTo>
                    <a:pt x="531" y="157"/>
                  </a:lnTo>
                  <a:lnTo>
                    <a:pt x="492" y="175"/>
                  </a:lnTo>
                  <a:lnTo>
                    <a:pt x="209" y="462"/>
                  </a:lnTo>
                  <a:lnTo>
                    <a:pt x="215" y="480"/>
                  </a:lnTo>
                  <a:lnTo>
                    <a:pt x="41" y="664"/>
                  </a:lnTo>
                  <a:close/>
                </a:path>
              </a:pathLst>
            </a:custGeom>
            <a:solidFill>
              <a:srgbClr val="DDDDDD"/>
            </a:solidFill>
            <a:ln w="0" cap="flat" cmpd="sng">
              <a:solidFill>
                <a:schemeClr val="tx1"/>
              </a:solidFill>
              <a:prstDash val="solid"/>
              <a:round/>
              <a:headEnd/>
              <a:tailEnd/>
            </a:ln>
          </p:spPr>
          <p:txBody>
            <a:bodyPr wrap="none"/>
            <a:lstStyle/>
            <a:p>
              <a:endParaRPr lang="de-DE"/>
            </a:p>
          </p:txBody>
        </p:sp>
        <p:sp>
          <p:nvSpPr>
            <p:cNvPr id="5193" name="Freeform 285"/>
            <p:cNvSpPr>
              <a:spLocks/>
            </p:cNvSpPr>
            <p:nvPr/>
          </p:nvSpPr>
          <p:spPr bwMode="auto">
            <a:xfrm>
              <a:off x="3886200" y="3395290"/>
              <a:ext cx="457200" cy="528638"/>
            </a:xfrm>
            <a:custGeom>
              <a:avLst/>
              <a:gdLst>
                <a:gd name="T0" fmla="*/ 96333 w 897"/>
                <a:gd name="T1" fmla="*/ 528638 h 918"/>
                <a:gd name="T2" fmla="*/ 0 w 897"/>
                <a:gd name="T3" fmla="*/ 3455 h 918"/>
                <a:gd name="T4" fmla="*/ 13762 w 897"/>
                <a:gd name="T5" fmla="*/ 0 h 918"/>
                <a:gd name="T6" fmla="*/ 441909 w 897"/>
                <a:gd name="T7" fmla="*/ 0 h 918"/>
                <a:gd name="T8" fmla="*/ 457200 w 897"/>
                <a:gd name="T9" fmla="*/ 0 h 918"/>
                <a:gd name="T10" fmla="*/ 360867 w 897"/>
                <a:gd name="T11" fmla="*/ 526910 h 918"/>
                <a:gd name="T12" fmla="*/ 96333 w 897"/>
                <a:gd name="T13" fmla="*/ 528638 h 918"/>
                <a:gd name="T14" fmla="*/ 0 60000 65536"/>
                <a:gd name="T15" fmla="*/ 0 60000 65536"/>
                <a:gd name="T16" fmla="*/ 0 60000 65536"/>
                <a:gd name="T17" fmla="*/ 0 60000 65536"/>
                <a:gd name="T18" fmla="*/ 0 60000 65536"/>
                <a:gd name="T19" fmla="*/ 0 60000 65536"/>
                <a:gd name="T20" fmla="*/ 0 60000 65536"/>
                <a:gd name="T21" fmla="*/ 0 w 897"/>
                <a:gd name="T22" fmla="*/ 0 h 918"/>
                <a:gd name="T23" fmla="*/ 897 w 897"/>
                <a:gd name="T24" fmla="*/ 918 h 9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7" h="918">
                  <a:moveTo>
                    <a:pt x="189" y="918"/>
                  </a:moveTo>
                  <a:cubicBezTo>
                    <a:pt x="68" y="766"/>
                    <a:pt x="27" y="159"/>
                    <a:pt x="0" y="6"/>
                  </a:cubicBezTo>
                  <a:lnTo>
                    <a:pt x="27" y="0"/>
                  </a:lnTo>
                  <a:lnTo>
                    <a:pt x="867" y="0"/>
                  </a:lnTo>
                  <a:lnTo>
                    <a:pt x="897" y="0"/>
                  </a:lnTo>
                  <a:cubicBezTo>
                    <a:pt x="871" y="153"/>
                    <a:pt x="826" y="762"/>
                    <a:pt x="708" y="915"/>
                  </a:cubicBezTo>
                  <a:lnTo>
                    <a:pt x="189" y="918"/>
                  </a:lnTo>
                  <a:close/>
                </a:path>
              </a:pathLst>
            </a:custGeom>
            <a:solidFill>
              <a:srgbClr val="FFFFFF"/>
            </a:solidFill>
            <a:ln w="0" cap="flat" cmpd="sng">
              <a:solidFill>
                <a:schemeClr val="tx1"/>
              </a:solidFill>
              <a:prstDash val="solid"/>
              <a:round/>
              <a:headEnd/>
              <a:tailEnd/>
            </a:ln>
          </p:spPr>
          <p:txBody>
            <a:bodyPr wrap="none"/>
            <a:lstStyle/>
            <a:p>
              <a:endParaRPr lang="de-DE"/>
            </a:p>
          </p:txBody>
        </p:sp>
        <p:grpSp>
          <p:nvGrpSpPr>
            <p:cNvPr id="5195" name="Group 289"/>
            <p:cNvGrpSpPr>
              <a:grpSpLocks/>
            </p:cNvGrpSpPr>
            <p:nvPr/>
          </p:nvGrpSpPr>
          <p:grpSpPr bwMode="auto">
            <a:xfrm>
              <a:off x="3886200" y="3989958"/>
              <a:ext cx="431800" cy="654050"/>
              <a:chOff x="3552" y="1500"/>
              <a:chExt cx="1872" cy="1980"/>
            </a:xfrm>
          </p:grpSpPr>
          <p:sp>
            <p:nvSpPr>
              <p:cNvPr id="5257" name="Freeform 290"/>
              <p:cNvSpPr>
                <a:spLocks/>
              </p:cNvSpPr>
              <p:nvPr/>
            </p:nvSpPr>
            <p:spPr bwMode="auto">
              <a:xfrm>
                <a:off x="4353" y="1500"/>
                <a:ext cx="310" cy="938"/>
              </a:xfrm>
              <a:custGeom>
                <a:avLst/>
                <a:gdLst>
                  <a:gd name="T0" fmla="*/ 301 w 310"/>
                  <a:gd name="T1" fmla="*/ 542 h 938"/>
                  <a:gd name="T2" fmla="*/ 301 w 310"/>
                  <a:gd name="T3" fmla="*/ 743 h 938"/>
                  <a:gd name="T4" fmla="*/ 267 w 310"/>
                  <a:gd name="T5" fmla="*/ 906 h 938"/>
                  <a:gd name="T6" fmla="*/ 171 w 310"/>
                  <a:gd name="T7" fmla="*/ 933 h 938"/>
                  <a:gd name="T8" fmla="*/ 30 w 310"/>
                  <a:gd name="T9" fmla="*/ 909 h 938"/>
                  <a:gd name="T10" fmla="*/ 7 w 310"/>
                  <a:gd name="T11" fmla="*/ 783 h 938"/>
                  <a:gd name="T12" fmla="*/ 7 w 310"/>
                  <a:gd name="T13" fmla="*/ 622 h 938"/>
                  <a:gd name="T14" fmla="*/ 49 w 310"/>
                  <a:gd name="T15" fmla="*/ 422 h 938"/>
                  <a:gd name="T16" fmla="*/ 91 w 310"/>
                  <a:gd name="T17" fmla="*/ 221 h 938"/>
                  <a:gd name="T18" fmla="*/ 91 w 310"/>
                  <a:gd name="T19" fmla="*/ 20 h 938"/>
                  <a:gd name="T20" fmla="*/ 133 w 310"/>
                  <a:gd name="T21" fmla="*/ 100 h 938"/>
                  <a:gd name="T22" fmla="*/ 175 w 310"/>
                  <a:gd name="T23" fmla="*/ 181 h 938"/>
                  <a:gd name="T24" fmla="*/ 249 w 310"/>
                  <a:gd name="T25" fmla="*/ 279 h 938"/>
                  <a:gd name="T26" fmla="*/ 297 w 310"/>
                  <a:gd name="T27" fmla="*/ 405 h 938"/>
                  <a:gd name="T28" fmla="*/ 301 w 310"/>
                  <a:gd name="T29" fmla="*/ 542 h 9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0"/>
                  <a:gd name="T46" fmla="*/ 0 h 938"/>
                  <a:gd name="T47" fmla="*/ 310 w 310"/>
                  <a:gd name="T48" fmla="*/ 938 h 9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0" h="938">
                    <a:moveTo>
                      <a:pt x="301" y="542"/>
                    </a:moveTo>
                    <a:cubicBezTo>
                      <a:pt x="301" y="602"/>
                      <a:pt x="310" y="686"/>
                      <a:pt x="301" y="743"/>
                    </a:cubicBezTo>
                    <a:cubicBezTo>
                      <a:pt x="295" y="804"/>
                      <a:pt x="289" y="874"/>
                      <a:pt x="267" y="906"/>
                    </a:cubicBezTo>
                    <a:cubicBezTo>
                      <a:pt x="245" y="938"/>
                      <a:pt x="210" y="933"/>
                      <a:pt x="171" y="933"/>
                    </a:cubicBezTo>
                    <a:cubicBezTo>
                      <a:pt x="132" y="933"/>
                      <a:pt x="57" y="934"/>
                      <a:pt x="30" y="909"/>
                    </a:cubicBezTo>
                    <a:cubicBezTo>
                      <a:pt x="2" y="889"/>
                      <a:pt x="11" y="831"/>
                      <a:pt x="7" y="783"/>
                    </a:cubicBezTo>
                    <a:cubicBezTo>
                      <a:pt x="3" y="735"/>
                      <a:pt x="0" y="683"/>
                      <a:pt x="7" y="622"/>
                    </a:cubicBezTo>
                    <a:cubicBezTo>
                      <a:pt x="14" y="562"/>
                      <a:pt x="35" y="488"/>
                      <a:pt x="49" y="422"/>
                    </a:cubicBezTo>
                    <a:cubicBezTo>
                      <a:pt x="63" y="355"/>
                      <a:pt x="84" y="288"/>
                      <a:pt x="91" y="221"/>
                    </a:cubicBezTo>
                    <a:cubicBezTo>
                      <a:pt x="98" y="154"/>
                      <a:pt x="84" y="40"/>
                      <a:pt x="91" y="20"/>
                    </a:cubicBezTo>
                    <a:cubicBezTo>
                      <a:pt x="98" y="0"/>
                      <a:pt x="119" y="74"/>
                      <a:pt x="133" y="100"/>
                    </a:cubicBezTo>
                    <a:cubicBezTo>
                      <a:pt x="147" y="127"/>
                      <a:pt x="156" y="151"/>
                      <a:pt x="175" y="181"/>
                    </a:cubicBezTo>
                    <a:cubicBezTo>
                      <a:pt x="194" y="211"/>
                      <a:pt x="229" y="242"/>
                      <a:pt x="249" y="279"/>
                    </a:cubicBezTo>
                    <a:cubicBezTo>
                      <a:pt x="269" y="316"/>
                      <a:pt x="288" y="361"/>
                      <a:pt x="297" y="405"/>
                    </a:cubicBezTo>
                    <a:cubicBezTo>
                      <a:pt x="304" y="446"/>
                      <a:pt x="301" y="482"/>
                      <a:pt x="301" y="542"/>
                    </a:cubicBezTo>
                    <a:close/>
                  </a:path>
                </a:pathLst>
              </a:custGeom>
              <a:gradFill rotWithShape="0">
                <a:gsLst>
                  <a:gs pos="0">
                    <a:srgbClr val="FFFF00"/>
                  </a:gs>
                  <a:gs pos="100000">
                    <a:srgbClr val="FFFFCC"/>
                  </a:gs>
                </a:gsLst>
                <a:lin ang="5400000" scaled="1"/>
              </a:gradFill>
              <a:ln w="9525" cmpd="sng">
                <a:solidFill>
                  <a:schemeClr val="tx1"/>
                </a:solidFill>
                <a:round/>
                <a:headEnd/>
                <a:tailEnd/>
              </a:ln>
            </p:spPr>
            <p:txBody>
              <a:bodyPr/>
              <a:lstStyle/>
              <a:p>
                <a:endParaRPr lang="de-DE"/>
              </a:p>
            </p:txBody>
          </p:sp>
          <p:sp>
            <p:nvSpPr>
              <p:cNvPr id="5258" name="AutoShape 291"/>
              <p:cNvSpPr>
                <a:spLocks noChangeArrowheads="1"/>
              </p:cNvSpPr>
              <p:nvPr/>
            </p:nvSpPr>
            <p:spPr bwMode="auto">
              <a:xfrm>
                <a:off x="3552" y="3288"/>
                <a:ext cx="1872" cy="192"/>
              </a:xfrm>
              <a:prstGeom prst="flowChartProcess">
                <a:avLst/>
              </a:prstGeom>
              <a:solidFill>
                <a:srgbClr val="969696"/>
              </a:solidFill>
              <a:ln w="9525">
                <a:solidFill>
                  <a:schemeClr val="tx1"/>
                </a:solidFill>
                <a:miter lim="800000"/>
                <a:headEnd/>
                <a:tailEnd/>
              </a:ln>
            </p:spPr>
            <p:txBody>
              <a:bodyPr wrap="none" anchor="ctr"/>
              <a:lstStyle/>
              <a:p>
                <a:endParaRPr lang="de-DE"/>
              </a:p>
            </p:txBody>
          </p:sp>
          <p:sp>
            <p:nvSpPr>
              <p:cNvPr id="5259" name="AutoShape 292"/>
              <p:cNvSpPr>
                <a:spLocks noChangeArrowheads="1"/>
              </p:cNvSpPr>
              <p:nvPr/>
            </p:nvSpPr>
            <p:spPr bwMode="auto">
              <a:xfrm>
                <a:off x="4320" y="2520"/>
                <a:ext cx="384" cy="768"/>
              </a:xfrm>
              <a:prstGeom prst="flowChartProcess">
                <a:avLst/>
              </a:prstGeom>
              <a:solidFill>
                <a:srgbClr val="969696"/>
              </a:solidFill>
              <a:ln w="9525">
                <a:solidFill>
                  <a:schemeClr val="tx1"/>
                </a:solidFill>
                <a:miter lim="800000"/>
                <a:headEnd/>
                <a:tailEnd/>
              </a:ln>
            </p:spPr>
            <p:txBody>
              <a:bodyPr wrap="none" anchor="ctr"/>
              <a:lstStyle/>
              <a:p>
                <a:endParaRPr lang="de-DE"/>
              </a:p>
            </p:txBody>
          </p:sp>
          <p:sp>
            <p:nvSpPr>
              <p:cNvPr id="5260" name="AutoShape 293"/>
              <p:cNvSpPr>
                <a:spLocks noChangeArrowheads="1"/>
              </p:cNvSpPr>
              <p:nvPr/>
            </p:nvSpPr>
            <p:spPr bwMode="auto">
              <a:xfrm>
                <a:off x="4704" y="2904"/>
                <a:ext cx="144" cy="96"/>
              </a:xfrm>
              <a:prstGeom prst="flowChartProcess">
                <a:avLst/>
              </a:prstGeom>
              <a:solidFill>
                <a:srgbClr val="969696"/>
              </a:solidFill>
              <a:ln w="9525">
                <a:solidFill>
                  <a:schemeClr val="tx1"/>
                </a:solidFill>
                <a:miter lim="800000"/>
                <a:headEnd/>
                <a:tailEnd/>
              </a:ln>
            </p:spPr>
            <p:txBody>
              <a:bodyPr wrap="none" anchor="ctr"/>
              <a:lstStyle/>
              <a:p>
                <a:endParaRPr lang="de-DE"/>
              </a:p>
            </p:txBody>
          </p:sp>
          <p:sp>
            <p:nvSpPr>
              <p:cNvPr id="5261" name="AutoShape 294" descr="Horizontal hell"/>
              <p:cNvSpPr>
                <a:spLocks noChangeArrowheads="1"/>
              </p:cNvSpPr>
              <p:nvPr/>
            </p:nvSpPr>
            <p:spPr bwMode="auto">
              <a:xfrm>
                <a:off x="4848" y="2808"/>
                <a:ext cx="48" cy="288"/>
              </a:xfrm>
              <a:prstGeom prst="roundRect">
                <a:avLst>
                  <a:gd name="adj" fmla="val 16667"/>
                </a:avLst>
              </a:prstGeom>
              <a:pattFill prst="ltHorz">
                <a:fgClr>
                  <a:schemeClr val="tx1"/>
                </a:fgClr>
                <a:bgClr>
                  <a:schemeClr val="bg2"/>
                </a:bgClr>
              </a:pattFill>
              <a:ln w="9525">
                <a:solidFill>
                  <a:schemeClr val="tx1"/>
                </a:solidFill>
                <a:round/>
                <a:headEnd/>
                <a:tailEnd/>
              </a:ln>
            </p:spPr>
            <p:txBody>
              <a:bodyPr wrap="none" anchor="ctr"/>
              <a:lstStyle/>
              <a:p>
                <a:endParaRPr lang="de-DE"/>
              </a:p>
            </p:txBody>
          </p:sp>
          <p:sp>
            <p:nvSpPr>
              <p:cNvPr id="5262" name="AutoShape 295" descr="Vertikal hell"/>
              <p:cNvSpPr>
                <a:spLocks noChangeArrowheads="1"/>
              </p:cNvSpPr>
              <p:nvPr/>
            </p:nvSpPr>
            <p:spPr bwMode="auto">
              <a:xfrm>
                <a:off x="4224" y="2424"/>
                <a:ext cx="576" cy="96"/>
              </a:xfrm>
              <a:prstGeom prst="roundRect">
                <a:avLst>
                  <a:gd name="adj" fmla="val 16667"/>
                </a:avLst>
              </a:prstGeom>
              <a:pattFill prst="ltVert">
                <a:fgClr>
                  <a:schemeClr val="tx1"/>
                </a:fgClr>
                <a:bgClr>
                  <a:schemeClr val="bg2"/>
                </a:bgClr>
              </a:pattFill>
              <a:ln w="9525">
                <a:solidFill>
                  <a:schemeClr val="tx1"/>
                </a:solidFill>
                <a:round/>
                <a:headEnd/>
                <a:tailEnd/>
              </a:ln>
            </p:spPr>
            <p:txBody>
              <a:bodyPr wrap="none" anchor="ctr"/>
              <a:lstStyle/>
              <a:p>
                <a:endParaRPr lang="de-DE"/>
              </a:p>
            </p:txBody>
          </p:sp>
        </p:grpSp>
        <p:grpSp>
          <p:nvGrpSpPr>
            <p:cNvPr id="5197" name="Group 318"/>
            <p:cNvGrpSpPr>
              <a:grpSpLocks/>
            </p:cNvGrpSpPr>
            <p:nvPr/>
          </p:nvGrpSpPr>
          <p:grpSpPr bwMode="auto">
            <a:xfrm>
              <a:off x="3987800" y="4678288"/>
              <a:ext cx="381000" cy="685800"/>
              <a:chOff x="3447" y="576"/>
              <a:chExt cx="816" cy="3456"/>
            </a:xfrm>
          </p:grpSpPr>
          <p:sp>
            <p:nvSpPr>
              <p:cNvPr id="5255" name="AutoShape 299"/>
              <p:cNvSpPr>
                <a:spLocks noChangeArrowheads="1"/>
              </p:cNvSpPr>
              <p:nvPr/>
            </p:nvSpPr>
            <p:spPr bwMode="auto">
              <a:xfrm rot="5400000" flipV="1">
                <a:off x="1887" y="2280"/>
                <a:ext cx="3456" cy="48"/>
              </a:xfrm>
              <a:prstGeom prst="roundRect">
                <a:avLst>
                  <a:gd name="adj" fmla="val 50000"/>
                </a:avLst>
              </a:prstGeom>
              <a:solidFill>
                <a:srgbClr val="DDDDDD"/>
              </a:solidFill>
              <a:ln w="9525">
                <a:solidFill>
                  <a:schemeClr val="tx1"/>
                </a:solidFill>
                <a:round/>
                <a:headEnd/>
                <a:tailEnd/>
              </a:ln>
            </p:spPr>
            <p:txBody>
              <a:bodyPr wrap="none" anchor="ctr"/>
              <a:lstStyle/>
              <a:p>
                <a:endParaRPr lang="de-DE"/>
              </a:p>
            </p:txBody>
          </p:sp>
          <p:sp>
            <p:nvSpPr>
              <p:cNvPr id="5256" name="AutoShape 300"/>
              <p:cNvSpPr>
                <a:spLocks noChangeArrowheads="1"/>
              </p:cNvSpPr>
              <p:nvPr/>
            </p:nvSpPr>
            <p:spPr bwMode="auto">
              <a:xfrm flipH="1" flipV="1">
                <a:off x="3447" y="3936"/>
                <a:ext cx="816" cy="96"/>
              </a:xfrm>
              <a:prstGeom prst="roundRect">
                <a:avLst>
                  <a:gd name="adj" fmla="val 50000"/>
                </a:avLst>
              </a:prstGeom>
              <a:solidFill>
                <a:srgbClr val="DDDDDD"/>
              </a:solidFill>
              <a:ln w="9525">
                <a:solidFill>
                  <a:schemeClr val="tx1"/>
                </a:solidFill>
                <a:round/>
                <a:headEnd/>
                <a:tailEnd/>
              </a:ln>
            </p:spPr>
            <p:txBody>
              <a:bodyPr wrap="none" anchor="ctr"/>
              <a:lstStyle/>
              <a:p>
                <a:endParaRPr lang="de-DE"/>
              </a:p>
            </p:txBody>
          </p:sp>
        </p:grpSp>
        <p:grpSp>
          <p:nvGrpSpPr>
            <p:cNvPr id="5198" name="Group 319"/>
            <p:cNvGrpSpPr>
              <a:grpSpLocks/>
            </p:cNvGrpSpPr>
            <p:nvPr/>
          </p:nvGrpSpPr>
          <p:grpSpPr bwMode="auto">
            <a:xfrm>
              <a:off x="3581400" y="5640561"/>
              <a:ext cx="1066800" cy="155575"/>
              <a:chOff x="2160" y="3579"/>
              <a:chExt cx="960" cy="119"/>
            </a:xfrm>
          </p:grpSpPr>
          <p:sp>
            <p:nvSpPr>
              <p:cNvPr id="5249" name="AutoShape 302"/>
              <p:cNvSpPr>
                <a:spLocks noChangeArrowheads="1"/>
              </p:cNvSpPr>
              <p:nvPr/>
            </p:nvSpPr>
            <p:spPr bwMode="auto">
              <a:xfrm flipH="1" flipV="1">
                <a:off x="2160" y="3624"/>
                <a:ext cx="452" cy="43"/>
              </a:xfrm>
              <a:prstGeom prst="roundRect">
                <a:avLst>
                  <a:gd name="adj" fmla="val 50000"/>
                </a:avLst>
              </a:prstGeom>
              <a:solidFill>
                <a:srgbClr val="DDDDDD"/>
              </a:solidFill>
              <a:ln w="9525">
                <a:solidFill>
                  <a:schemeClr val="tx1"/>
                </a:solidFill>
                <a:round/>
                <a:headEnd/>
                <a:tailEnd/>
              </a:ln>
            </p:spPr>
            <p:txBody>
              <a:bodyPr wrap="none" anchor="ctr"/>
              <a:lstStyle/>
              <a:p>
                <a:endParaRPr lang="de-DE"/>
              </a:p>
            </p:txBody>
          </p:sp>
          <p:sp>
            <p:nvSpPr>
              <p:cNvPr id="4399" name="AutoShape 303"/>
              <p:cNvSpPr>
                <a:spLocks noChangeArrowheads="1"/>
              </p:cNvSpPr>
              <p:nvPr/>
            </p:nvSpPr>
            <p:spPr bwMode="auto">
              <a:xfrm rot="21527714" flipV="1">
                <a:off x="2739" y="3579"/>
                <a:ext cx="267" cy="118"/>
              </a:xfrm>
              <a:prstGeom prst="roundRect">
                <a:avLst>
                  <a:gd name="adj" fmla="val 50000"/>
                </a:avLst>
              </a:prstGeom>
              <a:gradFill rotWithShape="0">
                <a:gsLst>
                  <a:gs pos="0">
                    <a:schemeClr val="folHlink">
                      <a:gamma/>
                      <a:shade val="17647"/>
                      <a:invGamma/>
                    </a:schemeClr>
                  </a:gs>
                  <a:gs pos="50000">
                    <a:schemeClr val="folHlink"/>
                  </a:gs>
                  <a:gs pos="100000">
                    <a:schemeClr val="folHlink">
                      <a:gamma/>
                      <a:shade val="17647"/>
                      <a:invGamma/>
                    </a:schemeClr>
                  </a:gs>
                </a:gsLst>
                <a:lin ang="0" scaled="1"/>
              </a:gradFill>
              <a:ln w="9525">
                <a:solidFill>
                  <a:schemeClr val="tx1"/>
                </a:solidFill>
                <a:round/>
                <a:headEnd/>
                <a:tailEnd/>
              </a:ln>
              <a:effectLst/>
            </p:spPr>
            <p:txBody>
              <a:bodyPr wrap="none" anchor="ctr"/>
              <a:lstStyle/>
              <a:p>
                <a:pPr>
                  <a:defRPr/>
                </a:pPr>
                <a:endParaRPr lang="de-DE"/>
              </a:p>
            </p:txBody>
          </p:sp>
          <p:sp>
            <p:nvSpPr>
              <p:cNvPr id="5251" name="AutoShape 304"/>
              <p:cNvSpPr>
                <a:spLocks noChangeArrowheads="1"/>
              </p:cNvSpPr>
              <p:nvPr/>
            </p:nvSpPr>
            <p:spPr bwMode="auto">
              <a:xfrm rot="21527714" flipV="1">
                <a:off x="2847" y="3658"/>
                <a:ext cx="268" cy="40"/>
              </a:xfrm>
              <a:prstGeom prst="roundRect">
                <a:avLst>
                  <a:gd name="adj" fmla="val 50000"/>
                </a:avLst>
              </a:prstGeom>
              <a:gradFill rotWithShape="0">
                <a:gsLst>
                  <a:gs pos="0">
                    <a:srgbClr val="1F1F1F"/>
                  </a:gs>
                  <a:gs pos="100000">
                    <a:srgbClr val="DDDDDD"/>
                  </a:gs>
                </a:gsLst>
                <a:lin ang="0" scaled="1"/>
              </a:gradFill>
              <a:ln w="9525">
                <a:solidFill>
                  <a:schemeClr val="tx1"/>
                </a:solidFill>
                <a:round/>
                <a:headEnd/>
                <a:tailEnd/>
              </a:ln>
            </p:spPr>
            <p:txBody>
              <a:bodyPr wrap="none" anchor="ctr"/>
              <a:lstStyle/>
              <a:p>
                <a:endParaRPr lang="de-DE"/>
              </a:p>
            </p:txBody>
          </p:sp>
          <p:sp>
            <p:nvSpPr>
              <p:cNvPr id="5252" name="Freeform 305"/>
              <p:cNvSpPr>
                <a:spLocks/>
              </p:cNvSpPr>
              <p:nvPr/>
            </p:nvSpPr>
            <p:spPr bwMode="auto">
              <a:xfrm flipH="1">
                <a:off x="2514" y="3587"/>
                <a:ext cx="282" cy="107"/>
              </a:xfrm>
              <a:custGeom>
                <a:avLst/>
                <a:gdLst>
                  <a:gd name="T0" fmla="*/ 0 w 360"/>
                  <a:gd name="T1" fmla="*/ 107 h 216"/>
                  <a:gd name="T2" fmla="*/ 6 w 360"/>
                  <a:gd name="T3" fmla="*/ 0 h 216"/>
                  <a:gd name="T4" fmla="*/ 282 w 360"/>
                  <a:gd name="T5" fmla="*/ 40 h 216"/>
                  <a:gd name="T6" fmla="*/ 282 w 360"/>
                  <a:gd name="T7" fmla="*/ 63 h 216"/>
                  <a:gd name="T8" fmla="*/ 0 w 360"/>
                  <a:gd name="T9" fmla="*/ 107 h 216"/>
                  <a:gd name="T10" fmla="*/ 0 60000 65536"/>
                  <a:gd name="T11" fmla="*/ 0 60000 65536"/>
                  <a:gd name="T12" fmla="*/ 0 60000 65536"/>
                  <a:gd name="T13" fmla="*/ 0 60000 65536"/>
                  <a:gd name="T14" fmla="*/ 0 60000 65536"/>
                  <a:gd name="T15" fmla="*/ 0 w 360"/>
                  <a:gd name="T16" fmla="*/ 0 h 216"/>
                  <a:gd name="T17" fmla="*/ 360 w 360"/>
                  <a:gd name="T18" fmla="*/ 216 h 216"/>
                </a:gdLst>
                <a:ahLst/>
                <a:cxnLst>
                  <a:cxn ang="T10">
                    <a:pos x="T0" y="T1"/>
                  </a:cxn>
                  <a:cxn ang="T11">
                    <a:pos x="T2" y="T3"/>
                  </a:cxn>
                  <a:cxn ang="T12">
                    <a:pos x="T4" y="T5"/>
                  </a:cxn>
                  <a:cxn ang="T13">
                    <a:pos x="T6" y="T7"/>
                  </a:cxn>
                  <a:cxn ang="T14">
                    <a:pos x="T8" y="T9"/>
                  </a:cxn>
                </a:cxnLst>
                <a:rect l="T15" t="T16" r="T17" b="T18"/>
                <a:pathLst>
                  <a:path w="360" h="216">
                    <a:moveTo>
                      <a:pt x="0" y="216"/>
                    </a:moveTo>
                    <a:cubicBezTo>
                      <a:pt x="20" y="118"/>
                      <a:pt x="8" y="190"/>
                      <a:pt x="8" y="0"/>
                    </a:cubicBezTo>
                    <a:lnTo>
                      <a:pt x="360" y="80"/>
                    </a:lnTo>
                    <a:lnTo>
                      <a:pt x="360" y="128"/>
                    </a:lnTo>
                    <a:lnTo>
                      <a:pt x="0" y="216"/>
                    </a:lnTo>
                    <a:close/>
                  </a:path>
                </a:pathLst>
              </a:custGeom>
              <a:solidFill>
                <a:schemeClr val="folHlink"/>
              </a:solidFill>
              <a:ln w="9525">
                <a:solidFill>
                  <a:schemeClr val="tx1"/>
                </a:solidFill>
                <a:round/>
                <a:headEnd/>
                <a:tailEnd/>
              </a:ln>
            </p:spPr>
            <p:txBody>
              <a:bodyPr/>
              <a:lstStyle/>
              <a:p>
                <a:endParaRPr lang="de-DE"/>
              </a:p>
            </p:txBody>
          </p:sp>
          <p:sp>
            <p:nvSpPr>
              <p:cNvPr id="5253" name="Oval 306"/>
              <p:cNvSpPr>
                <a:spLocks noChangeArrowheads="1"/>
              </p:cNvSpPr>
              <p:nvPr/>
            </p:nvSpPr>
            <p:spPr bwMode="auto">
              <a:xfrm flipH="1">
                <a:off x="2664" y="3634"/>
                <a:ext cx="38" cy="28"/>
              </a:xfrm>
              <a:prstGeom prst="ellipse">
                <a:avLst/>
              </a:prstGeom>
              <a:solidFill>
                <a:schemeClr val="hlink"/>
              </a:solidFill>
              <a:ln w="9525">
                <a:solidFill>
                  <a:schemeClr val="tx1"/>
                </a:solidFill>
                <a:round/>
                <a:headEnd/>
                <a:tailEnd/>
              </a:ln>
            </p:spPr>
            <p:txBody>
              <a:bodyPr wrap="none" anchor="ctr"/>
              <a:lstStyle/>
              <a:p>
                <a:endParaRPr lang="de-DE"/>
              </a:p>
            </p:txBody>
          </p:sp>
          <p:sp>
            <p:nvSpPr>
              <p:cNvPr id="5254" name="AutoShape 307"/>
              <p:cNvSpPr>
                <a:spLocks noChangeArrowheads="1"/>
              </p:cNvSpPr>
              <p:nvPr/>
            </p:nvSpPr>
            <p:spPr bwMode="auto">
              <a:xfrm rot="21527714" flipV="1">
                <a:off x="2852" y="3579"/>
                <a:ext cx="268" cy="40"/>
              </a:xfrm>
              <a:prstGeom prst="roundRect">
                <a:avLst>
                  <a:gd name="adj" fmla="val 50000"/>
                </a:avLst>
              </a:prstGeom>
              <a:gradFill rotWithShape="0">
                <a:gsLst>
                  <a:gs pos="0">
                    <a:srgbClr val="1F1F1F"/>
                  </a:gs>
                  <a:gs pos="100000">
                    <a:srgbClr val="DDDDDD"/>
                  </a:gs>
                </a:gsLst>
                <a:lin ang="0" scaled="1"/>
              </a:gradFill>
              <a:ln w="9525">
                <a:solidFill>
                  <a:schemeClr val="tx1"/>
                </a:solidFill>
                <a:round/>
                <a:headEnd/>
                <a:tailEnd/>
              </a:ln>
            </p:spPr>
            <p:txBody>
              <a:bodyPr wrap="none" anchor="ctr"/>
              <a:lstStyle/>
              <a:p>
                <a:endParaRPr lang="de-DE"/>
              </a:p>
            </p:txBody>
          </p:sp>
        </p:grpSp>
        <p:grpSp>
          <p:nvGrpSpPr>
            <p:cNvPr id="5199" name="Group 332"/>
            <p:cNvGrpSpPr>
              <a:grpSpLocks/>
            </p:cNvGrpSpPr>
            <p:nvPr/>
          </p:nvGrpSpPr>
          <p:grpSpPr bwMode="auto">
            <a:xfrm>
              <a:off x="3657600" y="6207224"/>
              <a:ext cx="914400" cy="381000"/>
              <a:chOff x="2304" y="3792"/>
              <a:chExt cx="576" cy="240"/>
            </a:xfrm>
          </p:grpSpPr>
          <p:sp>
            <p:nvSpPr>
              <p:cNvPr id="5240" name="Rectangle 321"/>
              <p:cNvSpPr>
                <a:spLocks noChangeArrowheads="1"/>
              </p:cNvSpPr>
              <p:nvPr/>
            </p:nvSpPr>
            <p:spPr bwMode="auto">
              <a:xfrm>
                <a:off x="2415" y="3878"/>
                <a:ext cx="56" cy="34"/>
              </a:xfrm>
              <a:prstGeom prst="rect">
                <a:avLst/>
              </a:prstGeom>
              <a:solidFill>
                <a:schemeClr val="hlink"/>
              </a:solidFill>
              <a:ln w="9525">
                <a:solidFill>
                  <a:schemeClr val="tx1"/>
                </a:solidFill>
                <a:miter lim="800000"/>
                <a:headEnd/>
                <a:tailEnd/>
              </a:ln>
            </p:spPr>
            <p:txBody>
              <a:bodyPr wrap="none" anchor="ctr"/>
              <a:lstStyle/>
              <a:p>
                <a:endParaRPr lang="de-DE"/>
              </a:p>
            </p:txBody>
          </p:sp>
          <p:sp>
            <p:nvSpPr>
              <p:cNvPr id="5241" name="Rectangle 322"/>
              <p:cNvSpPr>
                <a:spLocks noChangeArrowheads="1"/>
              </p:cNvSpPr>
              <p:nvPr/>
            </p:nvSpPr>
            <p:spPr bwMode="auto">
              <a:xfrm>
                <a:off x="2341" y="3878"/>
                <a:ext cx="56" cy="34"/>
              </a:xfrm>
              <a:prstGeom prst="rect">
                <a:avLst/>
              </a:prstGeom>
              <a:solidFill>
                <a:schemeClr val="hlink"/>
              </a:solidFill>
              <a:ln w="9525">
                <a:solidFill>
                  <a:schemeClr val="tx1"/>
                </a:solidFill>
                <a:miter lim="800000"/>
                <a:headEnd/>
                <a:tailEnd/>
              </a:ln>
            </p:spPr>
            <p:txBody>
              <a:bodyPr wrap="none" anchor="ctr"/>
              <a:lstStyle/>
              <a:p>
                <a:endParaRPr lang="de-DE"/>
              </a:p>
            </p:txBody>
          </p:sp>
          <p:sp>
            <p:nvSpPr>
              <p:cNvPr id="5242" name="Rectangle 323"/>
              <p:cNvSpPr>
                <a:spLocks noChangeArrowheads="1"/>
              </p:cNvSpPr>
              <p:nvPr/>
            </p:nvSpPr>
            <p:spPr bwMode="auto">
              <a:xfrm>
                <a:off x="2787" y="3878"/>
                <a:ext cx="56" cy="34"/>
              </a:xfrm>
              <a:prstGeom prst="rect">
                <a:avLst/>
              </a:prstGeom>
              <a:solidFill>
                <a:schemeClr val="hlink"/>
              </a:solidFill>
              <a:ln w="9525">
                <a:solidFill>
                  <a:schemeClr val="tx1"/>
                </a:solidFill>
                <a:miter lim="800000"/>
                <a:headEnd/>
                <a:tailEnd/>
              </a:ln>
            </p:spPr>
            <p:txBody>
              <a:bodyPr wrap="none" anchor="ctr"/>
              <a:lstStyle/>
              <a:p>
                <a:endParaRPr lang="de-DE"/>
              </a:p>
            </p:txBody>
          </p:sp>
          <p:sp>
            <p:nvSpPr>
              <p:cNvPr id="5243" name="Rectangle 324"/>
              <p:cNvSpPr>
                <a:spLocks noChangeArrowheads="1"/>
              </p:cNvSpPr>
              <p:nvPr/>
            </p:nvSpPr>
            <p:spPr bwMode="auto">
              <a:xfrm>
                <a:off x="2713" y="3878"/>
                <a:ext cx="56" cy="34"/>
              </a:xfrm>
              <a:prstGeom prst="rect">
                <a:avLst/>
              </a:prstGeom>
              <a:solidFill>
                <a:schemeClr val="hlink"/>
              </a:solidFill>
              <a:ln w="9525">
                <a:solidFill>
                  <a:schemeClr val="tx1"/>
                </a:solidFill>
                <a:miter lim="800000"/>
                <a:headEnd/>
                <a:tailEnd/>
              </a:ln>
            </p:spPr>
            <p:txBody>
              <a:bodyPr wrap="none" anchor="ctr"/>
              <a:lstStyle/>
              <a:p>
                <a:endParaRPr lang="de-DE"/>
              </a:p>
            </p:txBody>
          </p:sp>
          <p:sp>
            <p:nvSpPr>
              <p:cNvPr id="5244" name="AutoShape 325"/>
              <p:cNvSpPr>
                <a:spLocks noChangeArrowheads="1"/>
              </p:cNvSpPr>
              <p:nvPr/>
            </p:nvSpPr>
            <p:spPr bwMode="auto">
              <a:xfrm rot="-818017">
                <a:off x="2378" y="3792"/>
                <a:ext cx="242" cy="223"/>
              </a:xfrm>
              <a:custGeom>
                <a:avLst/>
                <a:gdLst>
                  <a:gd name="T0" fmla="*/ 1 w 21600"/>
                  <a:gd name="T1" fmla="*/ 0 h 21600"/>
                  <a:gd name="T2" fmla="*/ 0 w 21600"/>
                  <a:gd name="T3" fmla="*/ 2 h 21600"/>
                  <a:gd name="T4" fmla="*/ 1 w 21600"/>
                  <a:gd name="T5" fmla="*/ 0 h 21600"/>
                  <a:gd name="T6" fmla="*/ 2 w 21600"/>
                  <a:gd name="T7" fmla="*/ 2 h 21600"/>
                  <a:gd name="T8" fmla="*/ 0 60000 65536"/>
                  <a:gd name="T9" fmla="*/ 0 60000 65536"/>
                  <a:gd name="T10" fmla="*/ 0 60000 65536"/>
                  <a:gd name="T11" fmla="*/ 0 60000 65536"/>
                  <a:gd name="T12" fmla="*/ 0 w 21600"/>
                  <a:gd name="T13" fmla="*/ 0 h 21600"/>
                  <a:gd name="T14" fmla="*/ 21600 w 21600"/>
                  <a:gd name="T15" fmla="*/ 15110 h 21600"/>
                </a:gdLst>
                <a:ahLst/>
                <a:cxnLst>
                  <a:cxn ang="T8">
                    <a:pos x="T0" y="T1"/>
                  </a:cxn>
                  <a:cxn ang="T9">
                    <a:pos x="T2" y="T3"/>
                  </a:cxn>
                  <a:cxn ang="T10">
                    <a:pos x="T4" y="T5"/>
                  </a:cxn>
                  <a:cxn ang="T11">
                    <a:pos x="T6" y="T7"/>
                  </a:cxn>
                </a:cxnLst>
                <a:rect l="T12" t="T13" r="T14" b="T15"/>
                <a:pathLst>
                  <a:path w="21600" h="21600">
                    <a:moveTo>
                      <a:pt x="5435" y="14780"/>
                    </a:moveTo>
                    <a:cubicBezTo>
                      <a:pt x="4581" y="13629"/>
                      <a:pt x="4120" y="12233"/>
                      <a:pt x="4120" y="10800"/>
                    </a:cubicBezTo>
                    <a:cubicBezTo>
                      <a:pt x="4120" y="7110"/>
                      <a:pt x="7110" y="4120"/>
                      <a:pt x="10800" y="4120"/>
                    </a:cubicBezTo>
                    <a:cubicBezTo>
                      <a:pt x="14489" y="4120"/>
                      <a:pt x="17480" y="7110"/>
                      <a:pt x="17480" y="10800"/>
                    </a:cubicBezTo>
                    <a:cubicBezTo>
                      <a:pt x="17480" y="12233"/>
                      <a:pt x="17018" y="13629"/>
                      <a:pt x="16164" y="14780"/>
                    </a:cubicBezTo>
                    <a:lnTo>
                      <a:pt x="19473" y="17235"/>
                    </a:lnTo>
                    <a:cubicBezTo>
                      <a:pt x="20854" y="15374"/>
                      <a:pt x="21600" y="13117"/>
                      <a:pt x="21600" y="10800"/>
                    </a:cubicBezTo>
                    <a:cubicBezTo>
                      <a:pt x="21600" y="4835"/>
                      <a:pt x="16764" y="0"/>
                      <a:pt x="10800" y="0"/>
                    </a:cubicBezTo>
                    <a:cubicBezTo>
                      <a:pt x="4835" y="0"/>
                      <a:pt x="0" y="4835"/>
                      <a:pt x="0" y="10800"/>
                    </a:cubicBezTo>
                    <a:cubicBezTo>
                      <a:pt x="-1" y="13117"/>
                      <a:pt x="745" y="15374"/>
                      <a:pt x="2126" y="17235"/>
                    </a:cubicBezTo>
                    <a:close/>
                  </a:path>
                </a:pathLst>
              </a:custGeom>
              <a:solidFill>
                <a:schemeClr val="bg2"/>
              </a:solidFill>
              <a:ln w="9525">
                <a:solidFill>
                  <a:schemeClr val="tx1"/>
                </a:solidFill>
                <a:miter lim="800000"/>
                <a:headEnd/>
                <a:tailEnd/>
              </a:ln>
            </p:spPr>
            <p:txBody>
              <a:bodyPr wrap="none" anchor="ctr"/>
              <a:lstStyle/>
              <a:p>
                <a:endParaRPr lang="de-DE"/>
              </a:p>
            </p:txBody>
          </p:sp>
          <p:sp>
            <p:nvSpPr>
              <p:cNvPr id="5245" name="AutoShape 326"/>
              <p:cNvSpPr>
                <a:spLocks noChangeArrowheads="1"/>
              </p:cNvSpPr>
              <p:nvPr/>
            </p:nvSpPr>
            <p:spPr bwMode="auto">
              <a:xfrm rot="21053542" flipV="1">
                <a:off x="2564" y="3809"/>
                <a:ext cx="242" cy="223"/>
              </a:xfrm>
              <a:custGeom>
                <a:avLst/>
                <a:gdLst>
                  <a:gd name="T0" fmla="*/ 1 w 21600"/>
                  <a:gd name="T1" fmla="*/ 0 h 21600"/>
                  <a:gd name="T2" fmla="*/ 1 w 21600"/>
                  <a:gd name="T3" fmla="*/ 2 h 21600"/>
                  <a:gd name="T4" fmla="*/ 1 w 21600"/>
                  <a:gd name="T5" fmla="*/ 0 h 21600"/>
                  <a:gd name="T6" fmla="*/ 2 w 21600"/>
                  <a:gd name="T7" fmla="*/ 2 h 21600"/>
                  <a:gd name="T8" fmla="*/ 0 60000 65536"/>
                  <a:gd name="T9" fmla="*/ 0 60000 65536"/>
                  <a:gd name="T10" fmla="*/ 0 60000 65536"/>
                  <a:gd name="T11" fmla="*/ 0 60000 65536"/>
                  <a:gd name="T12" fmla="*/ 0 w 21600"/>
                  <a:gd name="T13" fmla="*/ 0 h 21600"/>
                  <a:gd name="T14" fmla="*/ 21600 w 21600"/>
                  <a:gd name="T15" fmla="*/ 16176 h 21600"/>
                </a:gdLst>
                <a:ahLst/>
                <a:cxnLst>
                  <a:cxn ang="T8">
                    <a:pos x="T0" y="T1"/>
                  </a:cxn>
                  <a:cxn ang="T9">
                    <a:pos x="T2" y="T3"/>
                  </a:cxn>
                  <a:cxn ang="T10">
                    <a:pos x="T4" y="T5"/>
                  </a:cxn>
                  <a:cxn ang="T11">
                    <a:pos x="T6" y="T7"/>
                  </a:cxn>
                </a:cxnLst>
                <a:rect l="T12" t="T13" r="T14" b="T15"/>
                <a:pathLst>
                  <a:path w="21600" h="21600">
                    <a:moveTo>
                      <a:pt x="5564" y="15641"/>
                    </a:moveTo>
                    <a:cubicBezTo>
                      <a:pt x="4345" y="14323"/>
                      <a:pt x="3669" y="12594"/>
                      <a:pt x="3669" y="10800"/>
                    </a:cubicBezTo>
                    <a:cubicBezTo>
                      <a:pt x="3669" y="6861"/>
                      <a:pt x="6861" y="3669"/>
                      <a:pt x="10800" y="3669"/>
                    </a:cubicBezTo>
                    <a:cubicBezTo>
                      <a:pt x="14738" y="3669"/>
                      <a:pt x="17931" y="6861"/>
                      <a:pt x="17931" y="10800"/>
                    </a:cubicBezTo>
                    <a:cubicBezTo>
                      <a:pt x="17931" y="12594"/>
                      <a:pt x="17254" y="14323"/>
                      <a:pt x="16035" y="15641"/>
                    </a:cubicBezTo>
                    <a:lnTo>
                      <a:pt x="18729" y="18132"/>
                    </a:lnTo>
                    <a:cubicBezTo>
                      <a:pt x="20574" y="16136"/>
                      <a:pt x="21600" y="13518"/>
                      <a:pt x="21600" y="10800"/>
                    </a:cubicBezTo>
                    <a:cubicBezTo>
                      <a:pt x="21600" y="4835"/>
                      <a:pt x="16764" y="0"/>
                      <a:pt x="10800" y="0"/>
                    </a:cubicBezTo>
                    <a:cubicBezTo>
                      <a:pt x="4835" y="0"/>
                      <a:pt x="0" y="4835"/>
                      <a:pt x="0" y="10800"/>
                    </a:cubicBezTo>
                    <a:cubicBezTo>
                      <a:pt x="-1" y="13518"/>
                      <a:pt x="1025" y="16136"/>
                      <a:pt x="2870" y="18132"/>
                    </a:cubicBezTo>
                    <a:close/>
                  </a:path>
                </a:pathLst>
              </a:custGeom>
              <a:solidFill>
                <a:schemeClr val="bg2"/>
              </a:solidFill>
              <a:ln w="9525">
                <a:solidFill>
                  <a:schemeClr val="tx1"/>
                </a:solidFill>
                <a:miter lim="800000"/>
                <a:headEnd/>
                <a:tailEnd/>
              </a:ln>
            </p:spPr>
            <p:txBody>
              <a:bodyPr wrap="none" anchor="ctr"/>
              <a:lstStyle/>
              <a:p>
                <a:endParaRPr lang="de-DE"/>
              </a:p>
            </p:txBody>
          </p:sp>
          <p:sp>
            <p:nvSpPr>
              <p:cNvPr id="5246" name="AutoShape 327"/>
              <p:cNvSpPr>
                <a:spLocks noChangeArrowheads="1"/>
              </p:cNvSpPr>
              <p:nvPr/>
            </p:nvSpPr>
            <p:spPr bwMode="auto">
              <a:xfrm rot="-5400000">
                <a:off x="2271" y="3876"/>
                <a:ext cx="103" cy="37"/>
              </a:xfrm>
              <a:prstGeom prst="roundRect">
                <a:avLst>
                  <a:gd name="adj" fmla="val 16667"/>
                </a:avLst>
              </a:prstGeom>
              <a:solidFill>
                <a:schemeClr val="tx1"/>
              </a:solidFill>
              <a:ln w="9525">
                <a:solidFill>
                  <a:schemeClr val="tx1"/>
                </a:solidFill>
                <a:round/>
                <a:headEnd/>
                <a:tailEnd/>
              </a:ln>
            </p:spPr>
            <p:txBody>
              <a:bodyPr wrap="none" anchor="ctr"/>
              <a:lstStyle/>
              <a:p>
                <a:endParaRPr lang="de-DE"/>
              </a:p>
            </p:txBody>
          </p:sp>
          <p:sp>
            <p:nvSpPr>
              <p:cNvPr id="5247" name="AutoShape 328"/>
              <p:cNvSpPr>
                <a:spLocks noChangeArrowheads="1"/>
              </p:cNvSpPr>
              <p:nvPr/>
            </p:nvSpPr>
            <p:spPr bwMode="auto">
              <a:xfrm rot="-5400000">
                <a:off x="2810" y="3876"/>
                <a:ext cx="103" cy="37"/>
              </a:xfrm>
              <a:prstGeom prst="roundRect">
                <a:avLst>
                  <a:gd name="adj" fmla="val 16667"/>
                </a:avLst>
              </a:prstGeom>
              <a:solidFill>
                <a:schemeClr val="tx1"/>
              </a:solidFill>
              <a:ln w="9525">
                <a:solidFill>
                  <a:schemeClr val="tx1"/>
                </a:solidFill>
                <a:round/>
                <a:headEnd/>
                <a:tailEnd/>
              </a:ln>
            </p:spPr>
            <p:txBody>
              <a:bodyPr wrap="none" anchor="ctr"/>
              <a:lstStyle/>
              <a:p>
                <a:endParaRPr lang="de-DE"/>
              </a:p>
            </p:txBody>
          </p:sp>
          <p:sp>
            <p:nvSpPr>
              <p:cNvPr id="5248" name="Line 329"/>
              <p:cNvSpPr>
                <a:spLocks noChangeShapeType="1"/>
              </p:cNvSpPr>
              <p:nvPr/>
            </p:nvSpPr>
            <p:spPr bwMode="auto">
              <a:xfrm rot="2064331">
                <a:off x="2568" y="3858"/>
                <a:ext cx="47" cy="49"/>
              </a:xfrm>
              <a:prstGeom prst="line">
                <a:avLst/>
              </a:prstGeom>
              <a:noFill/>
              <a:ln w="63500">
                <a:solidFill>
                  <a:schemeClr val="bg2"/>
                </a:solidFill>
                <a:round/>
                <a:headEnd/>
                <a:tailEnd/>
              </a:ln>
            </p:spPr>
            <p:txBody>
              <a:bodyPr/>
              <a:lstStyle/>
              <a:p>
                <a:endParaRPr lang="de-DE"/>
              </a:p>
            </p:txBody>
          </p:sp>
        </p:grpSp>
        <p:grpSp>
          <p:nvGrpSpPr>
            <p:cNvPr id="5202" name="Group 337"/>
            <p:cNvGrpSpPr>
              <a:grpSpLocks/>
            </p:cNvGrpSpPr>
            <p:nvPr/>
          </p:nvGrpSpPr>
          <p:grpSpPr bwMode="auto">
            <a:xfrm rot="18462449">
              <a:off x="3866357" y="7358695"/>
              <a:ext cx="457200" cy="874713"/>
              <a:chOff x="2160" y="1536"/>
              <a:chExt cx="1392" cy="2208"/>
            </a:xfrm>
          </p:grpSpPr>
          <p:sp>
            <p:nvSpPr>
              <p:cNvPr id="5225" name="Rectangle 338"/>
              <p:cNvSpPr>
                <a:spLocks noChangeArrowheads="1"/>
              </p:cNvSpPr>
              <p:nvPr/>
            </p:nvSpPr>
            <p:spPr bwMode="auto">
              <a:xfrm>
                <a:off x="2592" y="2880"/>
                <a:ext cx="432" cy="240"/>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5226" name="AutoShape 339"/>
              <p:cNvSpPr>
                <a:spLocks noChangeArrowheads="1"/>
              </p:cNvSpPr>
              <p:nvPr/>
            </p:nvSpPr>
            <p:spPr bwMode="auto">
              <a:xfrm rot="-5510266">
                <a:off x="2161" y="2928"/>
                <a:ext cx="239" cy="143"/>
              </a:xfrm>
              <a:custGeom>
                <a:avLst/>
                <a:gdLst>
                  <a:gd name="T0" fmla="*/ 2 w 21600"/>
                  <a:gd name="T1" fmla="*/ 0 h 21600"/>
                  <a:gd name="T2" fmla="*/ 1 w 21600"/>
                  <a:gd name="T3" fmla="*/ 1 h 21600"/>
                  <a:gd name="T4" fmla="*/ 0 w 21600"/>
                  <a:gd name="T5" fmla="*/ 0 h 21600"/>
                  <a:gd name="T6" fmla="*/ 1 w 21600"/>
                  <a:gd name="T7" fmla="*/ 0 h 21600"/>
                  <a:gd name="T8" fmla="*/ 0 60000 65536"/>
                  <a:gd name="T9" fmla="*/ 0 60000 65536"/>
                  <a:gd name="T10" fmla="*/ 0 60000 65536"/>
                  <a:gd name="T11" fmla="*/ 0 60000 65536"/>
                  <a:gd name="T12" fmla="*/ 4519 w 21600"/>
                  <a:gd name="T13" fmla="*/ 4531 h 21600"/>
                  <a:gd name="T14" fmla="*/ 17081 w 21600"/>
                  <a:gd name="T15" fmla="*/ 17069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CC3300"/>
              </a:solidFill>
              <a:ln w="12700">
                <a:solidFill>
                  <a:schemeClr val="tx1"/>
                </a:solidFill>
                <a:miter lim="800000"/>
                <a:headEnd/>
                <a:tailEnd/>
              </a:ln>
            </p:spPr>
            <p:txBody>
              <a:bodyPr wrap="none" anchor="ctr"/>
              <a:lstStyle/>
              <a:p>
                <a:endParaRPr lang="de-DE"/>
              </a:p>
            </p:txBody>
          </p:sp>
          <p:sp>
            <p:nvSpPr>
              <p:cNvPr id="5227" name="Rectangle 340"/>
              <p:cNvSpPr>
                <a:spLocks noChangeArrowheads="1"/>
              </p:cNvSpPr>
              <p:nvPr/>
            </p:nvSpPr>
            <p:spPr bwMode="auto">
              <a:xfrm>
                <a:off x="2976" y="1584"/>
                <a:ext cx="240" cy="336"/>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5228" name="Rectangle 341"/>
              <p:cNvSpPr>
                <a:spLocks noChangeArrowheads="1"/>
              </p:cNvSpPr>
              <p:nvPr/>
            </p:nvSpPr>
            <p:spPr bwMode="auto">
              <a:xfrm>
                <a:off x="2928" y="2544"/>
                <a:ext cx="336" cy="192"/>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5229" name="Rectangle 342"/>
              <p:cNvSpPr>
                <a:spLocks noChangeArrowheads="1"/>
              </p:cNvSpPr>
              <p:nvPr/>
            </p:nvSpPr>
            <p:spPr bwMode="auto">
              <a:xfrm>
                <a:off x="2976" y="2736"/>
                <a:ext cx="240" cy="960"/>
              </a:xfrm>
              <a:prstGeom prst="rect">
                <a:avLst/>
              </a:prstGeom>
              <a:solidFill>
                <a:srgbClr val="CC3300"/>
              </a:solidFill>
              <a:ln w="12700">
                <a:solidFill>
                  <a:schemeClr val="tx1"/>
                </a:solidFill>
                <a:miter lim="800000"/>
                <a:headEnd/>
                <a:tailEnd/>
              </a:ln>
            </p:spPr>
            <p:txBody>
              <a:bodyPr wrap="none" anchor="ctr"/>
              <a:lstStyle/>
              <a:p>
                <a:endParaRPr lang="de-DE"/>
              </a:p>
            </p:txBody>
          </p:sp>
          <p:sp>
            <p:nvSpPr>
              <p:cNvPr id="5230" name="Oval 343"/>
              <p:cNvSpPr>
                <a:spLocks noChangeArrowheads="1"/>
              </p:cNvSpPr>
              <p:nvPr/>
            </p:nvSpPr>
            <p:spPr bwMode="auto">
              <a:xfrm>
                <a:off x="2304" y="2832"/>
                <a:ext cx="336" cy="336"/>
              </a:xfrm>
              <a:prstGeom prst="ellipse">
                <a:avLst/>
              </a:prstGeom>
              <a:solidFill>
                <a:srgbClr val="CC3300"/>
              </a:solidFill>
              <a:ln w="12700">
                <a:solidFill>
                  <a:schemeClr val="tx1"/>
                </a:solidFill>
                <a:round/>
                <a:headEnd/>
                <a:tailEnd/>
              </a:ln>
            </p:spPr>
            <p:txBody>
              <a:bodyPr wrap="none" anchor="ctr"/>
              <a:lstStyle/>
              <a:p>
                <a:endParaRPr lang="de-DE"/>
              </a:p>
            </p:txBody>
          </p:sp>
          <p:sp>
            <p:nvSpPr>
              <p:cNvPr id="5231" name="Oval 344"/>
              <p:cNvSpPr>
                <a:spLocks noChangeArrowheads="1"/>
              </p:cNvSpPr>
              <p:nvPr/>
            </p:nvSpPr>
            <p:spPr bwMode="auto">
              <a:xfrm>
                <a:off x="2688" y="1824"/>
                <a:ext cx="864" cy="768"/>
              </a:xfrm>
              <a:prstGeom prst="ellipse">
                <a:avLst/>
              </a:prstGeom>
              <a:solidFill>
                <a:srgbClr val="CC3300"/>
              </a:solidFill>
              <a:ln w="12700">
                <a:solidFill>
                  <a:schemeClr val="tx1"/>
                </a:solidFill>
                <a:round/>
                <a:headEnd/>
                <a:tailEnd/>
              </a:ln>
            </p:spPr>
            <p:txBody>
              <a:bodyPr wrap="none" anchor="ctr"/>
              <a:lstStyle/>
              <a:p>
                <a:endParaRPr lang="de-DE"/>
              </a:p>
            </p:txBody>
          </p:sp>
          <p:sp>
            <p:nvSpPr>
              <p:cNvPr id="5232" name="Oval 345"/>
              <p:cNvSpPr>
                <a:spLocks noChangeArrowheads="1"/>
              </p:cNvSpPr>
              <p:nvPr/>
            </p:nvSpPr>
            <p:spPr bwMode="auto">
              <a:xfrm>
                <a:off x="3024" y="1632"/>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5233" name="Oval 346"/>
              <p:cNvSpPr>
                <a:spLocks noChangeArrowheads="1"/>
              </p:cNvSpPr>
              <p:nvPr/>
            </p:nvSpPr>
            <p:spPr bwMode="auto">
              <a:xfrm>
                <a:off x="2736" y="2928"/>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5234" name="Oval 347"/>
              <p:cNvSpPr>
                <a:spLocks noChangeArrowheads="1"/>
              </p:cNvSpPr>
              <p:nvPr/>
            </p:nvSpPr>
            <p:spPr bwMode="auto">
              <a:xfrm>
                <a:off x="3024" y="2784"/>
                <a:ext cx="144" cy="144"/>
              </a:xfrm>
              <a:prstGeom prst="ellipse">
                <a:avLst/>
              </a:prstGeom>
              <a:solidFill>
                <a:srgbClr val="FF6600"/>
              </a:solidFill>
              <a:ln w="12700">
                <a:solidFill>
                  <a:schemeClr val="tx1"/>
                </a:solidFill>
                <a:round/>
                <a:headEnd/>
                <a:tailEnd/>
              </a:ln>
            </p:spPr>
            <p:txBody>
              <a:bodyPr wrap="none" anchor="ctr"/>
              <a:lstStyle/>
              <a:p>
                <a:endParaRPr lang="de-DE"/>
              </a:p>
            </p:txBody>
          </p:sp>
          <p:sp>
            <p:nvSpPr>
              <p:cNvPr id="5235" name="AutoShape 348"/>
              <p:cNvSpPr>
                <a:spLocks noChangeArrowheads="1"/>
              </p:cNvSpPr>
              <p:nvPr/>
            </p:nvSpPr>
            <p:spPr bwMode="auto">
              <a:xfrm>
                <a:off x="2928" y="153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sp>
            <p:nvSpPr>
              <p:cNvPr id="5236" name="AutoShape 349"/>
              <p:cNvSpPr>
                <a:spLocks noChangeArrowheads="1"/>
              </p:cNvSpPr>
              <p:nvPr/>
            </p:nvSpPr>
            <p:spPr bwMode="auto">
              <a:xfrm>
                <a:off x="2928" y="369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sp>
            <p:nvSpPr>
              <p:cNvPr id="5237" name="AutoShape 350"/>
              <p:cNvSpPr>
                <a:spLocks noChangeArrowheads="1"/>
              </p:cNvSpPr>
              <p:nvPr/>
            </p:nvSpPr>
            <p:spPr bwMode="auto">
              <a:xfrm rot="5299342">
                <a:off x="2016" y="2976"/>
                <a:ext cx="336" cy="48"/>
              </a:xfrm>
              <a:prstGeom prst="flowChartTerminator">
                <a:avLst/>
              </a:prstGeom>
              <a:solidFill>
                <a:srgbClr val="CC3300"/>
              </a:solidFill>
              <a:ln w="12700">
                <a:solidFill>
                  <a:schemeClr val="tx1"/>
                </a:solidFill>
                <a:miter lim="800000"/>
                <a:headEnd/>
                <a:tailEnd/>
              </a:ln>
            </p:spPr>
            <p:txBody>
              <a:bodyPr wrap="none" anchor="ctr"/>
              <a:lstStyle/>
              <a:p>
                <a:endParaRPr lang="de-DE"/>
              </a:p>
            </p:txBody>
          </p:sp>
        </p:grpSp>
        <p:grpSp>
          <p:nvGrpSpPr>
            <p:cNvPr id="248" name="Gruppieren 247"/>
            <p:cNvGrpSpPr/>
            <p:nvPr/>
          </p:nvGrpSpPr>
          <p:grpSpPr>
            <a:xfrm>
              <a:off x="3438525" y="6800304"/>
              <a:ext cx="1395413" cy="508000"/>
              <a:chOff x="3438525" y="6553200"/>
              <a:chExt cx="1395413" cy="508000"/>
            </a:xfrm>
          </p:grpSpPr>
          <p:sp>
            <p:nvSpPr>
              <p:cNvPr id="5203" name="AutoShape 355"/>
              <p:cNvSpPr>
                <a:spLocks noChangeArrowheads="1"/>
              </p:cNvSpPr>
              <p:nvPr/>
            </p:nvSpPr>
            <p:spPr bwMode="auto">
              <a:xfrm rot="17696497">
                <a:off x="4112419" y="6139656"/>
                <a:ext cx="47625" cy="1395413"/>
              </a:xfrm>
              <a:prstGeom prst="flowChartProcess">
                <a:avLst/>
              </a:prstGeom>
              <a:solidFill>
                <a:schemeClr val="bg1"/>
              </a:solidFill>
              <a:ln w="12700">
                <a:solidFill>
                  <a:schemeClr val="tx1"/>
                </a:solidFill>
                <a:miter lim="800000"/>
                <a:headEnd/>
                <a:tailEnd/>
              </a:ln>
            </p:spPr>
            <p:txBody>
              <a:bodyPr wrap="none" anchor="ctr"/>
              <a:lstStyle/>
              <a:p>
                <a:endParaRPr lang="de-DE"/>
              </a:p>
            </p:txBody>
          </p:sp>
          <p:sp>
            <p:nvSpPr>
              <p:cNvPr id="5204" name="AutoShape 356"/>
              <p:cNvSpPr>
                <a:spLocks noChangeArrowheads="1"/>
              </p:cNvSpPr>
              <p:nvPr/>
            </p:nvSpPr>
            <p:spPr bwMode="auto">
              <a:xfrm rot="12296497">
                <a:off x="3827463" y="6764338"/>
                <a:ext cx="571500" cy="112712"/>
              </a:xfrm>
              <a:prstGeom prst="flowChartTerminator">
                <a:avLst/>
              </a:prstGeom>
              <a:solidFill>
                <a:schemeClr val="bg1"/>
              </a:solidFill>
              <a:ln w="12700">
                <a:solidFill>
                  <a:schemeClr val="tx1"/>
                </a:solidFill>
                <a:miter lim="800000"/>
                <a:headEnd/>
                <a:tailEnd/>
              </a:ln>
            </p:spPr>
            <p:txBody>
              <a:bodyPr wrap="none" anchor="ctr"/>
              <a:lstStyle/>
              <a:p>
                <a:endParaRPr lang="de-DE"/>
              </a:p>
            </p:txBody>
          </p:sp>
          <p:sp>
            <p:nvSpPr>
              <p:cNvPr id="5205" name="Rectangle 360"/>
              <p:cNvSpPr>
                <a:spLocks noChangeArrowheads="1"/>
              </p:cNvSpPr>
              <p:nvPr/>
            </p:nvSpPr>
            <p:spPr bwMode="auto">
              <a:xfrm rot="17696497">
                <a:off x="4390232" y="7028656"/>
                <a:ext cx="31750" cy="33337"/>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5206" name="Rectangle 362"/>
              <p:cNvSpPr>
                <a:spLocks noChangeArrowheads="1"/>
              </p:cNvSpPr>
              <p:nvPr/>
            </p:nvSpPr>
            <p:spPr bwMode="auto">
              <a:xfrm rot="17696497">
                <a:off x="3832226" y="6615112"/>
                <a:ext cx="31750" cy="34925"/>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5207" name="Line 364"/>
              <p:cNvSpPr>
                <a:spLocks noChangeShapeType="1"/>
              </p:cNvSpPr>
              <p:nvPr/>
            </p:nvSpPr>
            <p:spPr bwMode="auto">
              <a:xfrm rot="17696497">
                <a:off x="3999706" y="6749257"/>
                <a:ext cx="49213" cy="0"/>
              </a:xfrm>
              <a:prstGeom prst="line">
                <a:avLst/>
              </a:prstGeom>
              <a:noFill/>
              <a:ln w="12700">
                <a:solidFill>
                  <a:schemeClr val="tx1"/>
                </a:solidFill>
                <a:round/>
                <a:headEnd/>
                <a:tailEnd/>
              </a:ln>
            </p:spPr>
            <p:txBody>
              <a:bodyPr/>
              <a:lstStyle/>
              <a:p>
                <a:endParaRPr lang="de-DE"/>
              </a:p>
            </p:txBody>
          </p:sp>
          <p:sp>
            <p:nvSpPr>
              <p:cNvPr id="5208" name="Line 365"/>
              <p:cNvSpPr>
                <a:spLocks noChangeShapeType="1"/>
              </p:cNvSpPr>
              <p:nvPr/>
            </p:nvSpPr>
            <p:spPr bwMode="auto">
              <a:xfrm rot="17696497">
                <a:off x="4059237" y="6775451"/>
                <a:ext cx="47625" cy="0"/>
              </a:xfrm>
              <a:prstGeom prst="line">
                <a:avLst/>
              </a:prstGeom>
              <a:noFill/>
              <a:ln w="12700">
                <a:solidFill>
                  <a:schemeClr val="tx1"/>
                </a:solidFill>
                <a:round/>
                <a:headEnd/>
                <a:tailEnd/>
              </a:ln>
            </p:spPr>
            <p:txBody>
              <a:bodyPr/>
              <a:lstStyle/>
              <a:p>
                <a:endParaRPr lang="de-DE"/>
              </a:p>
            </p:txBody>
          </p:sp>
          <p:sp>
            <p:nvSpPr>
              <p:cNvPr id="5209" name="Line 366"/>
              <p:cNvSpPr>
                <a:spLocks noChangeShapeType="1"/>
              </p:cNvSpPr>
              <p:nvPr/>
            </p:nvSpPr>
            <p:spPr bwMode="auto">
              <a:xfrm rot="17696497">
                <a:off x="4128293" y="6815932"/>
                <a:ext cx="49213" cy="0"/>
              </a:xfrm>
              <a:prstGeom prst="line">
                <a:avLst/>
              </a:prstGeom>
              <a:noFill/>
              <a:ln w="12700">
                <a:solidFill>
                  <a:schemeClr val="tx1"/>
                </a:solidFill>
                <a:round/>
                <a:headEnd/>
                <a:tailEnd/>
              </a:ln>
            </p:spPr>
            <p:txBody>
              <a:bodyPr/>
              <a:lstStyle/>
              <a:p>
                <a:endParaRPr lang="de-DE"/>
              </a:p>
            </p:txBody>
          </p:sp>
          <p:sp>
            <p:nvSpPr>
              <p:cNvPr id="5210" name="Line 367"/>
              <p:cNvSpPr>
                <a:spLocks noChangeShapeType="1"/>
              </p:cNvSpPr>
              <p:nvPr/>
            </p:nvSpPr>
            <p:spPr bwMode="auto">
              <a:xfrm rot="17696497">
                <a:off x="4195762" y="6834188"/>
                <a:ext cx="47625" cy="0"/>
              </a:xfrm>
              <a:prstGeom prst="line">
                <a:avLst/>
              </a:prstGeom>
              <a:noFill/>
              <a:ln w="12700">
                <a:solidFill>
                  <a:schemeClr val="tx1"/>
                </a:solidFill>
                <a:round/>
                <a:headEnd/>
                <a:tailEnd/>
              </a:ln>
            </p:spPr>
            <p:txBody>
              <a:bodyPr/>
              <a:lstStyle/>
              <a:p>
                <a:endParaRPr lang="de-DE"/>
              </a:p>
            </p:txBody>
          </p:sp>
          <p:sp>
            <p:nvSpPr>
              <p:cNvPr id="5211" name="Line 368"/>
              <p:cNvSpPr>
                <a:spLocks noChangeShapeType="1"/>
              </p:cNvSpPr>
              <p:nvPr/>
            </p:nvSpPr>
            <p:spPr bwMode="auto">
              <a:xfrm rot="17696497">
                <a:off x="4259262" y="6867526"/>
                <a:ext cx="47625" cy="0"/>
              </a:xfrm>
              <a:prstGeom prst="line">
                <a:avLst/>
              </a:prstGeom>
              <a:noFill/>
              <a:ln w="12700">
                <a:solidFill>
                  <a:schemeClr val="tx1"/>
                </a:solidFill>
                <a:round/>
                <a:headEnd/>
                <a:tailEnd/>
              </a:ln>
            </p:spPr>
            <p:txBody>
              <a:bodyPr/>
              <a:lstStyle/>
              <a:p>
                <a:endParaRPr lang="de-DE"/>
              </a:p>
            </p:txBody>
          </p:sp>
          <p:sp>
            <p:nvSpPr>
              <p:cNvPr id="5212" name="Oval 369"/>
              <p:cNvSpPr>
                <a:spLocks noChangeArrowheads="1"/>
              </p:cNvSpPr>
              <p:nvPr/>
            </p:nvSpPr>
            <p:spPr bwMode="auto">
              <a:xfrm rot="17696497">
                <a:off x="3971925" y="6543675"/>
                <a:ext cx="49213" cy="68263"/>
              </a:xfrm>
              <a:prstGeom prst="ellipse">
                <a:avLst/>
              </a:prstGeom>
              <a:solidFill>
                <a:schemeClr val="bg1"/>
              </a:solidFill>
              <a:ln w="12700">
                <a:solidFill>
                  <a:schemeClr val="bg1"/>
                </a:solidFill>
                <a:round/>
                <a:headEnd/>
                <a:tailEnd/>
              </a:ln>
            </p:spPr>
            <p:txBody>
              <a:bodyPr wrap="none" anchor="ctr"/>
              <a:lstStyle/>
              <a:p>
                <a:endParaRPr lang="de-DE"/>
              </a:p>
            </p:txBody>
          </p:sp>
        </p:grpSp>
        <p:grpSp>
          <p:nvGrpSpPr>
            <p:cNvPr id="5216" name="Group 380"/>
            <p:cNvGrpSpPr>
              <a:grpSpLocks/>
            </p:cNvGrpSpPr>
            <p:nvPr/>
          </p:nvGrpSpPr>
          <p:grpSpPr bwMode="auto">
            <a:xfrm rot="17577848">
              <a:off x="4052095" y="7870717"/>
              <a:ext cx="195262" cy="1133475"/>
              <a:chOff x="2200" y="255"/>
              <a:chExt cx="267" cy="1770"/>
            </a:xfrm>
          </p:grpSpPr>
          <p:sp>
            <p:nvSpPr>
              <p:cNvPr id="5217" name="Freeform 381"/>
              <p:cNvSpPr>
                <a:spLocks/>
              </p:cNvSpPr>
              <p:nvPr/>
            </p:nvSpPr>
            <p:spPr bwMode="auto">
              <a:xfrm>
                <a:off x="2290" y="534"/>
                <a:ext cx="70" cy="1491"/>
              </a:xfrm>
              <a:custGeom>
                <a:avLst/>
                <a:gdLst>
                  <a:gd name="T0" fmla="*/ 0 w 96"/>
                  <a:gd name="T1" fmla="*/ 29 h 2826"/>
                  <a:gd name="T2" fmla="*/ 0 w 96"/>
                  <a:gd name="T3" fmla="*/ 1306 h 2826"/>
                  <a:gd name="T4" fmla="*/ 20 w 96"/>
                  <a:gd name="T5" fmla="*/ 1491 h 2826"/>
                  <a:gd name="T6" fmla="*/ 41 w 96"/>
                  <a:gd name="T7" fmla="*/ 1491 h 2826"/>
                  <a:gd name="T8" fmla="*/ 70 w 96"/>
                  <a:gd name="T9" fmla="*/ 1307 h 2826"/>
                  <a:gd name="T10" fmla="*/ 70 w 96"/>
                  <a:gd name="T11" fmla="*/ 33 h 2826"/>
                  <a:gd name="T12" fmla="*/ 70 w 96"/>
                  <a:gd name="T13" fmla="*/ 0 h 2826"/>
                  <a:gd name="T14" fmla="*/ 67 w 96"/>
                  <a:gd name="T15" fmla="*/ 3 h 2826"/>
                  <a:gd name="T16" fmla="*/ 67 w 96"/>
                  <a:gd name="T17" fmla="*/ 1305 h 2826"/>
                  <a:gd name="T18" fmla="*/ 36 w 96"/>
                  <a:gd name="T19" fmla="*/ 1491 h 2826"/>
                  <a:gd name="T20" fmla="*/ 25 w 96"/>
                  <a:gd name="T21" fmla="*/ 1491 h 2826"/>
                  <a:gd name="T22" fmla="*/ 3 w 96"/>
                  <a:gd name="T23" fmla="*/ 1305 h 2826"/>
                  <a:gd name="T24" fmla="*/ 3 w 96"/>
                  <a:gd name="T25" fmla="*/ 3 h 2826"/>
                  <a:gd name="T26" fmla="*/ 69 w 96"/>
                  <a:gd name="T27" fmla="*/ 3 h 2826"/>
                  <a:gd name="T28" fmla="*/ 0 w 96"/>
                  <a:gd name="T29" fmla="*/ 3 h 2826"/>
                  <a:gd name="T30" fmla="*/ 0 w 96"/>
                  <a:gd name="T31" fmla="*/ 29 h 28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6"/>
                  <a:gd name="T49" fmla="*/ 0 h 2826"/>
                  <a:gd name="T50" fmla="*/ 96 w 96"/>
                  <a:gd name="T51" fmla="*/ 2826 h 28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6" h="2826">
                    <a:moveTo>
                      <a:pt x="0" y="55"/>
                    </a:moveTo>
                    <a:lnTo>
                      <a:pt x="0" y="2476"/>
                    </a:lnTo>
                    <a:lnTo>
                      <a:pt x="28" y="2826"/>
                    </a:lnTo>
                    <a:lnTo>
                      <a:pt x="56" y="2826"/>
                    </a:lnTo>
                    <a:lnTo>
                      <a:pt x="96" y="2478"/>
                    </a:lnTo>
                    <a:lnTo>
                      <a:pt x="96" y="63"/>
                    </a:lnTo>
                    <a:lnTo>
                      <a:pt x="96" y="0"/>
                    </a:lnTo>
                    <a:lnTo>
                      <a:pt x="92" y="6"/>
                    </a:lnTo>
                    <a:lnTo>
                      <a:pt x="92" y="2474"/>
                    </a:lnTo>
                    <a:lnTo>
                      <a:pt x="50" y="2826"/>
                    </a:lnTo>
                    <a:lnTo>
                      <a:pt x="34" y="2826"/>
                    </a:lnTo>
                    <a:lnTo>
                      <a:pt x="4" y="2474"/>
                    </a:lnTo>
                    <a:lnTo>
                      <a:pt x="4" y="6"/>
                    </a:lnTo>
                    <a:lnTo>
                      <a:pt x="95" y="6"/>
                    </a:lnTo>
                    <a:lnTo>
                      <a:pt x="0" y="6"/>
                    </a:lnTo>
                    <a:lnTo>
                      <a:pt x="0" y="55"/>
                    </a:lnTo>
                    <a:close/>
                  </a:path>
                </a:pathLst>
              </a:custGeom>
              <a:solidFill>
                <a:schemeClr val="tx1"/>
              </a:solidFill>
              <a:ln w="0">
                <a:solidFill>
                  <a:schemeClr val="tx1"/>
                </a:solidFill>
                <a:round/>
                <a:headEnd/>
                <a:tailEnd/>
              </a:ln>
            </p:spPr>
            <p:txBody>
              <a:bodyPr/>
              <a:lstStyle/>
              <a:p>
                <a:endParaRPr lang="de-DE"/>
              </a:p>
            </p:txBody>
          </p:sp>
          <p:sp>
            <p:nvSpPr>
              <p:cNvPr id="5218" name="Freeform 382"/>
              <p:cNvSpPr>
                <a:spLocks/>
              </p:cNvSpPr>
              <p:nvPr/>
            </p:nvSpPr>
            <p:spPr bwMode="auto">
              <a:xfrm>
                <a:off x="2200" y="255"/>
                <a:ext cx="267" cy="382"/>
              </a:xfrm>
              <a:custGeom>
                <a:avLst/>
                <a:gdLst>
                  <a:gd name="T0" fmla="*/ 68 w 318"/>
                  <a:gd name="T1" fmla="*/ 382 h 627"/>
                  <a:gd name="T2" fmla="*/ 68 w 318"/>
                  <a:gd name="T3" fmla="*/ 292 h 627"/>
                  <a:gd name="T4" fmla="*/ 80 w 318"/>
                  <a:gd name="T5" fmla="*/ 263 h 627"/>
                  <a:gd name="T6" fmla="*/ 50 w 318"/>
                  <a:gd name="T7" fmla="*/ 227 h 627"/>
                  <a:gd name="T8" fmla="*/ 2 w 318"/>
                  <a:gd name="T9" fmla="*/ 96 h 627"/>
                  <a:gd name="T10" fmla="*/ 40 w 318"/>
                  <a:gd name="T11" fmla="*/ 21 h 627"/>
                  <a:gd name="T12" fmla="*/ 128 w 318"/>
                  <a:gd name="T13" fmla="*/ 1 h 627"/>
                  <a:gd name="T14" fmla="*/ 228 w 318"/>
                  <a:gd name="T15" fmla="*/ 23 h 627"/>
                  <a:gd name="T16" fmla="*/ 264 w 318"/>
                  <a:gd name="T17" fmla="*/ 99 h 627"/>
                  <a:gd name="T18" fmla="*/ 212 w 318"/>
                  <a:gd name="T19" fmla="*/ 222 h 627"/>
                  <a:gd name="T20" fmla="*/ 172 w 318"/>
                  <a:gd name="T21" fmla="*/ 263 h 627"/>
                  <a:gd name="T22" fmla="*/ 179 w 318"/>
                  <a:gd name="T23" fmla="*/ 291 h 627"/>
                  <a:gd name="T24" fmla="*/ 176 w 318"/>
                  <a:gd name="T25" fmla="*/ 382 h 627"/>
                  <a:gd name="T26" fmla="*/ 68 w 318"/>
                  <a:gd name="T27" fmla="*/ 382 h 6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8"/>
                  <a:gd name="T43" fmla="*/ 0 h 627"/>
                  <a:gd name="T44" fmla="*/ 318 w 318"/>
                  <a:gd name="T45" fmla="*/ 627 h 6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8" h="627">
                    <a:moveTo>
                      <a:pt x="81" y="627"/>
                    </a:moveTo>
                    <a:lnTo>
                      <a:pt x="81" y="480"/>
                    </a:lnTo>
                    <a:cubicBezTo>
                      <a:pt x="83" y="447"/>
                      <a:pt x="99" y="449"/>
                      <a:pt x="95" y="431"/>
                    </a:cubicBezTo>
                    <a:cubicBezTo>
                      <a:pt x="91" y="413"/>
                      <a:pt x="74" y="419"/>
                      <a:pt x="59" y="373"/>
                    </a:cubicBezTo>
                    <a:cubicBezTo>
                      <a:pt x="43" y="328"/>
                      <a:pt x="3" y="214"/>
                      <a:pt x="2" y="158"/>
                    </a:cubicBezTo>
                    <a:cubicBezTo>
                      <a:pt x="0" y="101"/>
                      <a:pt x="23" y="60"/>
                      <a:pt x="48" y="34"/>
                    </a:cubicBezTo>
                    <a:cubicBezTo>
                      <a:pt x="73" y="7"/>
                      <a:pt x="114" y="0"/>
                      <a:pt x="152" y="1"/>
                    </a:cubicBezTo>
                    <a:cubicBezTo>
                      <a:pt x="189" y="1"/>
                      <a:pt x="246" y="11"/>
                      <a:pt x="272" y="38"/>
                    </a:cubicBezTo>
                    <a:cubicBezTo>
                      <a:pt x="299" y="65"/>
                      <a:pt x="318" y="108"/>
                      <a:pt x="315" y="162"/>
                    </a:cubicBezTo>
                    <a:cubicBezTo>
                      <a:pt x="312" y="216"/>
                      <a:pt x="272" y="320"/>
                      <a:pt x="253" y="365"/>
                    </a:cubicBezTo>
                    <a:cubicBezTo>
                      <a:pt x="235" y="410"/>
                      <a:pt x="212" y="413"/>
                      <a:pt x="205" y="431"/>
                    </a:cubicBezTo>
                    <a:cubicBezTo>
                      <a:pt x="198" y="449"/>
                      <a:pt x="212" y="444"/>
                      <a:pt x="213" y="477"/>
                    </a:cubicBezTo>
                    <a:lnTo>
                      <a:pt x="210" y="627"/>
                    </a:lnTo>
                    <a:lnTo>
                      <a:pt x="81" y="627"/>
                    </a:lnTo>
                    <a:close/>
                  </a:path>
                </a:pathLst>
              </a:custGeom>
              <a:solidFill>
                <a:schemeClr val="bg2"/>
              </a:solidFill>
              <a:ln w="9525" cap="flat" cmpd="sng">
                <a:solidFill>
                  <a:schemeClr val="tx1"/>
                </a:solidFill>
                <a:prstDash val="solid"/>
                <a:round/>
                <a:headEnd/>
                <a:tailEnd/>
              </a:ln>
            </p:spPr>
            <p:txBody>
              <a:bodyPr wrap="none"/>
              <a:lstStyle/>
              <a:p>
                <a:endParaRPr lang="de-DE"/>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69" name="Group 249"/>
          <p:cNvGraphicFramePr>
            <a:graphicFrameLocks noGrp="1"/>
          </p:cNvGraphicFramePr>
          <p:nvPr/>
        </p:nvGraphicFramePr>
        <p:xfrm>
          <a:off x="609600" y="457200"/>
          <a:ext cx="5638800" cy="7920000"/>
        </p:xfrm>
        <a:graphic>
          <a:graphicData uri="http://schemas.openxmlformats.org/drawingml/2006/table">
            <a:tbl>
              <a:tblPr/>
              <a:tblGrid>
                <a:gridCol w="1409700"/>
                <a:gridCol w="1409700"/>
                <a:gridCol w="1409700"/>
                <a:gridCol w="1409700"/>
              </a:tblGrid>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Rundkolben</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Einmalpipette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Mörser </a:t>
                      </a:r>
                      <a:r>
                        <a:rPr kumimoji="0" lang="de-DE" sz="1200" b="0" i="0" u="none" strike="noStrike" cap="none" normalizeH="0" baseline="0" dirty="0" smtClean="0">
                          <a:ln>
                            <a:noFill/>
                          </a:ln>
                          <a:solidFill>
                            <a:schemeClr val="tx1"/>
                          </a:solidFill>
                          <a:effectLst/>
                          <a:latin typeface="Arial" charset="0"/>
                          <a:cs typeface="Arial" charset="0"/>
                        </a:rPr>
                        <a:t> mit </a:t>
                      </a:r>
                      <a:r>
                        <a:rPr kumimoji="0" lang="de-DE" sz="1200" b="0" i="0" u="none" strike="noStrike" cap="none" normalizeH="0" baseline="0" dirty="0" smtClean="0">
                          <a:ln>
                            <a:noFill/>
                          </a:ln>
                          <a:solidFill>
                            <a:schemeClr val="tx1"/>
                          </a:solidFill>
                          <a:effectLst/>
                          <a:latin typeface="Arial" charset="0"/>
                          <a:cs typeface="Arial" charset="0"/>
                        </a:rPr>
                        <a:t>Pistill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Bürette</a:t>
                      </a:r>
                      <a:endParaRPr kumimoji="0" lang="de-DE" sz="1200" b="0"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Gaswaschflasche</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Heizrührplatte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smtClean="0">
                          <a:ln>
                            <a:noFill/>
                          </a:ln>
                          <a:solidFill>
                            <a:schemeClr val="tx1"/>
                          </a:solidFill>
                          <a:effectLst/>
                          <a:latin typeface="Arial" charset="0"/>
                          <a:cs typeface="Arial" charset="0"/>
                        </a:rPr>
                        <a:t>Reagenzglas-ständer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Magnetrührstab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Dreifuß mit </a:t>
                      </a:r>
                      <a:r>
                        <a:rPr kumimoji="0" lang="de-DE" sz="1200" b="0" i="0" u="none" strike="noStrike" cap="none" normalizeH="0" baseline="0" dirty="0" smtClean="0">
                          <a:ln>
                            <a:noFill/>
                          </a:ln>
                          <a:solidFill>
                            <a:schemeClr val="tx1"/>
                          </a:solidFill>
                          <a:effectLst/>
                          <a:latin typeface="Arial" charset="0"/>
                          <a:cs typeface="Arial" charset="0"/>
                        </a:rPr>
                        <a:t>Keramik-</a:t>
                      </a:r>
                      <a:r>
                        <a:rPr kumimoji="0" lang="de-DE" sz="1200" b="0" i="0" u="none" strike="noStrike" cap="none" normalizeH="0" baseline="0" dirty="0" err="1" smtClean="0">
                          <a:ln>
                            <a:noFill/>
                          </a:ln>
                          <a:solidFill>
                            <a:schemeClr val="tx1"/>
                          </a:solidFill>
                          <a:effectLst/>
                          <a:latin typeface="Arial" charset="0"/>
                          <a:cs typeface="Arial" charset="0"/>
                        </a:rPr>
                        <a:t>faserplatte</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Spritzflasche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Tropfflasche</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Schutzbrille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Stativring</a:t>
                      </a: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94" name="Gruppieren 193"/>
          <p:cNvGrpSpPr/>
          <p:nvPr/>
        </p:nvGrpSpPr>
        <p:grpSpPr>
          <a:xfrm>
            <a:off x="3733800" y="533400"/>
            <a:ext cx="990600" cy="4110608"/>
            <a:chOff x="3733800" y="533400"/>
            <a:chExt cx="990600" cy="4110608"/>
          </a:xfrm>
        </p:grpSpPr>
        <p:grpSp>
          <p:nvGrpSpPr>
            <p:cNvPr id="6189" name="Group 89"/>
            <p:cNvGrpSpPr>
              <a:grpSpLocks/>
            </p:cNvGrpSpPr>
            <p:nvPr/>
          </p:nvGrpSpPr>
          <p:grpSpPr bwMode="auto">
            <a:xfrm rot="20631412">
              <a:off x="3733800" y="533400"/>
              <a:ext cx="990600" cy="419100"/>
              <a:chOff x="3312" y="1344"/>
              <a:chExt cx="1824" cy="742"/>
            </a:xfrm>
          </p:grpSpPr>
          <p:sp>
            <p:nvSpPr>
              <p:cNvPr id="6340" name="Freeform 90"/>
              <p:cNvSpPr>
                <a:spLocks/>
              </p:cNvSpPr>
              <p:nvPr/>
            </p:nvSpPr>
            <p:spPr bwMode="auto">
              <a:xfrm rot="-3061025">
                <a:off x="4356" y="1305"/>
                <a:ext cx="70" cy="1491"/>
              </a:xfrm>
              <a:custGeom>
                <a:avLst/>
                <a:gdLst>
                  <a:gd name="T0" fmla="*/ 0 w 96"/>
                  <a:gd name="T1" fmla="*/ 29 h 2826"/>
                  <a:gd name="T2" fmla="*/ 0 w 96"/>
                  <a:gd name="T3" fmla="*/ 1306 h 2826"/>
                  <a:gd name="T4" fmla="*/ 20 w 96"/>
                  <a:gd name="T5" fmla="*/ 1491 h 2826"/>
                  <a:gd name="T6" fmla="*/ 41 w 96"/>
                  <a:gd name="T7" fmla="*/ 1491 h 2826"/>
                  <a:gd name="T8" fmla="*/ 70 w 96"/>
                  <a:gd name="T9" fmla="*/ 1307 h 2826"/>
                  <a:gd name="T10" fmla="*/ 70 w 96"/>
                  <a:gd name="T11" fmla="*/ 33 h 2826"/>
                  <a:gd name="T12" fmla="*/ 70 w 96"/>
                  <a:gd name="T13" fmla="*/ 0 h 2826"/>
                  <a:gd name="T14" fmla="*/ 67 w 96"/>
                  <a:gd name="T15" fmla="*/ 3 h 2826"/>
                  <a:gd name="T16" fmla="*/ 67 w 96"/>
                  <a:gd name="T17" fmla="*/ 1305 h 2826"/>
                  <a:gd name="T18" fmla="*/ 36 w 96"/>
                  <a:gd name="T19" fmla="*/ 1491 h 2826"/>
                  <a:gd name="T20" fmla="*/ 25 w 96"/>
                  <a:gd name="T21" fmla="*/ 1491 h 2826"/>
                  <a:gd name="T22" fmla="*/ 3 w 96"/>
                  <a:gd name="T23" fmla="*/ 1305 h 2826"/>
                  <a:gd name="T24" fmla="*/ 3 w 96"/>
                  <a:gd name="T25" fmla="*/ 3 h 2826"/>
                  <a:gd name="T26" fmla="*/ 69 w 96"/>
                  <a:gd name="T27" fmla="*/ 3 h 2826"/>
                  <a:gd name="T28" fmla="*/ 0 w 96"/>
                  <a:gd name="T29" fmla="*/ 3 h 2826"/>
                  <a:gd name="T30" fmla="*/ 0 w 96"/>
                  <a:gd name="T31" fmla="*/ 29 h 28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6"/>
                  <a:gd name="T49" fmla="*/ 0 h 2826"/>
                  <a:gd name="T50" fmla="*/ 96 w 96"/>
                  <a:gd name="T51" fmla="*/ 2826 h 282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6" h="2826">
                    <a:moveTo>
                      <a:pt x="0" y="55"/>
                    </a:moveTo>
                    <a:lnTo>
                      <a:pt x="0" y="2476"/>
                    </a:lnTo>
                    <a:lnTo>
                      <a:pt x="28" y="2826"/>
                    </a:lnTo>
                    <a:lnTo>
                      <a:pt x="56" y="2826"/>
                    </a:lnTo>
                    <a:lnTo>
                      <a:pt x="96" y="2478"/>
                    </a:lnTo>
                    <a:lnTo>
                      <a:pt x="96" y="63"/>
                    </a:lnTo>
                    <a:lnTo>
                      <a:pt x="96" y="0"/>
                    </a:lnTo>
                    <a:lnTo>
                      <a:pt x="92" y="6"/>
                    </a:lnTo>
                    <a:lnTo>
                      <a:pt x="92" y="2474"/>
                    </a:lnTo>
                    <a:lnTo>
                      <a:pt x="50" y="2826"/>
                    </a:lnTo>
                    <a:lnTo>
                      <a:pt x="34" y="2826"/>
                    </a:lnTo>
                    <a:lnTo>
                      <a:pt x="4" y="2474"/>
                    </a:lnTo>
                    <a:lnTo>
                      <a:pt x="4" y="6"/>
                    </a:lnTo>
                    <a:lnTo>
                      <a:pt x="95" y="6"/>
                    </a:lnTo>
                    <a:lnTo>
                      <a:pt x="0" y="6"/>
                    </a:lnTo>
                    <a:lnTo>
                      <a:pt x="0" y="55"/>
                    </a:lnTo>
                    <a:close/>
                  </a:path>
                </a:pathLst>
              </a:custGeom>
              <a:solidFill>
                <a:schemeClr val="tx1"/>
              </a:solidFill>
              <a:ln w="12700">
                <a:solidFill>
                  <a:schemeClr val="tx1"/>
                </a:solidFill>
                <a:round/>
                <a:headEnd/>
                <a:tailEnd/>
              </a:ln>
            </p:spPr>
            <p:txBody>
              <a:bodyPr/>
              <a:lstStyle/>
              <a:p>
                <a:endParaRPr lang="de-DE"/>
              </a:p>
            </p:txBody>
          </p:sp>
          <p:sp>
            <p:nvSpPr>
              <p:cNvPr id="6341" name="AutoShape 91"/>
              <p:cNvSpPr>
                <a:spLocks noChangeArrowheads="1"/>
              </p:cNvSpPr>
              <p:nvPr/>
            </p:nvSpPr>
            <p:spPr bwMode="auto">
              <a:xfrm rot="2270866">
                <a:off x="3312" y="1344"/>
                <a:ext cx="624" cy="192"/>
              </a:xfrm>
              <a:prstGeom prst="roundRect">
                <a:avLst>
                  <a:gd name="adj" fmla="val 50000"/>
                </a:avLst>
              </a:prstGeom>
              <a:solidFill>
                <a:schemeClr val="bg1"/>
              </a:solidFill>
              <a:ln w="12700">
                <a:solidFill>
                  <a:schemeClr val="tx1"/>
                </a:solidFill>
                <a:round/>
                <a:headEnd/>
                <a:tailEnd/>
              </a:ln>
            </p:spPr>
            <p:txBody>
              <a:bodyPr wrap="none" anchor="ctr"/>
              <a:lstStyle/>
              <a:p>
                <a:endParaRPr lang="de-DE"/>
              </a:p>
            </p:txBody>
          </p:sp>
        </p:grpSp>
        <p:grpSp>
          <p:nvGrpSpPr>
            <p:cNvPr id="6192" name="Group 94"/>
            <p:cNvGrpSpPr>
              <a:grpSpLocks/>
            </p:cNvGrpSpPr>
            <p:nvPr/>
          </p:nvGrpSpPr>
          <p:grpSpPr bwMode="auto">
            <a:xfrm>
              <a:off x="4051300" y="1168400"/>
              <a:ext cx="152400" cy="692150"/>
              <a:chOff x="1272" y="288"/>
              <a:chExt cx="648" cy="2596"/>
            </a:xfrm>
          </p:grpSpPr>
          <p:sp>
            <p:nvSpPr>
              <p:cNvPr id="6268" name="Freeform 95"/>
              <p:cNvSpPr>
                <a:spLocks/>
              </p:cNvSpPr>
              <p:nvPr/>
            </p:nvSpPr>
            <p:spPr bwMode="auto">
              <a:xfrm>
                <a:off x="1302" y="447"/>
                <a:ext cx="415" cy="2319"/>
              </a:xfrm>
              <a:custGeom>
                <a:avLst/>
                <a:gdLst>
                  <a:gd name="T0" fmla="*/ 1 w 478"/>
                  <a:gd name="T1" fmla="*/ 0 h 2800"/>
                  <a:gd name="T2" fmla="*/ 11 w 478"/>
                  <a:gd name="T3" fmla="*/ 35 h 2800"/>
                  <a:gd name="T4" fmla="*/ 74 w 478"/>
                  <a:gd name="T5" fmla="*/ 35 h 2800"/>
                  <a:gd name="T6" fmla="*/ 84 w 478"/>
                  <a:gd name="T7" fmla="*/ 5 h 2800"/>
                  <a:gd name="T8" fmla="*/ 78 w 478"/>
                  <a:gd name="T9" fmla="*/ 2027 h 2800"/>
                  <a:gd name="T10" fmla="*/ 61 w 478"/>
                  <a:gd name="T11" fmla="*/ 2145 h 2800"/>
                  <a:gd name="T12" fmla="*/ 80 w 478"/>
                  <a:gd name="T13" fmla="*/ 2173 h 2800"/>
                  <a:gd name="T14" fmla="*/ 106 w 478"/>
                  <a:gd name="T15" fmla="*/ 2188 h 2800"/>
                  <a:gd name="T16" fmla="*/ 306 w 478"/>
                  <a:gd name="T17" fmla="*/ 2191 h 2800"/>
                  <a:gd name="T18" fmla="*/ 399 w 478"/>
                  <a:gd name="T19" fmla="*/ 2191 h 2800"/>
                  <a:gd name="T20" fmla="*/ 415 w 478"/>
                  <a:gd name="T21" fmla="*/ 2319 h 2800"/>
                  <a:gd name="T22" fmla="*/ 401 w 478"/>
                  <a:gd name="T23" fmla="*/ 2306 h 2800"/>
                  <a:gd name="T24" fmla="*/ 391 w 478"/>
                  <a:gd name="T25" fmla="*/ 2259 h 2800"/>
                  <a:gd name="T26" fmla="*/ 372 w 478"/>
                  <a:gd name="T27" fmla="*/ 2236 h 2800"/>
                  <a:gd name="T28" fmla="*/ 340 w 478"/>
                  <a:gd name="T29" fmla="*/ 2230 h 2800"/>
                  <a:gd name="T30" fmla="*/ 94 w 478"/>
                  <a:gd name="T31" fmla="*/ 2221 h 2800"/>
                  <a:gd name="T32" fmla="*/ 49 w 478"/>
                  <a:gd name="T33" fmla="*/ 2190 h 2800"/>
                  <a:gd name="T34" fmla="*/ 21 w 478"/>
                  <a:gd name="T35" fmla="*/ 2158 h 2800"/>
                  <a:gd name="T36" fmla="*/ 0 w 478"/>
                  <a:gd name="T37" fmla="*/ 2024 h 2800"/>
                  <a:gd name="T38" fmla="*/ 1 w 478"/>
                  <a:gd name="T39" fmla="*/ 0 h 28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78"/>
                  <a:gd name="T61" fmla="*/ 0 h 2800"/>
                  <a:gd name="T62" fmla="*/ 478 w 478"/>
                  <a:gd name="T63" fmla="*/ 2800 h 28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78" h="2800">
                    <a:moveTo>
                      <a:pt x="1" y="0"/>
                    </a:moveTo>
                    <a:lnTo>
                      <a:pt x="13" y="42"/>
                    </a:lnTo>
                    <a:lnTo>
                      <a:pt x="85" y="42"/>
                    </a:lnTo>
                    <a:lnTo>
                      <a:pt x="97" y="6"/>
                    </a:lnTo>
                    <a:lnTo>
                      <a:pt x="90" y="2448"/>
                    </a:lnTo>
                    <a:lnTo>
                      <a:pt x="70" y="2590"/>
                    </a:lnTo>
                    <a:lnTo>
                      <a:pt x="92" y="2624"/>
                    </a:lnTo>
                    <a:lnTo>
                      <a:pt x="122" y="2642"/>
                    </a:lnTo>
                    <a:lnTo>
                      <a:pt x="352" y="2646"/>
                    </a:lnTo>
                    <a:lnTo>
                      <a:pt x="460" y="2646"/>
                    </a:lnTo>
                    <a:lnTo>
                      <a:pt x="478" y="2800"/>
                    </a:lnTo>
                    <a:lnTo>
                      <a:pt x="462" y="2784"/>
                    </a:lnTo>
                    <a:lnTo>
                      <a:pt x="450" y="2728"/>
                    </a:lnTo>
                    <a:lnTo>
                      <a:pt x="428" y="2700"/>
                    </a:lnTo>
                    <a:lnTo>
                      <a:pt x="392" y="2692"/>
                    </a:lnTo>
                    <a:lnTo>
                      <a:pt x="108" y="2682"/>
                    </a:lnTo>
                    <a:lnTo>
                      <a:pt x="56" y="2644"/>
                    </a:lnTo>
                    <a:lnTo>
                      <a:pt x="24" y="2606"/>
                    </a:lnTo>
                    <a:lnTo>
                      <a:pt x="0" y="2444"/>
                    </a:lnTo>
                    <a:lnTo>
                      <a:pt x="1" y="0"/>
                    </a:lnTo>
                    <a:close/>
                  </a:path>
                </a:pathLst>
              </a:custGeom>
              <a:solidFill>
                <a:srgbClr val="CCFFFF">
                  <a:alpha val="50195"/>
                </a:srgbClr>
              </a:solidFill>
              <a:ln w="6350" cap="flat" cmpd="sng">
                <a:solidFill>
                  <a:schemeClr val="tx1"/>
                </a:solidFill>
                <a:prstDash val="solid"/>
                <a:round/>
                <a:headEnd/>
                <a:tailEnd/>
              </a:ln>
            </p:spPr>
            <p:txBody>
              <a:bodyPr wrap="none"/>
              <a:lstStyle/>
              <a:p>
                <a:endParaRPr lang="de-DE"/>
              </a:p>
            </p:txBody>
          </p:sp>
          <p:sp>
            <p:nvSpPr>
              <p:cNvPr id="6269" name="Freeform 96"/>
              <p:cNvSpPr>
                <a:spLocks/>
              </p:cNvSpPr>
              <p:nvPr/>
            </p:nvSpPr>
            <p:spPr bwMode="auto">
              <a:xfrm>
                <a:off x="1613" y="2680"/>
                <a:ext cx="88" cy="83"/>
              </a:xfrm>
              <a:custGeom>
                <a:avLst/>
                <a:gdLst>
                  <a:gd name="T0" fmla="*/ 88 w 163"/>
                  <a:gd name="T1" fmla="*/ 83 h 100"/>
                  <a:gd name="T2" fmla="*/ 84 w 163"/>
                  <a:gd name="T3" fmla="*/ 51 h 100"/>
                  <a:gd name="T4" fmla="*/ 67 w 163"/>
                  <a:gd name="T5" fmla="*/ 12 h 100"/>
                  <a:gd name="T6" fmla="*/ 36 w 163"/>
                  <a:gd name="T7" fmla="*/ 3 h 100"/>
                  <a:gd name="T8" fmla="*/ 0 w 163"/>
                  <a:gd name="T9" fmla="*/ 0 h 100"/>
                  <a:gd name="T10" fmla="*/ 0 60000 65536"/>
                  <a:gd name="T11" fmla="*/ 0 60000 65536"/>
                  <a:gd name="T12" fmla="*/ 0 60000 65536"/>
                  <a:gd name="T13" fmla="*/ 0 60000 65536"/>
                  <a:gd name="T14" fmla="*/ 0 60000 65536"/>
                  <a:gd name="T15" fmla="*/ 0 w 163"/>
                  <a:gd name="T16" fmla="*/ 0 h 100"/>
                  <a:gd name="T17" fmla="*/ 163 w 163"/>
                  <a:gd name="T18" fmla="*/ 100 h 100"/>
                </a:gdLst>
                <a:ahLst/>
                <a:cxnLst>
                  <a:cxn ang="T10">
                    <a:pos x="T0" y="T1"/>
                  </a:cxn>
                  <a:cxn ang="T11">
                    <a:pos x="T2" y="T3"/>
                  </a:cxn>
                  <a:cxn ang="T12">
                    <a:pos x="T4" y="T5"/>
                  </a:cxn>
                  <a:cxn ang="T13">
                    <a:pos x="T6" y="T7"/>
                  </a:cxn>
                  <a:cxn ang="T14">
                    <a:pos x="T8" y="T9"/>
                  </a:cxn>
                </a:cxnLst>
                <a:rect l="T15" t="T16" r="T17" b="T18"/>
                <a:pathLst>
                  <a:path w="163" h="100">
                    <a:moveTo>
                      <a:pt x="163" y="100"/>
                    </a:moveTo>
                    <a:lnTo>
                      <a:pt x="155" y="61"/>
                    </a:lnTo>
                    <a:lnTo>
                      <a:pt x="124" y="14"/>
                    </a:lnTo>
                    <a:lnTo>
                      <a:pt x="66" y="4"/>
                    </a:lnTo>
                    <a:lnTo>
                      <a:pt x="0" y="0"/>
                    </a:lnTo>
                  </a:path>
                </a:pathLst>
              </a:custGeom>
              <a:noFill/>
              <a:ln w="6350" cmpd="sng">
                <a:solidFill>
                  <a:srgbClr val="000000"/>
                </a:solidFill>
                <a:prstDash val="solid"/>
                <a:round/>
                <a:headEnd/>
                <a:tailEnd/>
              </a:ln>
            </p:spPr>
            <p:txBody>
              <a:bodyPr/>
              <a:lstStyle/>
              <a:p>
                <a:endParaRPr lang="de-DE"/>
              </a:p>
            </p:txBody>
          </p:sp>
          <p:sp>
            <p:nvSpPr>
              <p:cNvPr id="6270" name="Freeform 97"/>
              <p:cNvSpPr>
                <a:spLocks/>
              </p:cNvSpPr>
              <p:nvPr/>
            </p:nvSpPr>
            <p:spPr bwMode="auto">
              <a:xfrm>
                <a:off x="1703" y="2762"/>
                <a:ext cx="20" cy="122"/>
              </a:xfrm>
              <a:custGeom>
                <a:avLst/>
                <a:gdLst>
                  <a:gd name="T0" fmla="*/ 0 w 23"/>
                  <a:gd name="T1" fmla="*/ 0 h 147"/>
                  <a:gd name="T2" fmla="*/ 20 w 23"/>
                  <a:gd name="T3" fmla="*/ 122 h 147"/>
                  <a:gd name="T4" fmla="*/ 0 60000 65536"/>
                  <a:gd name="T5" fmla="*/ 0 60000 65536"/>
                  <a:gd name="T6" fmla="*/ 0 w 23"/>
                  <a:gd name="T7" fmla="*/ 0 h 147"/>
                  <a:gd name="T8" fmla="*/ 23 w 23"/>
                  <a:gd name="T9" fmla="*/ 147 h 147"/>
                </a:gdLst>
                <a:ahLst/>
                <a:cxnLst>
                  <a:cxn ang="T4">
                    <a:pos x="T0" y="T1"/>
                  </a:cxn>
                  <a:cxn ang="T5">
                    <a:pos x="T2" y="T3"/>
                  </a:cxn>
                </a:cxnLst>
                <a:rect l="T6" t="T7" r="T8" b="T9"/>
                <a:pathLst>
                  <a:path w="23" h="147">
                    <a:moveTo>
                      <a:pt x="0" y="0"/>
                    </a:moveTo>
                    <a:lnTo>
                      <a:pt x="23" y="147"/>
                    </a:lnTo>
                  </a:path>
                </a:pathLst>
              </a:custGeom>
              <a:solidFill>
                <a:srgbClr val="FFFFFF"/>
              </a:solidFill>
              <a:ln w="6350">
                <a:solidFill>
                  <a:srgbClr val="000000"/>
                </a:solidFill>
                <a:round/>
                <a:headEnd/>
                <a:tailEnd/>
              </a:ln>
            </p:spPr>
            <p:txBody>
              <a:bodyPr/>
              <a:lstStyle/>
              <a:p>
                <a:endParaRPr lang="de-DE"/>
              </a:p>
            </p:txBody>
          </p:sp>
          <p:sp>
            <p:nvSpPr>
              <p:cNvPr id="6271" name="Freeform 98"/>
              <p:cNvSpPr>
                <a:spLocks/>
              </p:cNvSpPr>
              <p:nvPr/>
            </p:nvSpPr>
            <p:spPr bwMode="auto">
              <a:xfrm>
                <a:off x="1757" y="2718"/>
                <a:ext cx="8" cy="142"/>
              </a:xfrm>
              <a:custGeom>
                <a:avLst/>
                <a:gdLst>
                  <a:gd name="T0" fmla="*/ 8 w 9"/>
                  <a:gd name="T1" fmla="*/ 0 h 172"/>
                  <a:gd name="T2" fmla="*/ 0 w 9"/>
                  <a:gd name="T3" fmla="*/ 142 h 172"/>
                  <a:gd name="T4" fmla="*/ 0 60000 65536"/>
                  <a:gd name="T5" fmla="*/ 0 60000 65536"/>
                  <a:gd name="T6" fmla="*/ 0 w 9"/>
                  <a:gd name="T7" fmla="*/ 0 h 172"/>
                  <a:gd name="T8" fmla="*/ 9 w 9"/>
                  <a:gd name="T9" fmla="*/ 172 h 172"/>
                </a:gdLst>
                <a:ahLst/>
                <a:cxnLst>
                  <a:cxn ang="T4">
                    <a:pos x="T0" y="T1"/>
                  </a:cxn>
                  <a:cxn ang="T5">
                    <a:pos x="T2" y="T3"/>
                  </a:cxn>
                </a:cxnLst>
                <a:rect l="T6" t="T7" r="T8" b="T9"/>
                <a:pathLst>
                  <a:path w="9" h="172">
                    <a:moveTo>
                      <a:pt x="9" y="0"/>
                    </a:moveTo>
                    <a:lnTo>
                      <a:pt x="0" y="172"/>
                    </a:lnTo>
                  </a:path>
                </a:pathLst>
              </a:custGeom>
              <a:solidFill>
                <a:srgbClr val="FFFFFF"/>
              </a:solidFill>
              <a:ln w="6350" cmpd="sng">
                <a:solidFill>
                  <a:srgbClr val="000000"/>
                </a:solidFill>
                <a:round/>
                <a:headEnd/>
                <a:tailEnd/>
              </a:ln>
            </p:spPr>
            <p:txBody>
              <a:bodyPr/>
              <a:lstStyle/>
              <a:p>
                <a:endParaRPr lang="de-DE"/>
              </a:p>
            </p:txBody>
          </p:sp>
          <p:sp>
            <p:nvSpPr>
              <p:cNvPr id="6272" name="Freeform 99"/>
              <p:cNvSpPr>
                <a:spLocks/>
              </p:cNvSpPr>
              <p:nvPr/>
            </p:nvSpPr>
            <p:spPr bwMode="auto">
              <a:xfrm>
                <a:off x="1366" y="2576"/>
                <a:ext cx="251" cy="55"/>
              </a:xfrm>
              <a:custGeom>
                <a:avLst/>
                <a:gdLst>
                  <a:gd name="T0" fmla="*/ 0 w 289"/>
                  <a:gd name="T1" fmla="*/ 0 h 67"/>
                  <a:gd name="T2" fmla="*/ 7 w 289"/>
                  <a:gd name="T3" fmla="*/ 28 h 67"/>
                  <a:gd name="T4" fmla="*/ 27 w 289"/>
                  <a:gd name="T5" fmla="*/ 50 h 67"/>
                  <a:gd name="T6" fmla="*/ 55 w 289"/>
                  <a:gd name="T7" fmla="*/ 55 h 67"/>
                  <a:gd name="T8" fmla="*/ 251 w 289"/>
                  <a:gd name="T9" fmla="*/ 55 h 67"/>
                  <a:gd name="T10" fmla="*/ 0 60000 65536"/>
                  <a:gd name="T11" fmla="*/ 0 60000 65536"/>
                  <a:gd name="T12" fmla="*/ 0 60000 65536"/>
                  <a:gd name="T13" fmla="*/ 0 60000 65536"/>
                  <a:gd name="T14" fmla="*/ 0 60000 65536"/>
                  <a:gd name="T15" fmla="*/ 0 w 289"/>
                  <a:gd name="T16" fmla="*/ 0 h 67"/>
                  <a:gd name="T17" fmla="*/ 289 w 289"/>
                  <a:gd name="T18" fmla="*/ 67 h 67"/>
                </a:gdLst>
                <a:ahLst/>
                <a:cxnLst>
                  <a:cxn ang="T10">
                    <a:pos x="T0" y="T1"/>
                  </a:cxn>
                  <a:cxn ang="T11">
                    <a:pos x="T2" y="T3"/>
                  </a:cxn>
                  <a:cxn ang="T12">
                    <a:pos x="T4" y="T5"/>
                  </a:cxn>
                  <a:cxn ang="T13">
                    <a:pos x="T6" y="T7"/>
                  </a:cxn>
                  <a:cxn ang="T14">
                    <a:pos x="T8" y="T9"/>
                  </a:cxn>
                </a:cxnLst>
                <a:rect l="T15" t="T16" r="T17" b="T18"/>
                <a:pathLst>
                  <a:path w="289" h="67">
                    <a:moveTo>
                      <a:pt x="0" y="0"/>
                    </a:moveTo>
                    <a:lnTo>
                      <a:pt x="8" y="34"/>
                    </a:lnTo>
                    <a:lnTo>
                      <a:pt x="31" y="61"/>
                    </a:lnTo>
                    <a:lnTo>
                      <a:pt x="63" y="67"/>
                    </a:lnTo>
                    <a:lnTo>
                      <a:pt x="289" y="67"/>
                    </a:lnTo>
                  </a:path>
                </a:pathLst>
              </a:custGeom>
              <a:noFill/>
              <a:ln w="6350" cmpd="sng">
                <a:solidFill>
                  <a:srgbClr val="000000"/>
                </a:solidFill>
                <a:prstDash val="solid"/>
                <a:round/>
                <a:headEnd/>
                <a:tailEnd/>
              </a:ln>
            </p:spPr>
            <p:txBody>
              <a:bodyPr/>
              <a:lstStyle/>
              <a:p>
                <a:endParaRPr lang="de-DE"/>
              </a:p>
            </p:txBody>
          </p:sp>
          <p:sp>
            <p:nvSpPr>
              <p:cNvPr id="6273" name="Freeform 100"/>
              <p:cNvSpPr>
                <a:spLocks/>
              </p:cNvSpPr>
              <p:nvPr/>
            </p:nvSpPr>
            <p:spPr bwMode="auto">
              <a:xfrm>
                <a:off x="1310" y="2568"/>
                <a:ext cx="306" cy="111"/>
              </a:xfrm>
              <a:custGeom>
                <a:avLst/>
                <a:gdLst>
                  <a:gd name="T0" fmla="*/ 0 w 352"/>
                  <a:gd name="T1" fmla="*/ 0 h 134"/>
                  <a:gd name="T2" fmla="*/ 6 w 352"/>
                  <a:gd name="T3" fmla="*/ 30 h 134"/>
                  <a:gd name="T4" fmla="*/ 20 w 352"/>
                  <a:gd name="T5" fmla="*/ 57 h 134"/>
                  <a:gd name="T6" fmla="*/ 41 w 352"/>
                  <a:gd name="T7" fmla="*/ 80 h 134"/>
                  <a:gd name="T8" fmla="*/ 67 w 352"/>
                  <a:gd name="T9" fmla="*/ 98 h 134"/>
                  <a:gd name="T10" fmla="*/ 96 w 352"/>
                  <a:gd name="T11" fmla="*/ 109 h 134"/>
                  <a:gd name="T12" fmla="*/ 306 w 352"/>
                  <a:gd name="T13" fmla="*/ 111 h 134"/>
                  <a:gd name="T14" fmla="*/ 0 60000 65536"/>
                  <a:gd name="T15" fmla="*/ 0 60000 65536"/>
                  <a:gd name="T16" fmla="*/ 0 60000 65536"/>
                  <a:gd name="T17" fmla="*/ 0 60000 65536"/>
                  <a:gd name="T18" fmla="*/ 0 60000 65536"/>
                  <a:gd name="T19" fmla="*/ 0 60000 65536"/>
                  <a:gd name="T20" fmla="*/ 0 60000 65536"/>
                  <a:gd name="T21" fmla="*/ 0 w 352"/>
                  <a:gd name="T22" fmla="*/ 0 h 134"/>
                  <a:gd name="T23" fmla="*/ 352 w 352"/>
                  <a:gd name="T24" fmla="*/ 134 h 1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2" h="134">
                    <a:moveTo>
                      <a:pt x="0" y="0"/>
                    </a:moveTo>
                    <a:lnTo>
                      <a:pt x="7" y="36"/>
                    </a:lnTo>
                    <a:lnTo>
                      <a:pt x="23" y="69"/>
                    </a:lnTo>
                    <a:lnTo>
                      <a:pt x="47" y="96"/>
                    </a:lnTo>
                    <a:lnTo>
                      <a:pt x="77" y="118"/>
                    </a:lnTo>
                    <a:lnTo>
                      <a:pt x="111" y="131"/>
                    </a:lnTo>
                    <a:lnTo>
                      <a:pt x="352" y="134"/>
                    </a:lnTo>
                  </a:path>
                </a:pathLst>
              </a:custGeom>
              <a:noFill/>
              <a:ln w="6350" cmpd="sng">
                <a:solidFill>
                  <a:srgbClr val="000000"/>
                </a:solidFill>
                <a:prstDash val="solid"/>
                <a:round/>
                <a:headEnd/>
                <a:tailEnd/>
              </a:ln>
            </p:spPr>
            <p:txBody>
              <a:bodyPr/>
              <a:lstStyle/>
              <a:p>
                <a:endParaRPr lang="de-DE"/>
              </a:p>
            </p:txBody>
          </p:sp>
          <p:sp>
            <p:nvSpPr>
              <p:cNvPr id="6274" name="AutoShape 101"/>
              <p:cNvSpPr>
                <a:spLocks noChangeArrowheads="1"/>
              </p:cNvSpPr>
              <p:nvPr/>
            </p:nvSpPr>
            <p:spPr bwMode="auto">
              <a:xfrm>
                <a:off x="1659" y="2512"/>
                <a:ext cx="261" cy="50"/>
              </a:xfrm>
              <a:prstGeom prst="roundRect">
                <a:avLst>
                  <a:gd name="adj" fmla="val 38542"/>
                </a:avLst>
              </a:prstGeom>
              <a:solidFill>
                <a:schemeClr val="tx1"/>
              </a:solidFill>
              <a:ln w="6350">
                <a:solidFill>
                  <a:schemeClr val="tx1"/>
                </a:solidFill>
                <a:round/>
                <a:headEnd/>
                <a:tailEnd/>
              </a:ln>
            </p:spPr>
            <p:txBody>
              <a:bodyPr wrap="none" anchor="ctr"/>
              <a:lstStyle/>
              <a:p>
                <a:endParaRPr lang="de-DE"/>
              </a:p>
            </p:txBody>
          </p:sp>
          <p:sp>
            <p:nvSpPr>
              <p:cNvPr id="6275" name="Freeform 102"/>
              <p:cNvSpPr>
                <a:spLocks/>
              </p:cNvSpPr>
              <p:nvPr/>
            </p:nvSpPr>
            <p:spPr bwMode="auto">
              <a:xfrm>
                <a:off x="1698" y="2561"/>
                <a:ext cx="66" cy="210"/>
              </a:xfrm>
              <a:custGeom>
                <a:avLst/>
                <a:gdLst>
                  <a:gd name="T0" fmla="*/ 0 w 123"/>
                  <a:gd name="T1" fmla="*/ 0 h 403"/>
                  <a:gd name="T2" fmla="*/ 19 w 123"/>
                  <a:gd name="T3" fmla="*/ 177 h 403"/>
                  <a:gd name="T4" fmla="*/ 23 w 123"/>
                  <a:gd name="T5" fmla="*/ 210 h 403"/>
                  <a:gd name="T6" fmla="*/ 55 w 123"/>
                  <a:gd name="T7" fmla="*/ 209 h 403"/>
                  <a:gd name="T8" fmla="*/ 66 w 123"/>
                  <a:gd name="T9" fmla="*/ 0 h 403"/>
                  <a:gd name="T10" fmla="*/ 0 w 123"/>
                  <a:gd name="T11" fmla="*/ 0 h 403"/>
                  <a:gd name="T12" fmla="*/ 0 60000 65536"/>
                  <a:gd name="T13" fmla="*/ 0 60000 65536"/>
                  <a:gd name="T14" fmla="*/ 0 60000 65536"/>
                  <a:gd name="T15" fmla="*/ 0 60000 65536"/>
                  <a:gd name="T16" fmla="*/ 0 60000 65536"/>
                  <a:gd name="T17" fmla="*/ 0 60000 65536"/>
                  <a:gd name="T18" fmla="*/ 0 w 123"/>
                  <a:gd name="T19" fmla="*/ 0 h 403"/>
                  <a:gd name="T20" fmla="*/ 123 w 123"/>
                  <a:gd name="T21" fmla="*/ 403 h 403"/>
                </a:gdLst>
                <a:ahLst/>
                <a:cxnLst>
                  <a:cxn ang="T12">
                    <a:pos x="T0" y="T1"/>
                  </a:cxn>
                  <a:cxn ang="T13">
                    <a:pos x="T2" y="T3"/>
                  </a:cxn>
                  <a:cxn ang="T14">
                    <a:pos x="T4" y="T5"/>
                  </a:cxn>
                  <a:cxn ang="T15">
                    <a:pos x="T6" y="T7"/>
                  </a:cxn>
                  <a:cxn ang="T16">
                    <a:pos x="T8" y="T9"/>
                  </a:cxn>
                  <a:cxn ang="T17">
                    <a:pos x="T10" y="T11"/>
                  </a:cxn>
                </a:cxnLst>
                <a:rect l="T18" t="T19" r="T20" b="T21"/>
                <a:pathLst>
                  <a:path w="123" h="403">
                    <a:moveTo>
                      <a:pt x="0" y="0"/>
                    </a:moveTo>
                    <a:lnTo>
                      <a:pt x="36" y="339"/>
                    </a:lnTo>
                    <a:lnTo>
                      <a:pt x="42" y="403"/>
                    </a:lnTo>
                    <a:lnTo>
                      <a:pt x="103" y="402"/>
                    </a:lnTo>
                    <a:lnTo>
                      <a:pt x="123" y="0"/>
                    </a:lnTo>
                    <a:lnTo>
                      <a:pt x="0" y="0"/>
                    </a:lnTo>
                    <a:close/>
                  </a:path>
                </a:pathLst>
              </a:custGeom>
              <a:solidFill>
                <a:schemeClr val="bg1">
                  <a:alpha val="50195"/>
                </a:schemeClr>
              </a:solidFill>
              <a:ln w="6350" cap="flat" cmpd="sng">
                <a:solidFill>
                  <a:schemeClr val="tx1"/>
                </a:solidFill>
                <a:prstDash val="solid"/>
                <a:round/>
                <a:headEnd/>
                <a:tailEnd/>
              </a:ln>
            </p:spPr>
            <p:txBody>
              <a:bodyPr wrap="none"/>
              <a:lstStyle/>
              <a:p>
                <a:endParaRPr lang="de-DE"/>
              </a:p>
            </p:txBody>
          </p:sp>
          <p:sp>
            <p:nvSpPr>
              <p:cNvPr id="6276" name="Freeform 103"/>
              <p:cNvSpPr>
                <a:spLocks/>
              </p:cNvSpPr>
              <p:nvPr/>
            </p:nvSpPr>
            <p:spPr bwMode="auto">
              <a:xfrm>
                <a:off x="1613" y="2593"/>
                <a:ext cx="153" cy="137"/>
              </a:xfrm>
              <a:custGeom>
                <a:avLst/>
                <a:gdLst>
                  <a:gd name="T0" fmla="*/ 150 w 282"/>
                  <a:gd name="T1" fmla="*/ 137 h 165"/>
                  <a:gd name="T2" fmla="*/ 151 w 282"/>
                  <a:gd name="T3" fmla="*/ 87 h 165"/>
                  <a:gd name="T4" fmla="*/ 153 w 282"/>
                  <a:gd name="T5" fmla="*/ 46 h 165"/>
                  <a:gd name="T6" fmla="*/ 145 w 282"/>
                  <a:gd name="T7" fmla="*/ 1 h 165"/>
                  <a:gd name="T8" fmla="*/ 87 w 282"/>
                  <a:gd name="T9" fmla="*/ 0 h 165"/>
                  <a:gd name="T10" fmla="*/ 80 w 282"/>
                  <a:gd name="T11" fmla="*/ 45 h 165"/>
                  <a:gd name="T12" fmla="*/ 46 w 282"/>
                  <a:gd name="T13" fmla="*/ 41 h 165"/>
                  <a:gd name="T14" fmla="*/ 14 w 282"/>
                  <a:gd name="T15" fmla="*/ 37 h 165"/>
                  <a:gd name="T16" fmla="*/ 0 w 282"/>
                  <a:gd name="T17" fmla="*/ 37 h 1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2"/>
                  <a:gd name="T28" fmla="*/ 0 h 165"/>
                  <a:gd name="T29" fmla="*/ 282 w 282"/>
                  <a:gd name="T30" fmla="*/ 165 h 1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2" h="165">
                    <a:moveTo>
                      <a:pt x="277" y="165"/>
                    </a:moveTo>
                    <a:lnTo>
                      <a:pt x="279" y="105"/>
                    </a:lnTo>
                    <a:lnTo>
                      <a:pt x="282" y="55"/>
                    </a:lnTo>
                    <a:lnTo>
                      <a:pt x="267" y="1"/>
                    </a:lnTo>
                    <a:lnTo>
                      <a:pt x="160" y="0"/>
                    </a:lnTo>
                    <a:lnTo>
                      <a:pt x="147" y="54"/>
                    </a:lnTo>
                    <a:lnTo>
                      <a:pt x="84" y="49"/>
                    </a:lnTo>
                    <a:lnTo>
                      <a:pt x="26" y="45"/>
                    </a:lnTo>
                    <a:lnTo>
                      <a:pt x="0" y="44"/>
                    </a:lnTo>
                  </a:path>
                </a:pathLst>
              </a:custGeom>
              <a:noFill/>
              <a:ln w="6350" cmpd="sng">
                <a:solidFill>
                  <a:srgbClr val="000000"/>
                </a:solidFill>
                <a:prstDash val="solid"/>
                <a:round/>
                <a:headEnd/>
                <a:tailEnd/>
              </a:ln>
            </p:spPr>
            <p:txBody>
              <a:bodyPr/>
              <a:lstStyle/>
              <a:p>
                <a:endParaRPr lang="de-DE"/>
              </a:p>
            </p:txBody>
          </p:sp>
          <p:sp>
            <p:nvSpPr>
              <p:cNvPr id="6277" name="Freeform 104"/>
              <p:cNvSpPr>
                <a:spLocks/>
              </p:cNvSpPr>
              <p:nvPr/>
            </p:nvSpPr>
            <p:spPr bwMode="auto">
              <a:xfrm>
                <a:off x="1721" y="2854"/>
                <a:ext cx="36" cy="28"/>
              </a:xfrm>
              <a:custGeom>
                <a:avLst/>
                <a:gdLst>
                  <a:gd name="T0" fmla="*/ 0 w 41"/>
                  <a:gd name="T1" fmla="*/ 28 h 34"/>
                  <a:gd name="T2" fmla="*/ 36 w 41"/>
                  <a:gd name="T3" fmla="*/ 0 h 34"/>
                  <a:gd name="T4" fmla="*/ 0 60000 65536"/>
                  <a:gd name="T5" fmla="*/ 0 60000 65536"/>
                  <a:gd name="T6" fmla="*/ 0 w 41"/>
                  <a:gd name="T7" fmla="*/ 0 h 34"/>
                  <a:gd name="T8" fmla="*/ 41 w 41"/>
                  <a:gd name="T9" fmla="*/ 34 h 34"/>
                </a:gdLst>
                <a:ahLst/>
                <a:cxnLst>
                  <a:cxn ang="T4">
                    <a:pos x="T0" y="T1"/>
                  </a:cxn>
                  <a:cxn ang="T5">
                    <a:pos x="T2" y="T3"/>
                  </a:cxn>
                </a:cxnLst>
                <a:rect l="T6" t="T7" r="T8" b="T9"/>
                <a:pathLst>
                  <a:path w="41" h="34">
                    <a:moveTo>
                      <a:pt x="0" y="34"/>
                    </a:moveTo>
                    <a:lnTo>
                      <a:pt x="41" y="0"/>
                    </a:lnTo>
                  </a:path>
                </a:pathLst>
              </a:custGeom>
              <a:noFill/>
              <a:ln w="6350" cap="flat" cmpd="sng">
                <a:solidFill>
                  <a:schemeClr val="tx1"/>
                </a:solidFill>
                <a:prstDash val="solid"/>
                <a:round/>
                <a:headEnd type="none" w="med" len="med"/>
                <a:tailEnd type="none" w="med" len="med"/>
              </a:ln>
            </p:spPr>
            <p:txBody>
              <a:bodyPr wrap="none"/>
              <a:lstStyle/>
              <a:p>
                <a:endParaRPr lang="de-DE"/>
              </a:p>
            </p:txBody>
          </p:sp>
          <p:sp>
            <p:nvSpPr>
              <p:cNvPr id="6278" name="Freeform 105"/>
              <p:cNvSpPr>
                <a:spLocks/>
              </p:cNvSpPr>
              <p:nvPr/>
            </p:nvSpPr>
            <p:spPr bwMode="auto">
              <a:xfrm>
                <a:off x="1294" y="288"/>
                <a:ext cx="20" cy="2289"/>
              </a:xfrm>
              <a:custGeom>
                <a:avLst/>
                <a:gdLst>
                  <a:gd name="T0" fmla="*/ 20 w 23"/>
                  <a:gd name="T1" fmla="*/ 2289 h 2764"/>
                  <a:gd name="T2" fmla="*/ 11 w 23"/>
                  <a:gd name="T3" fmla="*/ 2259 h 2764"/>
                  <a:gd name="T4" fmla="*/ 2 w 23"/>
                  <a:gd name="T5" fmla="*/ 2200 h 2764"/>
                  <a:gd name="T6" fmla="*/ 0 w 23"/>
                  <a:gd name="T7" fmla="*/ 0 h 2764"/>
                  <a:gd name="T8" fmla="*/ 0 60000 65536"/>
                  <a:gd name="T9" fmla="*/ 0 60000 65536"/>
                  <a:gd name="T10" fmla="*/ 0 60000 65536"/>
                  <a:gd name="T11" fmla="*/ 0 60000 65536"/>
                  <a:gd name="T12" fmla="*/ 0 w 23"/>
                  <a:gd name="T13" fmla="*/ 0 h 2764"/>
                  <a:gd name="T14" fmla="*/ 23 w 23"/>
                  <a:gd name="T15" fmla="*/ 2764 h 2764"/>
                </a:gdLst>
                <a:ahLst/>
                <a:cxnLst>
                  <a:cxn ang="T8">
                    <a:pos x="T0" y="T1"/>
                  </a:cxn>
                  <a:cxn ang="T9">
                    <a:pos x="T2" y="T3"/>
                  </a:cxn>
                  <a:cxn ang="T10">
                    <a:pos x="T4" y="T5"/>
                  </a:cxn>
                  <a:cxn ang="T11">
                    <a:pos x="T6" y="T7"/>
                  </a:cxn>
                </a:cxnLst>
                <a:rect l="T12" t="T13" r="T14" b="T15"/>
                <a:pathLst>
                  <a:path w="23" h="2764">
                    <a:moveTo>
                      <a:pt x="23" y="2764"/>
                    </a:moveTo>
                    <a:lnTo>
                      <a:pt x="13" y="2728"/>
                    </a:lnTo>
                    <a:lnTo>
                      <a:pt x="2" y="2656"/>
                    </a:lnTo>
                    <a:lnTo>
                      <a:pt x="0" y="0"/>
                    </a:lnTo>
                  </a:path>
                </a:pathLst>
              </a:custGeom>
              <a:noFill/>
              <a:ln w="6350" cap="flat" cmpd="sng">
                <a:solidFill>
                  <a:schemeClr val="tx1"/>
                </a:solidFill>
                <a:prstDash val="solid"/>
                <a:round/>
                <a:headEnd type="none" w="med" len="med"/>
                <a:tailEnd type="none" w="med" len="med"/>
              </a:ln>
            </p:spPr>
            <p:txBody>
              <a:bodyPr wrap="none"/>
              <a:lstStyle/>
              <a:p>
                <a:endParaRPr lang="de-DE"/>
              </a:p>
            </p:txBody>
          </p:sp>
          <p:sp>
            <p:nvSpPr>
              <p:cNvPr id="6279" name="Freeform 106"/>
              <p:cNvSpPr>
                <a:spLocks/>
              </p:cNvSpPr>
              <p:nvPr/>
            </p:nvSpPr>
            <p:spPr bwMode="auto">
              <a:xfrm>
                <a:off x="1367" y="288"/>
                <a:ext cx="21" cy="2290"/>
              </a:xfrm>
              <a:custGeom>
                <a:avLst/>
                <a:gdLst>
                  <a:gd name="T0" fmla="*/ 0 w 24"/>
                  <a:gd name="T1" fmla="*/ 2290 h 2766"/>
                  <a:gd name="T2" fmla="*/ 8 w 24"/>
                  <a:gd name="T3" fmla="*/ 2251 h 2766"/>
                  <a:gd name="T4" fmla="*/ 20 w 24"/>
                  <a:gd name="T5" fmla="*/ 2193 h 2766"/>
                  <a:gd name="T6" fmla="*/ 21 w 24"/>
                  <a:gd name="T7" fmla="*/ 0 h 2766"/>
                  <a:gd name="T8" fmla="*/ 0 60000 65536"/>
                  <a:gd name="T9" fmla="*/ 0 60000 65536"/>
                  <a:gd name="T10" fmla="*/ 0 60000 65536"/>
                  <a:gd name="T11" fmla="*/ 0 60000 65536"/>
                  <a:gd name="T12" fmla="*/ 0 w 24"/>
                  <a:gd name="T13" fmla="*/ 0 h 2766"/>
                  <a:gd name="T14" fmla="*/ 24 w 24"/>
                  <a:gd name="T15" fmla="*/ 2766 h 2766"/>
                </a:gdLst>
                <a:ahLst/>
                <a:cxnLst>
                  <a:cxn ang="T8">
                    <a:pos x="T0" y="T1"/>
                  </a:cxn>
                  <a:cxn ang="T9">
                    <a:pos x="T2" y="T3"/>
                  </a:cxn>
                  <a:cxn ang="T10">
                    <a:pos x="T4" y="T5"/>
                  </a:cxn>
                  <a:cxn ang="T11">
                    <a:pos x="T6" y="T7"/>
                  </a:cxn>
                </a:cxnLst>
                <a:rect l="T12" t="T13" r="T14" b="T15"/>
                <a:pathLst>
                  <a:path w="24" h="2766">
                    <a:moveTo>
                      <a:pt x="0" y="2766"/>
                    </a:moveTo>
                    <a:lnTo>
                      <a:pt x="9" y="2719"/>
                    </a:lnTo>
                    <a:lnTo>
                      <a:pt x="23" y="2649"/>
                    </a:lnTo>
                    <a:lnTo>
                      <a:pt x="24" y="0"/>
                    </a:lnTo>
                  </a:path>
                </a:pathLst>
              </a:custGeom>
              <a:noFill/>
              <a:ln w="6350" cap="flat" cmpd="sng">
                <a:solidFill>
                  <a:schemeClr val="tx1"/>
                </a:solidFill>
                <a:prstDash val="solid"/>
                <a:round/>
                <a:headEnd type="none" w="med" len="med"/>
                <a:tailEnd type="none" w="med" len="med"/>
              </a:ln>
            </p:spPr>
            <p:txBody>
              <a:bodyPr wrap="none"/>
              <a:lstStyle/>
              <a:p>
                <a:endParaRPr lang="de-DE"/>
              </a:p>
            </p:txBody>
          </p:sp>
          <p:grpSp>
            <p:nvGrpSpPr>
              <p:cNvPr id="6280" name="Group 107"/>
              <p:cNvGrpSpPr>
                <a:grpSpLocks/>
              </p:cNvGrpSpPr>
              <p:nvPr/>
            </p:nvGrpSpPr>
            <p:grpSpPr bwMode="auto">
              <a:xfrm>
                <a:off x="1325" y="485"/>
                <a:ext cx="42" cy="1987"/>
                <a:chOff x="382" y="273"/>
                <a:chExt cx="181" cy="2099"/>
              </a:xfrm>
            </p:grpSpPr>
            <p:sp>
              <p:nvSpPr>
                <p:cNvPr id="6284" name="Line 108"/>
                <p:cNvSpPr>
                  <a:spLocks noChangeShapeType="1"/>
                </p:cNvSpPr>
                <p:nvPr/>
              </p:nvSpPr>
              <p:spPr bwMode="auto">
                <a:xfrm>
                  <a:off x="382" y="2108"/>
                  <a:ext cx="1" cy="263"/>
                </a:xfrm>
                <a:prstGeom prst="line">
                  <a:avLst/>
                </a:prstGeom>
                <a:noFill/>
                <a:ln w="6350">
                  <a:solidFill>
                    <a:srgbClr val="000000"/>
                  </a:solidFill>
                  <a:round/>
                  <a:headEnd/>
                  <a:tailEnd/>
                </a:ln>
              </p:spPr>
              <p:txBody>
                <a:bodyPr/>
                <a:lstStyle/>
                <a:p>
                  <a:endParaRPr lang="de-DE"/>
                </a:p>
              </p:txBody>
            </p:sp>
            <p:sp>
              <p:nvSpPr>
                <p:cNvPr id="6285" name="Line 109"/>
                <p:cNvSpPr>
                  <a:spLocks noChangeShapeType="1"/>
                </p:cNvSpPr>
                <p:nvPr/>
              </p:nvSpPr>
              <p:spPr bwMode="auto">
                <a:xfrm>
                  <a:off x="382" y="2318"/>
                  <a:ext cx="109" cy="1"/>
                </a:xfrm>
                <a:prstGeom prst="line">
                  <a:avLst/>
                </a:prstGeom>
                <a:noFill/>
                <a:ln w="6350">
                  <a:solidFill>
                    <a:srgbClr val="000000"/>
                  </a:solidFill>
                  <a:round/>
                  <a:headEnd/>
                  <a:tailEnd/>
                </a:ln>
              </p:spPr>
              <p:txBody>
                <a:bodyPr/>
                <a:lstStyle/>
                <a:p>
                  <a:endParaRPr lang="de-DE"/>
                </a:p>
              </p:txBody>
            </p:sp>
            <p:sp>
              <p:nvSpPr>
                <p:cNvPr id="6286" name="Line 110"/>
                <p:cNvSpPr>
                  <a:spLocks noChangeShapeType="1"/>
                </p:cNvSpPr>
                <p:nvPr/>
              </p:nvSpPr>
              <p:spPr bwMode="auto">
                <a:xfrm>
                  <a:off x="382" y="2266"/>
                  <a:ext cx="109" cy="1"/>
                </a:xfrm>
                <a:prstGeom prst="line">
                  <a:avLst/>
                </a:prstGeom>
                <a:noFill/>
                <a:ln w="6350">
                  <a:solidFill>
                    <a:srgbClr val="000000"/>
                  </a:solidFill>
                  <a:round/>
                  <a:headEnd/>
                  <a:tailEnd/>
                </a:ln>
              </p:spPr>
              <p:txBody>
                <a:bodyPr/>
                <a:lstStyle/>
                <a:p>
                  <a:endParaRPr lang="de-DE"/>
                </a:p>
              </p:txBody>
            </p:sp>
            <p:sp>
              <p:nvSpPr>
                <p:cNvPr id="6287" name="Line 111"/>
                <p:cNvSpPr>
                  <a:spLocks noChangeShapeType="1"/>
                </p:cNvSpPr>
                <p:nvPr/>
              </p:nvSpPr>
              <p:spPr bwMode="auto">
                <a:xfrm>
                  <a:off x="382" y="2213"/>
                  <a:ext cx="109" cy="1"/>
                </a:xfrm>
                <a:prstGeom prst="line">
                  <a:avLst/>
                </a:prstGeom>
                <a:noFill/>
                <a:ln w="6350">
                  <a:solidFill>
                    <a:srgbClr val="000000"/>
                  </a:solidFill>
                  <a:round/>
                  <a:headEnd/>
                  <a:tailEnd/>
                </a:ln>
              </p:spPr>
              <p:txBody>
                <a:bodyPr/>
                <a:lstStyle/>
                <a:p>
                  <a:endParaRPr lang="de-DE"/>
                </a:p>
              </p:txBody>
            </p:sp>
            <p:sp>
              <p:nvSpPr>
                <p:cNvPr id="6288" name="Line 112"/>
                <p:cNvSpPr>
                  <a:spLocks noChangeShapeType="1"/>
                </p:cNvSpPr>
                <p:nvPr/>
              </p:nvSpPr>
              <p:spPr bwMode="auto">
                <a:xfrm>
                  <a:off x="382" y="2161"/>
                  <a:ext cx="109" cy="1"/>
                </a:xfrm>
                <a:prstGeom prst="line">
                  <a:avLst/>
                </a:prstGeom>
                <a:noFill/>
                <a:ln w="6350">
                  <a:solidFill>
                    <a:srgbClr val="000000"/>
                  </a:solidFill>
                  <a:round/>
                  <a:headEnd/>
                  <a:tailEnd/>
                </a:ln>
              </p:spPr>
              <p:txBody>
                <a:bodyPr/>
                <a:lstStyle/>
                <a:p>
                  <a:endParaRPr lang="de-DE"/>
                </a:p>
              </p:txBody>
            </p:sp>
            <p:sp>
              <p:nvSpPr>
                <p:cNvPr id="6289" name="Line 113"/>
                <p:cNvSpPr>
                  <a:spLocks noChangeShapeType="1"/>
                </p:cNvSpPr>
                <p:nvPr/>
              </p:nvSpPr>
              <p:spPr bwMode="auto">
                <a:xfrm>
                  <a:off x="382" y="2108"/>
                  <a:ext cx="181" cy="1"/>
                </a:xfrm>
                <a:prstGeom prst="line">
                  <a:avLst/>
                </a:prstGeom>
                <a:noFill/>
                <a:ln w="6350">
                  <a:solidFill>
                    <a:srgbClr val="000000"/>
                  </a:solidFill>
                  <a:round/>
                  <a:headEnd/>
                  <a:tailEnd/>
                </a:ln>
              </p:spPr>
              <p:txBody>
                <a:bodyPr/>
                <a:lstStyle/>
                <a:p>
                  <a:endParaRPr lang="de-DE"/>
                </a:p>
              </p:txBody>
            </p:sp>
            <p:sp>
              <p:nvSpPr>
                <p:cNvPr id="6290" name="Line 114"/>
                <p:cNvSpPr>
                  <a:spLocks noChangeShapeType="1"/>
                </p:cNvSpPr>
                <p:nvPr/>
              </p:nvSpPr>
              <p:spPr bwMode="auto">
                <a:xfrm>
                  <a:off x="382" y="2371"/>
                  <a:ext cx="181" cy="1"/>
                </a:xfrm>
                <a:prstGeom prst="line">
                  <a:avLst/>
                </a:prstGeom>
                <a:noFill/>
                <a:ln w="6350">
                  <a:solidFill>
                    <a:srgbClr val="000000"/>
                  </a:solidFill>
                  <a:round/>
                  <a:headEnd/>
                  <a:tailEnd/>
                </a:ln>
              </p:spPr>
              <p:txBody>
                <a:bodyPr/>
                <a:lstStyle/>
                <a:p>
                  <a:endParaRPr lang="de-DE"/>
                </a:p>
              </p:txBody>
            </p:sp>
            <p:sp>
              <p:nvSpPr>
                <p:cNvPr id="6291" name="Line 115"/>
                <p:cNvSpPr>
                  <a:spLocks noChangeShapeType="1"/>
                </p:cNvSpPr>
                <p:nvPr/>
              </p:nvSpPr>
              <p:spPr bwMode="auto">
                <a:xfrm>
                  <a:off x="382" y="1846"/>
                  <a:ext cx="1" cy="262"/>
                </a:xfrm>
                <a:prstGeom prst="line">
                  <a:avLst/>
                </a:prstGeom>
                <a:noFill/>
                <a:ln w="6350">
                  <a:solidFill>
                    <a:srgbClr val="000000"/>
                  </a:solidFill>
                  <a:round/>
                  <a:headEnd/>
                  <a:tailEnd/>
                </a:ln>
              </p:spPr>
              <p:txBody>
                <a:bodyPr/>
                <a:lstStyle/>
                <a:p>
                  <a:endParaRPr lang="de-DE"/>
                </a:p>
              </p:txBody>
            </p:sp>
            <p:sp>
              <p:nvSpPr>
                <p:cNvPr id="6292" name="Line 116"/>
                <p:cNvSpPr>
                  <a:spLocks noChangeShapeType="1"/>
                </p:cNvSpPr>
                <p:nvPr/>
              </p:nvSpPr>
              <p:spPr bwMode="auto">
                <a:xfrm>
                  <a:off x="382" y="2056"/>
                  <a:ext cx="109" cy="1"/>
                </a:xfrm>
                <a:prstGeom prst="line">
                  <a:avLst/>
                </a:prstGeom>
                <a:noFill/>
                <a:ln w="6350">
                  <a:solidFill>
                    <a:srgbClr val="000000"/>
                  </a:solidFill>
                  <a:round/>
                  <a:headEnd/>
                  <a:tailEnd/>
                </a:ln>
              </p:spPr>
              <p:txBody>
                <a:bodyPr/>
                <a:lstStyle/>
                <a:p>
                  <a:endParaRPr lang="de-DE"/>
                </a:p>
              </p:txBody>
            </p:sp>
            <p:sp>
              <p:nvSpPr>
                <p:cNvPr id="6293" name="Line 117"/>
                <p:cNvSpPr>
                  <a:spLocks noChangeShapeType="1"/>
                </p:cNvSpPr>
                <p:nvPr/>
              </p:nvSpPr>
              <p:spPr bwMode="auto">
                <a:xfrm>
                  <a:off x="382" y="2003"/>
                  <a:ext cx="109" cy="1"/>
                </a:xfrm>
                <a:prstGeom prst="line">
                  <a:avLst/>
                </a:prstGeom>
                <a:noFill/>
                <a:ln w="6350">
                  <a:solidFill>
                    <a:srgbClr val="000000"/>
                  </a:solidFill>
                  <a:round/>
                  <a:headEnd/>
                  <a:tailEnd/>
                </a:ln>
              </p:spPr>
              <p:txBody>
                <a:bodyPr/>
                <a:lstStyle/>
                <a:p>
                  <a:endParaRPr lang="de-DE"/>
                </a:p>
              </p:txBody>
            </p:sp>
            <p:sp>
              <p:nvSpPr>
                <p:cNvPr id="6294" name="Line 118"/>
                <p:cNvSpPr>
                  <a:spLocks noChangeShapeType="1"/>
                </p:cNvSpPr>
                <p:nvPr/>
              </p:nvSpPr>
              <p:spPr bwMode="auto">
                <a:xfrm>
                  <a:off x="382" y="1951"/>
                  <a:ext cx="109" cy="1"/>
                </a:xfrm>
                <a:prstGeom prst="line">
                  <a:avLst/>
                </a:prstGeom>
                <a:noFill/>
                <a:ln w="6350">
                  <a:solidFill>
                    <a:srgbClr val="000000"/>
                  </a:solidFill>
                  <a:round/>
                  <a:headEnd/>
                  <a:tailEnd/>
                </a:ln>
              </p:spPr>
              <p:txBody>
                <a:bodyPr/>
                <a:lstStyle/>
                <a:p>
                  <a:endParaRPr lang="de-DE"/>
                </a:p>
              </p:txBody>
            </p:sp>
            <p:sp>
              <p:nvSpPr>
                <p:cNvPr id="6295" name="Line 119"/>
                <p:cNvSpPr>
                  <a:spLocks noChangeShapeType="1"/>
                </p:cNvSpPr>
                <p:nvPr/>
              </p:nvSpPr>
              <p:spPr bwMode="auto">
                <a:xfrm>
                  <a:off x="382" y="1899"/>
                  <a:ext cx="109" cy="1"/>
                </a:xfrm>
                <a:prstGeom prst="line">
                  <a:avLst/>
                </a:prstGeom>
                <a:noFill/>
                <a:ln w="6350">
                  <a:solidFill>
                    <a:srgbClr val="000000"/>
                  </a:solidFill>
                  <a:round/>
                  <a:headEnd/>
                  <a:tailEnd/>
                </a:ln>
              </p:spPr>
              <p:txBody>
                <a:bodyPr/>
                <a:lstStyle/>
                <a:p>
                  <a:endParaRPr lang="de-DE"/>
                </a:p>
              </p:txBody>
            </p:sp>
            <p:sp>
              <p:nvSpPr>
                <p:cNvPr id="6296" name="Line 120"/>
                <p:cNvSpPr>
                  <a:spLocks noChangeShapeType="1"/>
                </p:cNvSpPr>
                <p:nvPr/>
              </p:nvSpPr>
              <p:spPr bwMode="auto">
                <a:xfrm>
                  <a:off x="382" y="1846"/>
                  <a:ext cx="181" cy="1"/>
                </a:xfrm>
                <a:prstGeom prst="line">
                  <a:avLst/>
                </a:prstGeom>
                <a:noFill/>
                <a:ln w="6350">
                  <a:solidFill>
                    <a:srgbClr val="000000"/>
                  </a:solidFill>
                  <a:round/>
                  <a:headEnd/>
                  <a:tailEnd/>
                </a:ln>
              </p:spPr>
              <p:txBody>
                <a:bodyPr/>
                <a:lstStyle/>
                <a:p>
                  <a:endParaRPr lang="de-DE"/>
                </a:p>
              </p:txBody>
            </p:sp>
            <p:sp>
              <p:nvSpPr>
                <p:cNvPr id="6297" name="Line 121"/>
                <p:cNvSpPr>
                  <a:spLocks noChangeShapeType="1"/>
                </p:cNvSpPr>
                <p:nvPr/>
              </p:nvSpPr>
              <p:spPr bwMode="auto">
                <a:xfrm>
                  <a:off x="382" y="2108"/>
                  <a:ext cx="181" cy="1"/>
                </a:xfrm>
                <a:prstGeom prst="line">
                  <a:avLst/>
                </a:prstGeom>
                <a:noFill/>
                <a:ln w="6350">
                  <a:solidFill>
                    <a:srgbClr val="000000"/>
                  </a:solidFill>
                  <a:round/>
                  <a:headEnd/>
                  <a:tailEnd/>
                </a:ln>
              </p:spPr>
              <p:txBody>
                <a:bodyPr/>
                <a:lstStyle/>
                <a:p>
                  <a:endParaRPr lang="de-DE"/>
                </a:p>
              </p:txBody>
            </p:sp>
            <p:sp>
              <p:nvSpPr>
                <p:cNvPr id="6298" name="Line 122"/>
                <p:cNvSpPr>
                  <a:spLocks noChangeShapeType="1"/>
                </p:cNvSpPr>
                <p:nvPr/>
              </p:nvSpPr>
              <p:spPr bwMode="auto">
                <a:xfrm>
                  <a:off x="382" y="1584"/>
                  <a:ext cx="1" cy="262"/>
                </a:xfrm>
                <a:prstGeom prst="line">
                  <a:avLst/>
                </a:prstGeom>
                <a:noFill/>
                <a:ln w="6350">
                  <a:solidFill>
                    <a:srgbClr val="000000"/>
                  </a:solidFill>
                  <a:round/>
                  <a:headEnd/>
                  <a:tailEnd/>
                </a:ln>
              </p:spPr>
              <p:txBody>
                <a:bodyPr/>
                <a:lstStyle/>
                <a:p>
                  <a:endParaRPr lang="de-DE"/>
                </a:p>
              </p:txBody>
            </p:sp>
            <p:sp>
              <p:nvSpPr>
                <p:cNvPr id="6299" name="Line 123"/>
                <p:cNvSpPr>
                  <a:spLocks noChangeShapeType="1"/>
                </p:cNvSpPr>
                <p:nvPr/>
              </p:nvSpPr>
              <p:spPr bwMode="auto">
                <a:xfrm>
                  <a:off x="382" y="1794"/>
                  <a:ext cx="109" cy="1"/>
                </a:xfrm>
                <a:prstGeom prst="line">
                  <a:avLst/>
                </a:prstGeom>
                <a:noFill/>
                <a:ln w="6350">
                  <a:solidFill>
                    <a:srgbClr val="000000"/>
                  </a:solidFill>
                  <a:round/>
                  <a:headEnd/>
                  <a:tailEnd/>
                </a:ln>
              </p:spPr>
              <p:txBody>
                <a:bodyPr/>
                <a:lstStyle/>
                <a:p>
                  <a:endParaRPr lang="de-DE"/>
                </a:p>
              </p:txBody>
            </p:sp>
            <p:sp>
              <p:nvSpPr>
                <p:cNvPr id="6300" name="Line 124"/>
                <p:cNvSpPr>
                  <a:spLocks noChangeShapeType="1"/>
                </p:cNvSpPr>
                <p:nvPr/>
              </p:nvSpPr>
              <p:spPr bwMode="auto">
                <a:xfrm>
                  <a:off x="382" y="1741"/>
                  <a:ext cx="109" cy="1"/>
                </a:xfrm>
                <a:prstGeom prst="line">
                  <a:avLst/>
                </a:prstGeom>
                <a:noFill/>
                <a:ln w="6350">
                  <a:solidFill>
                    <a:srgbClr val="000000"/>
                  </a:solidFill>
                  <a:round/>
                  <a:headEnd/>
                  <a:tailEnd/>
                </a:ln>
              </p:spPr>
              <p:txBody>
                <a:bodyPr/>
                <a:lstStyle/>
                <a:p>
                  <a:endParaRPr lang="de-DE"/>
                </a:p>
              </p:txBody>
            </p:sp>
            <p:sp>
              <p:nvSpPr>
                <p:cNvPr id="6301" name="Line 125"/>
                <p:cNvSpPr>
                  <a:spLocks noChangeShapeType="1"/>
                </p:cNvSpPr>
                <p:nvPr/>
              </p:nvSpPr>
              <p:spPr bwMode="auto">
                <a:xfrm>
                  <a:off x="382" y="1689"/>
                  <a:ext cx="109" cy="1"/>
                </a:xfrm>
                <a:prstGeom prst="line">
                  <a:avLst/>
                </a:prstGeom>
                <a:noFill/>
                <a:ln w="6350">
                  <a:solidFill>
                    <a:srgbClr val="000000"/>
                  </a:solidFill>
                  <a:round/>
                  <a:headEnd/>
                  <a:tailEnd/>
                </a:ln>
              </p:spPr>
              <p:txBody>
                <a:bodyPr/>
                <a:lstStyle/>
                <a:p>
                  <a:endParaRPr lang="de-DE"/>
                </a:p>
              </p:txBody>
            </p:sp>
            <p:sp>
              <p:nvSpPr>
                <p:cNvPr id="6302" name="Line 126"/>
                <p:cNvSpPr>
                  <a:spLocks noChangeShapeType="1"/>
                </p:cNvSpPr>
                <p:nvPr/>
              </p:nvSpPr>
              <p:spPr bwMode="auto">
                <a:xfrm>
                  <a:off x="382" y="1636"/>
                  <a:ext cx="109" cy="1"/>
                </a:xfrm>
                <a:prstGeom prst="line">
                  <a:avLst/>
                </a:prstGeom>
                <a:noFill/>
                <a:ln w="6350">
                  <a:solidFill>
                    <a:srgbClr val="000000"/>
                  </a:solidFill>
                  <a:round/>
                  <a:headEnd/>
                  <a:tailEnd/>
                </a:ln>
              </p:spPr>
              <p:txBody>
                <a:bodyPr/>
                <a:lstStyle/>
                <a:p>
                  <a:endParaRPr lang="de-DE"/>
                </a:p>
              </p:txBody>
            </p:sp>
            <p:sp>
              <p:nvSpPr>
                <p:cNvPr id="6303" name="Line 127"/>
                <p:cNvSpPr>
                  <a:spLocks noChangeShapeType="1"/>
                </p:cNvSpPr>
                <p:nvPr/>
              </p:nvSpPr>
              <p:spPr bwMode="auto">
                <a:xfrm>
                  <a:off x="382" y="1584"/>
                  <a:ext cx="181" cy="1"/>
                </a:xfrm>
                <a:prstGeom prst="line">
                  <a:avLst/>
                </a:prstGeom>
                <a:noFill/>
                <a:ln w="6350">
                  <a:solidFill>
                    <a:srgbClr val="000000"/>
                  </a:solidFill>
                  <a:round/>
                  <a:headEnd/>
                  <a:tailEnd/>
                </a:ln>
              </p:spPr>
              <p:txBody>
                <a:bodyPr/>
                <a:lstStyle/>
                <a:p>
                  <a:endParaRPr lang="de-DE"/>
                </a:p>
              </p:txBody>
            </p:sp>
            <p:sp>
              <p:nvSpPr>
                <p:cNvPr id="6304" name="Line 128"/>
                <p:cNvSpPr>
                  <a:spLocks noChangeShapeType="1"/>
                </p:cNvSpPr>
                <p:nvPr/>
              </p:nvSpPr>
              <p:spPr bwMode="auto">
                <a:xfrm>
                  <a:off x="382" y="1846"/>
                  <a:ext cx="181" cy="1"/>
                </a:xfrm>
                <a:prstGeom prst="line">
                  <a:avLst/>
                </a:prstGeom>
                <a:noFill/>
                <a:ln w="6350">
                  <a:solidFill>
                    <a:srgbClr val="000000"/>
                  </a:solidFill>
                  <a:round/>
                  <a:headEnd/>
                  <a:tailEnd/>
                </a:ln>
              </p:spPr>
              <p:txBody>
                <a:bodyPr/>
                <a:lstStyle/>
                <a:p>
                  <a:endParaRPr lang="de-DE"/>
                </a:p>
              </p:txBody>
            </p:sp>
            <p:sp>
              <p:nvSpPr>
                <p:cNvPr id="6305" name="Line 129"/>
                <p:cNvSpPr>
                  <a:spLocks noChangeShapeType="1"/>
                </p:cNvSpPr>
                <p:nvPr/>
              </p:nvSpPr>
              <p:spPr bwMode="auto">
                <a:xfrm>
                  <a:off x="382" y="1322"/>
                  <a:ext cx="1" cy="262"/>
                </a:xfrm>
                <a:prstGeom prst="line">
                  <a:avLst/>
                </a:prstGeom>
                <a:noFill/>
                <a:ln w="6350">
                  <a:solidFill>
                    <a:srgbClr val="000000"/>
                  </a:solidFill>
                  <a:round/>
                  <a:headEnd/>
                  <a:tailEnd/>
                </a:ln>
              </p:spPr>
              <p:txBody>
                <a:bodyPr/>
                <a:lstStyle/>
                <a:p>
                  <a:endParaRPr lang="de-DE"/>
                </a:p>
              </p:txBody>
            </p:sp>
            <p:sp>
              <p:nvSpPr>
                <p:cNvPr id="6306" name="Line 130"/>
                <p:cNvSpPr>
                  <a:spLocks noChangeShapeType="1"/>
                </p:cNvSpPr>
                <p:nvPr/>
              </p:nvSpPr>
              <p:spPr bwMode="auto">
                <a:xfrm>
                  <a:off x="382" y="1532"/>
                  <a:ext cx="109" cy="1"/>
                </a:xfrm>
                <a:prstGeom prst="line">
                  <a:avLst/>
                </a:prstGeom>
                <a:noFill/>
                <a:ln w="6350">
                  <a:solidFill>
                    <a:srgbClr val="000000"/>
                  </a:solidFill>
                  <a:round/>
                  <a:headEnd/>
                  <a:tailEnd/>
                </a:ln>
              </p:spPr>
              <p:txBody>
                <a:bodyPr/>
                <a:lstStyle/>
                <a:p>
                  <a:endParaRPr lang="de-DE"/>
                </a:p>
              </p:txBody>
            </p:sp>
            <p:sp>
              <p:nvSpPr>
                <p:cNvPr id="6307" name="Line 131"/>
                <p:cNvSpPr>
                  <a:spLocks noChangeShapeType="1"/>
                </p:cNvSpPr>
                <p:nvPr/>
              </p:nvSpPr>
              <p:spPr bwMode="auto">
                <a:xfrm>
                  <a:off x="382" y="1479"/>
                  <a:ext cx="109" cy="1"/>
                </a:xfrm>
                <a:prstGeom prst="line">
                  <a:avLst/>
                </a:prstGeom>
                <a:noFill/>
                <a:ln w="6350">
                  <a:solidFill>
                    <a:srgbClr val="000000"/>
                  </a:solidFill>
                  <a:round/>
                  <a:headEnd/>
                  <a:tailEnd/>
                </a:ln>
              </p:spPr>
              <p:txBody>
                <a:bodyPr/>
                <a:lstStyle/>
                <a:p>
                  <a:endParaRPr lang="de-DE"/>
                </a:p>
              </p:txBody>
            </p:sp>
            <p:sp>
              <p:nvSpPr>
                <p:cNvPr id="6308" name="Line 132"/>
                <p:cNvSpPr>
                  <a:spLocks noChangeShapeType="1"/>
                </p:cNvSpPr>
                <p:nvPr/>
              </p:nvSpPr>
              <p:spPr bwMode="auto">
                <a:xfrm>
                  <a:off x="382" y="1427"/>
                  <a:ext cx="109" cy="1"/>
                </a:xfrm>
                <a:prstGeom prst="line">
                  <a:avLst/>
                </a:prstGeom>
                <a:noFill/>
                <a:ln w="6350">
                  <a:solidFill>
                    <a:srgbClr val="000000"/>
                  </a:solidFill>
                  <a:round/>
                  <a:headEnd/>
                  <a:tailEnd/>
                </a:ln>
              </p:spPr>
              <p:txBody>
                <a:bodyPr/>
                <a:lstStyle/>
                <a:p>
                  <a:endParaRPr lang="de-DE"/>
                </a:p>
              </p:txBody>
            </p:sp>
            <p:sp>
              <p:nvSpPr>
                <p:cNvPr id="6309" name="Line 133"/>
                <p:cNvSpPr>
                  <a:spLocks noChangeShapeType="1"/>
                </p:cNvSpPr>
                <p:nvPr/>
              </p:nvSpPr>
              <p:spPr bwMode="auto">
                <a:xfrm>
                  <a:off x="382" y="1374"/>
                  <a:ext cx="109" cy="1"/>
                </a:xfrm>
                <a:prstGeom prst="line">
                  <a:avLst/>
                </a:prstGeom>
                <a:noFill/>
                <a:ln w="6350">
                  <a:solidFill>
                    <a:srgbClr val="000000"/>
                  </a:solidFill>
                  <a:round/>
                  <a:headEnd/>
                  <a:tailEnd/>
                </a:ln>
              </p:spPr>
              <p:txBody>
                <a:bodyPr/>
                <a:lstStyle/>
                <a:p>
                  <a:endParaRPr lang="de-DE"/>
                </a:p>
              </p:txBody>
            </p:sp>
            <p:sp>
              <p:nvSpPr>
                <p:cNvPr id="6310" name="Line 134"/>
                <p:cNvSpPr>
                  <a:spLocks noChangeShapeType="1"/>
                </p:cNvSpPr>
                <p:nvPr/>
              </p:nvSpPr>
              <p:spPr bwMode="auto">
                <a:xfrm>
                  <a:off x="382" y="1322"/>
                  <a:ext cx="181" cy="1"/>
                </a:xfrm>
                <a:prstGeom prst="line">
                  <a:avLst/>
                </a:prstGeom>
                <a:noFill/>
                <a:ln w="6350">
                  <a:solidFill>
                    <a:srgbClr val="000000"/>
                  </a:solidFill>
                  <a:round/>
                  <a:headEnd/>
                  <a:tailEnd/>
                </a:ln>
              </p:spPr>
              <p:txBody>
                <a:bodyPr/>
                <a:lstStyle/>
                <a:p>
                  <a:endParaRPr lang="de-DE"/>
                </a:p>
              </p:txBody>
            </p:sp>
            <p:sp>
              <p:nvSpPr>
                <p:cNvPr id="6311" name="Line 135"/>
                <p:cNvSpPr>
                  <a:spLocks noChangeShapeType="1"/>
                </p:cNvSpPr>
                <p:nvPr/>
              </p:nvSpPr>
              <p:spPr bwMode="auto">
                <a:xfrm>
                  <a:off x="382" y="1584"/>
                  <a:ext cx="181" cy="1"/>
                </a:xfrm>
                <a:prstGeom prst="line">
                  <a:avLst/>
                </a:prstGeom>
                <a:noFill/>
                <a:ln w="6350">
                  <a:solidFill>
                    <a:srgbClr val="000000"/>
                  </a:solidFill>
                  <a:round/>
                  <a:headEnd/>
                  <a:tailEnd/>
                </a:ln>
              </p:spPr>
              <p:txBody>
                <a:bodyPr/>
                <a:lstStyle/>
                <a:p>
                  <a:endParaRPr lang="de-DE"/>
                </a:p>
              </p:txBody>
            </p:sp>
            <p:sp>
              <p:nvSpPr>
                <p:cNvPr id="6312" name="Line 136"/>
                <p:cNvSpPr>
                  <a:spLocks noChangeShapeType="1"/>
                </p:cNvSpPr>
                <p:nvPr/>
              </p:nvSpPr>
              <p:spPr bwMode="auto">
                <a:xfrm>
                  <a:off x="382" y="1060"/>
                  <a:ext cx="1" cy="262"/>
                </a:xfrm>
                <a:prstGeom prst="line">
                  <a:avLst/>
                </a:prstGeom>
                <a:noFill/>
                <a:ln w="6350">
                  <a:solidFill>
                    <a:srgbClr val="000000"/>
                  </a:solidFill>
                  <a:round/>
                  <a:headEnd/>
                  <a:tailEnd/>
                </a:ln>
              </p:spPr>
              <p:txBody>
                <a:bodyPr/>
                <a:lstStyle/>
                <a:p>
                  <a:endParaRPr lang="de-DE"/>
                </a:p>
              </p:txBody>
            </p:sp>
            <p:sp>
              <p:nvSpPr>
                <p:cNvPr id="6313" name="Line 137"/>
                <p:cNvSpPr>
                  <a:spLocks noChangeShapeType="1"/>
                </p:cNvSpPr>
                <p:nvPr/>
              </p:nvSpPr>
              <p:spPr bwMode="auto">
                <a:xfrm>
                  <a:off x="382" y="1269"/>
                  <a:ext cx="109" cy="1"/>
                </a:xfrm>
                <a:prstGeom prst="line">
                  <a:avLst/>
                </a:prstGeom>
                <a:noFill/>
                <a:ln w="6350">
                  <a:solidFill>
                    <a:srgbClr val="000000"/>
                  </a:solidFill>
                  <a:round/>
                  <a:headEnd/>
                  <a:tailEnd/>
                </a:ln>
              </p:spPr>
              <p:txBody>
                <a:bodyPr/>
                <a:lstStyle/>
                <a:p>
                  <a:endParaRPr lang="de-DE"/>
                </a:p>
              </p:txBody>
            </p:sp>
            <p:sp>
              <p:nvSpPr>
                <p:cNvPr id="6314" name="Line 138"/>
                <p:cNvSpPr>
                  <a:spLocks noChangeShapeType="1"/>
                </p:cNvSpPr>
                <p:nvPr/>
              </p:nvSpPr>
              <p:spPr bwMode="auto">
                <a:xfrm>
                  <a:off x="382" y="1217"/>
                  <a:ext cx="109" cy="1"/>
                </a:xfrm>
                <a:prstGeom prst="line">
                  <a:avLst/>
                </a:prstGeom>
                <a:noFill/>
                <a:ln w="6350">
                  <a:solidFill>
                    <a:srgbClr val="000000"/>
                  </a:solidFill>
                  <a:round/>
                  <a:headEnd/>
                  <a:tailEnd/>
                </a:ln>
              </p:spPr>
              <p:txBody>
                <a:bodyPr/>
                <a:lstStyle/>
                <a:p>
                  <a:endParaRPr lang="de-DE"/>
                </a:p>
              </p:txBody>
            </p:sp>
            <p:sp>
              <p:nvSpPr>
                <p:cNvPr id="6315" name="Line 139"/>
                <p:cNvSpPr>
                  <a:spLocks noChangeShapeType="1"/>
                </p:cNvSpPr>
                <p:nvPr/>
              </p:nvSpPr>
              <p:spPr bwMode="auto">
                <a:xfrm>
                  <a:off x="382" y="1164"/>
                  <a:ext cx="109" cy="1"/>
                </a:xfrm>
                <a:prstGeom prst="line">
                  <a:avLst/>
                </a:prstGeom>
                <a:noFill/>
                <a:ln w="6350">
                  <a:solidFill>
                    <a:srgbClr val="000000"/>
                  </a:solidFill>
                  <a:round/>
                  <a:headEnd/>
                  <a:tailEnd/>
                </a:ln>
              </p:spPr>
              <p:txBody>
                <a:bodyPr/>
                <a:lstStyle/>
                <a:p>
                  <a:endParaRPr lang="de-DE"/>
                </a:p>
              </p:txBody>
            </p:sp>
            <p:sp>
              <p:nvSpPr>
                <p:cNvPr id="6316" name="Line 140"/>
                <p:cNvSpPr>
                  <a:spLocks noChangeShapeType="1"/>
                </p:cNvSpPr>
                <p:nvPr/>
              </p:nvSpPr>
              <p:spPr bwMode="auto">
                <a:xfrm>
                  <a:off x="382" y="1112"/>
                  <a:ext cx="109" cy="1"/>
                </a:xfrm>
                <a:prstGeom prst="line">
                  <a:avLst/>
                </a:prstGeom>
                <a:noFill/>
                <a:ln w="6350">
                  <a:solidFill>
                    <a:srgbClr val="000000"/>
                  </a:solidFill>
                  <a:round/>
                  <a:headEnd/>
                  <a:tailEnd/>
                </a:ln>
              </p:spPr>
              <p:txBody>
                <a:bodyPr/>
                <a:lstStyle/>
                <a:p>
                  <a:endParaRPr lang="de-DE"/>
                </a:p>
              </p:txBody>
            </p:sp>
            <p:sp>
              <p:nvSpPr>
                <p:cNvPr id="6317" name="Line 141"/>
                <p:cNvSpPr>
                  <a:spLocks noChangeShapeType="1"/>
                </p:cNvSpPr>
                <p:nvPr/>
              </p:nvSpPr>
              <p:spPr bwMode="auto">
                <a:xfrm>
                  <a:off x="382" y="1060"/>
                  <a:ext cx="181" cy="1"/>
                </a:xfrm>
                <a:prstGeom prst="line">
                  <a:avLst/>
                </a:prstGeom>
                <a:noFill/>
                <a:ln w="6350">
                  <a:solidFill>
                    <a:srgbClr val="000000"/>
                  </a:solidFill>
                  <a:round/>
                  <a:headEnd/>
                  <a:tailEnd/>
                </a:ln>
              </p:spPr>
              <p:txBody>
                <a:bodyPr/>
                <a:lstStyle/>
                <a:p>
                  <a:endParaRPr lang="de-DE"/>
                </a:p>
              </p:txBody>
            </p:sp>
            <p:sp>
              <p:nvSpPr>
                <p:cNvPr id="6318" name="Line 142"/>
                <p:cNvSpPr>
                  <a:spLocks noChangeShapeType="1"/>
                </p:cNvSpPr>
                <p:nvPr/>
              </p:nvSpPr>
              <p:spPr bwMode="auto">
                <a:xfrm>
                  <a:off x="382" y="1322"/>
                  <a:ext cx="181" cy="1"/>
                </a:xfrm>
                <a:prstGeom prst="line">
                  <a:avLst/>
                </a:prstGeom>
                <a:noFill/>
                <a:ln w="6350">
                  <a:solidFill>
                    <a:srgbClr val="000000"/>
                  </a:solidFill>
                  <a:round/>
                  <a:headEnd/>
                  <a:tailEnd/>
                </a:ln>
              </p:spPr>
              <p:txBody>
                <a:bodyPr/>
                <a:lstStyle/>
                <a:p>
                  <a:endParaRPr lang="de-DE"/>
                </a:p>
              </p:txBody>
            </p:sp>
            <p:sp>
              <p:nvSpPr>
                <p:cNvPr id="6319" name="Line 143"/>
                <p:cNvSpPr>
                  <a:spLocks noChangeShapeType="1"/>
                </p:cNvSpPr>
                <p:nvPr/>
              </p:nvSpPr>
              <p:spPr bwMode="auto">
                <a:xfrm>
                  <a:off x="382" y="797"/>
                  <a:ext cx="1" cy="263"/>
                </a:xfrm>
                <a:prstGeom prst="line">
                  <a:avLst/>
                </a:prstGeom>
                <a:noFill/>
                <a:ln w="6350">
                  <a:solidFill>
                    <a:srgbClr val="000000"/>
                  </a:solidFill>
                  <a:round/>
                  <a:headEnd/>
                  <a:tailEnd/>
                </a:ln>
              </p:spPr>
              <p:txBody>
                <a:bodyPr/>
                <a:lstStyle/>
                <a:p>
                  <a:endParaRPr lang="de-DE"/>
                </a:p>
              </p:txBody>
            </p:sp>
            <p:sp>
              <p:nvSpPr>
                <p:cNvPr id="6320" name="Line 144"/>
                <p:cNvSpPr>
                  <a:spLocks noChangeShapeType="1"/>
                </p:cNvSpPr>
                <p:nvPr/>
              </p:nvSpPr>
              <p:spPr bwMode="auto">
                <a:xfrm>
                  <a:off x="382" y="1007"/>
                  <a:ext cx="109" cy="1"/>
                </a:xfrm>
                <a:prstGeom prst="line">
                  <a:avLst/>
                </a:prstGeom>
                <a:noFill/>
                <a:ln w="6350">
                  <a:solidFill>
                    <a:srgbClr val="000000"/>
                  </a:solidFill>
                  <a:round/>
                  <a:headEnd/>
                  <a:tailEnd/>
                </a:ln>
              </p:spPr>
              <p:txBody>
                <a:bodyPr/>
                <a:lstStyle/>
                <a:p>
                  <a:endParaRPr lang="de-DE"/>
                </a:p>
              </p:txBody>
            </p:sp>
            <p:sp>
              <p:nvSpPr>
                <p:cNvPr id="6321" name="Line 145"/>
                <p:cNvSpPr>
                  <a:spLocks noChangeShapeType="1"/>
                </p:cNvSpPr>
                <p:nvPr/>
              </p:nvSpPr>
              <p:spPr bwMode="auto">
                <a:xfrm>
                  <a:off x="382" y="955"/>
                  <a:ext cx="109" cy="1"/>
                </a:xfrm>
                <a:prstGeom prst="line">
                  <a:avLst/>
                </a:prstGeom>
                <a:noFill/>
                <a:ln w="6350">
                  <a:solidFill>
                    <a:srgbClr val="000000"/>
                  </a:solidFill>
                  <a:round/>
                  <a:headEnd/>
                  <a:tailEnd/>
                </a:ln>
              </p:spPr>
              <p:txBody>
                <a:bodyPr/>
                <a:lstStyle/>
                <a:p>
                  <a:endParaRPr lang="de-DE"/>
                </a:p>
              </p:txBody>
            </p:sp>
            <p:sp>
              <p:nvSpPr>
                <p:cNvPr id="6322" name="Line 146"/>
                <p:cNvSpPr>
                  <a:spLocks noChangeShapeType="1"/>
                </p:cNvSpPr>
                <p:nvPr/>
              </p:nvSpPr>
              <p:spPr bwMode="auto">
                <a:xfrm>
                  <a:off x="382" y="902"/>
                  <a:ext cx="109" cy="1"/>
                </a:xfrm>
                <a:prstGeom prst="line">
                  <a:avLst/>
                </a:prstGeom>
                <a:noFill/>
                <a:ln w="6350">
                  <a:solidFill>
                    <a:srgbClr val="000000"/>
                  </a:solidFill>
                  <a:round/>
                  <a:headEnd/>
                  <a:tailEnd/>
                </a:ln>
              </p:spPr>
              <p:txBody>
                <a:bodyPr/>
                <a:lstStyle/>
                <a:p>
                  <a:endParaRPr lang="de-DE"/>
                </a:p>
              </p:txBody>
            </p:sp>
            <p:sp>
              <p:nvSpPr>
                <p:cNvPr id="6323" name="Line 147"/>
                <p:cNvSpPr>
                  <a:spLocks noChangeShapeType="1"/>
                </p:cNvSpPr>
                <p:nvPr/>
              </p:nvSpPr>
              <p:spPr bwMode="auto">
                <a:xfrm>
                  <a:off x="382" y="850"/>
                  <a:ext cx="109" cy="1"/>
                </a:xfrm>
                <a:prstGeom prst="line">
                  <a:avLst/>
                </a:prstGeom>
                <a:noFill/>
                <a:ln w="6350">
                  <a:solidFill>
                    <a:srgbClr val="000000"/>
                  </a:solidFill>
                  <a:round/>
                  <a:headEnd/>
                  <a:tailEnd/>
                </a:ln>
              </p:spPr>
              <p:txBody>
                <a:bodyPr/>
                <a:lstStyle/>
                <a:p>
                  <a:endParaRPr lang="de-DE"/>
                </a:p>
              </p:txBody>
            </p:sp>
            <p:sp>
              <p:nvSpPr>
                <p:cNvPr id="6324" name="Line 148"/>
                <p:cNvSpPr>
                  <a:spLocks noChangeShapeType="1"/>
                </p:cNvSpPr>
                <p:nvPr/>
              </p:nvSpPr>
              <p:spPr bwMode="auto">
                <a:xfrm>
                  <a:off x="382" y="797"/>
                  <a:ext cx="181" cy="1"/>
                </a:xfrm>
                <a:prstGeom prst="line">
                  <a:avLst/>
                </a:prstGeom>
                <a:noFill/>
                <a:ln w="6350">
                  <a:solidFill>
                    <a:srgbClr val="000000"/>
                  </a:solidFill>
                  <a:round/>
                  <a:headEnd/>
                  <a:tailEnd/>
                </a:ln>
              </p:spPr>
              <p:txBody>
                <a:bodyPr/>
                <a:lstStyle/>
                <a:p>
                  <a:endParaRPr lang="de-DE"/>
                </a:p>
              </p:txBody>
            </p:sp>
            <p:sp>
              <p:nvSpPr>
                <p:cNvPr id="6325" name="Line 149"/>
                <p:cNvSpPr>
                  <a:spLocks noChangeShapeType="1"/>
                </p:cNvSpPr>
                <p:nvPr/>
              </p:nvSpPr>
              <p:spPr bwMode="auto">
                <a:xfrm>
                  <a:off x="382" y="1060"/>
                  <a:ext cx="181" cy="1"/>
                </a:xfrm>
                <a:prstGeom prst="line">
                  <a:avLst/>
                </a:prstGeom>
                <a:noFill/>
                <a:ln w="6350">
                  <a:solidFill>
                    <a:srgbClr val="000000"/>
                  </a:solidFill>
                  <a:round/>
                  <a:headEnd/>
                  <a:tailEnd/>
                </a:ln>
              </p:spPr>
              <p:txBody>
                <a:bodyPr/>
                <a:lstStyle/>
                <a:p>
                  <a:endParaRPr lang="de-DE"/>
                </a:p>
              </p:txBody>
            </p:sp>
            <p:sp>
              <p:nvSpPr>
                <p:cNvPr id="6326" name="Line 150"/>
                <p:cNvSpPr>
                  <a:spLocks noChangeShapeType="1"/>
                </p:cNvSpPr>
                <p:nvPr/>
              </p:nvSpPr>
              <p:spPr bwMode="auto">
                <a:xfrm>
                  <a:off x="382" y="535"/>
                  <a:ext cx="1" cy="262"/>
                </a:xfrm>
                <a:prstGeom prst="line">
                  <a:avLst/>
                </a:prstGeom>
                <a:noFill/>
                <a:ln w="6350">
                  <a:solidFill>
                    <a:srgbClr val="000000"/>
                  </a:solidFill>
                  <a:round/>
                  <a:headEnd/>
                  <a:tailEnd/>
                </a:ln>
              </p:spPr>
              <p:txBody>
                <a:bodyPr/>
                <a:lstStyle/>
                <a:p>
                  <a:endParaRPr lang="de-DE"/>
                </a:p>
              </p:txBody>
            </p:sp>
            <p:sp>
              <p:nvSpPr>
                <p:cNvPr id="6327" name="Line 151"/>
                <p:cNvSpPr>
                  <a:spLocks noChangeShapeType="1"/>
                </p:cNvSpPr>
                <p:nvPr/>
              </p:nvSpPr>
              <p:spPr bwMode="auto">
                <a:xfrm>
                  <a:off x="382" y="745"/>
                  <a:ext cx="109" cy="1"/>
                </a:xfrm>
                <a:prstGeom prst="line">
                  <a:avLst/>
                </a:prstGeom>
                <a:noFill/>
                <a:ln w="6350">
                  <a:solidFill>
                    <a:srgbClr val="000000"/>
                  </a:solidFill>
                  <a:round/>
                  <a:headEnd/>
                  <a:tailEnd/>
                </a:ln>
              </p:spPr>
              <p:txBody>
                <a:bodyPr/>
                <a:lstStyle/>
                <a:p>
                  <a:endParaRPr lang="de-DE"/>
                </a:p>
              </p:txBody>
            </p:sp>
            <p:sp>
              <p:nvSpPr>
                <p:cNvPr id="6328" name="Line 152"/>
                <p:cNvSpPr>
                  <a:spLocks noChangeShapeType="1"/>
                </p:cNvSpPr>
                <p:nvPr/>
              </p:nvSpPr>
              <p:spPr bwMode="auto">
                <a:xfrm>
                  <a:off x="382" y="693"/>
                  <a:ext cx="109" cy="1"/>
                </a:xfrm>
                <a:prstGeom prst="line">
                  <a:avLst/>
                </a:prstGeom>
                <a:noFill/>
                <a:ln w="6350">
                  <a:solidFill>
                    <a:srgbClr val="000000"/>
                  </a:solidFill>
                  <a:round/>
                  <a:headEnd/>
                  <a:tailEnd/>
                </a:ln>
              </p:spPr>
              <p:txBody>
                <a:bodyPr/>
                <a:lstStyle/>
                <a:p>
                  <a:endParaRPr lang="de-DE"/>
                </a:p>
              </p:txBody>
            </p:sp>
            <p:sp>
              <p:nvSpPr>
                <p:cNvPr id="6329" name="Line 153"/>
                <p:cNvSpPr>
                  <a:spLocks noChangeShapeType="1"/>
                </p:cNvSpPr>
                <p:nvPr/>
              </p:nvSpPr>
              <p:spPr bwMode="auto">
                <a:xfrm>
                  <a:off x="382" y="640"/>
                  <a:ext cx="109" cy="1"/>
                </a:xfrm>
                <a:prstGeom prst="line">
                  <a:avLst/>
                </a:prstGeom>
                <a:noFill/>
                <a:ln w="6350">
                  <a:solidFill>
                    <a:srgbClr val="000000"/>
                  </a:solidFill>
                  <a:round/>
                  <a:headEnd/>
                  <a:tailEnd/>
                </a:ln>
              </p:spPr>
              <p:txBody>
                <a:bodyPr/>
                <a:lstStyle/>
                <a:p>
                  <a:endParaRPr lang="de-DE"/>
                </a:p>
              </p:txBody>
            </p:sp>
            <p:sp>
              <p:nvSpPr>
                <p:cNvPr id="6330" name="Line 154"/>
                <p:cNvSpPr>
                  <a:spLocks noChangeShapeType="1"/>
                </p:cNvSpPr>
                <p:nvPr/>
              </p:nvSpPr>
              <p:spPr bwMode="auto">
                <a:xfrm>
                  <a:off x="382" y="588"/>
                  <a:ext cx="109" cy="1"/>
                </a:xfrm>
                <a:prstGeom prst="line">
                  <a:avLst/>
                </a:prstGeom>
                <a:noFill/>
                <a:ln w="6350">
                  <a:solidFill>
                    <a:srgbClr val="000000"/>
                  </a:solidFill>
                  <a:round/>
                  <a:headEnd/>
                  <a:tailEnd/>
                </a:ln>
              </p:spPr>
              <p:txBody>
                <a:bodyPr/>
                <a:lstStyle/>
                <a:p>
                  <a:endParaRPr lang="de-DE"/>
                </a:p>
              </p:txBody>
            </p:sp>
            <p:sp>
              <p:nvSpPr>
                <p:cNvPr id="6331" name="Line 155"/>
                <p:cNvSpPr>
                  <a:spLocks noChangeShapeType="1"/>
                </p:cNvSpPr>
                <p:nvPr/>
              </p:nvSpPr>
              <p:spPr bwMode="auto">
                <a:xfrm>
                  <a:off x="382" y="535"/>
                  <a:ext cx="181" cy="1"/>
                </a:xfrm>
                <a:prstGeom prst="line">
                  <a:avLst/>
                </a:prstGeom>
                <a:noFill/>
                <a:ln w="6350">
                  <a:solidFill>
                    <a:srgbClr val="000000"/>
                  </a:solidFill>
                  <a:round/>
                  <a:headEnd/>
                  <a:tailEnd/>
                </a:ln>
              </p:spPr>
              <p:txBody>
                <a:bodyPr/>
                <a:lstStyle/>
                <a:p>
                  <a:endParaRPr lang="de-DE"/>
                </a:p>
              </p:txBody>
            </p:sp>
            <p:sp>
              <p:nvSpPr>
                <p:cNvPr id="6332" name="Line 156"/>
                <p:cNvSpPr>
                  <a:spLocks noChangeShapeType="1"/>
                </p:cNvSpPr>
                <p:nvPr/>
              </p:nvSpPr>
              <p:spPr bwMode="auto">
                <a:xfrm>
                  <a:off x="382" y="797"/>
                  <a:ext cx="181" cy="1"/>
                </a:xfrm>
                <a:prstGeom prst="line">
                  <a:avLst/>
                </a:prstGeom>
                <a:noFill/>
                <a:ln w="6350">
                  <a:solidFill>
                    <a:srgbClr val="000000"/>
                  </a:solidFill>
                  <a:round/>
                  <a:headEnd/>
                  <a:tailEnd/>
                </a:ln>
              </p:spPr>
              <p:txBody>
                <a:bodyPr/>
                <a:lstStyle/>
                <a:p>
                  <a:endParaRPr lang="de-DE"/>
                </a:p>
              </p:txBody>
            </p:sp>
            <p:sp>
              <p:nvSpPr>
                <p:cNvPr id="6333" name="Line 157"/>
                <p:cNvSpPr>
                  <a:spLocks noChangeShapeType="1"/>
                </p:cNvSpPr>
                <p:nvPr/>
              </p:nvSpPr>
              <p:spPr bwMode="auto">
                <a:xfrm>
                  <a:off x="382" y="273"/>
                  <a:ext cx="1" cy="262"/>
                </a:xfrm>
                <a:prstGeom prst="line">
                  <a:avLst/>
                </a:prstGeom>
                <a:noFill/>
                <a:ln w="6350">
                  <a:solidFill>
                    <a:srgbClr val="000000"/>
                  </a:solidFill>
                  <a:round/>
                  <a:headEnd/>
                  <a:tailEnd/>
                </a:ln>
              </p:spPr>
              <p:txBody>
                <a:bodyPr/>
                <a:lstStyle/>
                <a:p>
                  <a:endParaRPr lang="de-DE"/>
                </a:p>
              </p:txBody>
            </p:sp>
            <p:sp>
              <p:nvSpPr>
                <p:cNvPr id="6334" name="Line 158"/>
                <p:cNvSpPr>
                  <a:spLocks noChangeShapeType="1"/>
                </p:cNvSpPr>
                <p:nvPr/>
              </p:nvSpPr>
              <p:spPr bwMode="auto">
                <a:xfrm>
                  <a:off x="382" y="483"/>
                  <a:ext cx="109" cy="1"/>
                </a:xfrm>
                <a:prstGeom prst="line">
                  <a:avLst/>
                </a:prstGeom>
                <a:noFill/>
                <a:ln w="6350">
                  <a:solidFill>
                    <a:srgbClr val="000000"/>
                  </a:solidFill>
                  <a:round/>
                  <a:headEnd/>
                  <a:tailEnd/>
                </a:ln>
              </p:spPr>
              <p:txBody>
                <a:bodyPr/>
                <a:lstStyle/>
                <a:p>
                  <a:endParaRPr lang="de-DE"/>
                </a:p>
              </p:txBody>
            </p:sp>
            <p:sp>
              <p:nvSpPr>
                <p:cNvPr id="6335" name="Line 159"/>
                <p:cNvSpPr>
                  <a:spLocks noChangeShapeType="1"/>
                </p:cNvSpPr>
                <p:nvPr/>
              </p:nvSpPr>
              <p:spPr bwMode="auto">
                <a:xfrm>
                  <a:off x="382" y="430"/>
                  <a:ext cx="109" cy="1"/>
                </a:xfrm>
                <a:prstGeom prst="line">
                  <a:avLst/>
                </a:prstGeom>
                <a:noFill/>
                <a:ln w="6350">
                  <a:solidFill>
                    <a:srgbClr val="000000"/>
                  </a:solidFill>
                  <a:round/>
                  <a:headEnd/>
                  <a:tailEnd/>
                </a:ln>
              </p:spPr>
              <p:txBody>
                <a:bodyPr/>
                <a:lstStyle/>
                <a:p>
                  <a:endParaRPr lang="de-DE"/>
                </a:p>
              </p:txBody>
            </p:sp>
            <p:sp>
              <p:nvSpPr>
                <p:cNvPr id="6336" name="Line 160"/>
                <p:cNvSpPr>
                  <a:spLocks noChangeShapeType="1"/>
                </p:cNvSpPr>
                <p:nvPr/>
              </p:nvSpPr>
              <p:spPr bwMode="auto">
                <a:xfrm>
                  <a:off x="382" y="378"/>
                  <a:ext cx="109" cy="1"/>
                </a:xfrm>
                <a:prstGeom prst="line">
                  <a:avLst/>
                </a:prstGeom>
                <a:noFill/>
                <a:ln w="6350">
                  <a:solidFill>
                    <a:srgbClr val="000000"/>
                  </a:solidFill>
                  <a:round/>
                  <a:headEnd/>
                  <a:tailEnd/>
                </a:ln>
              </p:spPr>
              <p:txBody>
                <a:bodyPr/>
                <a:lstStyle/>
                <a:p>
                  <a:endParaRPr lang="de-DE"/>
                </a:p>
              </p:txBody>
            </p:sp>
            <p:sp>
              <p:nvSpPr>
                <p:cNvPr id="6337" name="Line 161"/>
                <p:cNvSpPr>
                  <a:spLocks noChangeShapeType="1"/>
                </p:cNvSpPr>
                <p:nvPr/>
              </p:nvSpPr>
              <p:spPr bwMode="auto">
                <a:xfrm>
                  <a:off x="382" y="325"/>
                  <a:ext cx="109" cy="1"/>
                </a:xfrm>
                <a:prstGeom prst="line">
                  <a:avLst/>
                </a:prstGeom>
                <a:noFill/>
                <a:ln w="6350">
                  <a:solidFill>
                    <a:srgbClr val="000000"/>
                  </a:solidFill>
                  <a:round/>
                  <a:headEnd/>
                  <a:tailEnd/>
                </a:ln>
              </p:spPr>
              <p:txBody>
                <a:bodyPr/>
                <a:lstStyle/>
                <a:p>
                  <a:endParaRPr lang="de-DE"/>
                </a:p>
              </p:txBody>
            </p:sp>
            <p:sp>
              <p:nvSpPr>
                <p:cNvPr id="6338" name="Line 162"/>
                <p:cNvSpPr>
                  <a:spLocks noChangeShapeType="1"/>
                </p:cNvSpPr>
                <p:nvPr/>
              </p:nvSpPr>
              <p:spPr bwMode="auto">
                <a:xfrm>
                  <a:off x="382" y="273"/>
                  <a:ext cx="181" cy="1"/>
                </a:xfrm>
                <a:prstGeom prst="line">
                  <a:avLst/>
                </a:prstGeom>
                <a:noFill/>
                <a:ln w="6350">
                  <a:solidFill>
                    <a:srgbClr val="000000"/>
                  </a:solidFill>
                  <a:round/>
                  <a:headEnd/>
                  <a:tailEnd/>
                </a:ln>
              </p:spPr>
              <p:txBody>
                <a:bodyPr/>
                <a:lstStyle/>
                <a:p>
                  <a:endParaRPr lang="de-DE"/>
                </a:p>
              </p:txBody>
            </p:sp>
            <p:sp>
              <p:nvSpPr>
                <p:cNvPr id="6339" name="Line 163"/>
                <p:cNvSpPr>
                  <a:spLocks noChangeShapeType="1"/>
                </p:cNvSpPr>
                <p:nvPr/>
              </p:nvSpPr>
              <p:spPr bwMode="auto">
                <a:xfrm>
                  <a:off x="382" y="535"/>
                  <a:ext cx="181" cy="1"/>
                </a:xfrm>
                <a:prstGeom prst="line">
                  <a:avLst/>
                </a:prstGeom>
                <a:noFill/>
                <a:ln w="6350">
                  <a:solidFill>
                    <a:srgbClr val="000000"/>
                  </a:solidFill>
                  <a:round/>
                  <a:headEnd/>
                  <a:tailEnd/>
                </a:ln>
              </p:spPr>
              <p:txBody>
                <a:bodyPr/>
                <a:lstStyle/>
                <a:p>
                  <a:endParaRPr lang="de-DE"/>
                </a:p>
              </p:txBody>
            </p:sp>
          </p:grpSp>
          <p:sp>
            <p:nvSpPr>
              <p:cNvPr id="6281" name="Freeform 164"/>
              <p:cNvSpPr>
                <a:spLocks/>
              </p:cNvSpPr>
              <p:nvPr/>
            </p:nvSpPr>
            <p:spPr bwMode="auto">
              <a:xfrm>
                <a:off x="1272" y="289"/>
                <a:ext cx="22" cy="34"/>
              </a:xfrm>
              <a:custGeom>
                <a:avLst/>
                <a:gdLst>
                  <a:gd name="T0" fmla="*/ 22 w 25"/>
                  <a:gd name="T1" fmla="*/ 0 h 41"/>
                  <a:gd name="T2" fmla="*/ 0 w 25"/>
                  <a:gd name="T3" fmla="*/ 2 h 41"/>
                  <a:gd name="T4" fmla="*/ 6 w 25"/>
                  <a:gd name="T5" fmla="*/ 27 h 41"/>
                  <a:gd name="T6" fmla="*/ 22 w 25"/>
                  <a:gd name="T7" fmla="*/ 34 h 41"/>
                  <a:gd name="T8" fmla="*/ 22 w 25"/>
                  <a:gd name="T9" fmla="*/ 0 h 41"/>
                  <a:gd name="T10" fmla="*/ 0 60000 65536"/>
                  <a:gd name="T11" fmla="*/ 0 60000 65536"/>
                  <a:gd name="T12" fmla="*/ 0 60000 65536"/>
                  <a:gd name="T13" fmla="*/ 0 60000 65536"/>
                  <a:gd name="T14" fmla="*/ 0 60000 65536"/>
                  <a:gd name="T15" fmla="*/ 0 w 25"/>
                  <a:gd name="T16" fmla="*/ 0 h 41"/>
                  <a:gd name="T17" fmla="*/ 25 w 25"/>
                  <a:gd name="T18" fmla="*/ 41 h 41"/>
                </a:gdLst>
                <a:ahLst/>
                <a:cxnLst>
                  <a:cxn ang="T10">
                    <a:pos x="T0" y="T1"/>
                  </a:cxn>
                  <a:cxn ang="T11">
                    <a:pos x="T2" y="T3"/>
                  </a:cxn>
                  <a:cxn ang="T12">
                    <a:pos x="T4" y="T5"/>
                  </a:cxn>
                  <a:cxn ang="T13">
                    <a:pos x="T6" y="T7"/>
                  </a:cxn>
                  <a:cxn ang="T14">
                    <a:pos x="T8" y="T9"/>
                  </a:cxn>
                </a:cxnLst>
                <a:rect l="T15" t="T16" r="T17" b="T18"/>
                <a:pathLst>
                  <a:path w="25" h="41">
                    <a:moveTo>
                      <a:pt x="25" y="0"/>
                    </a:moveTo>
                    <a:lnTo>
                      <a:pt x="0" y="2"/>
                    </a:lnTo>
                    <a:lnTo>
                      <a:pt x="7" y="32"/>
                    </a:lnTo>
                    <a:lnTo>
                      <a:pt x="25" y="41"/>
                    </a:lnTo>
                    <a:lnTo>
                      <a:pt x="25" y="0"/>
                    </a:lnTo>
                    <a:close/>
                  </a:path>
                </a:pathLst>
              </a:custGeom>
              <a:solidFill>
                <a:schemeClr val="tx1"/>
              </a:solidFill>
              <a:ln w="6350" cap="flat" cmpd="sng">
                <a:solidFill>
                  <a:schemeClr val="tx1"/>
                </a:solidFill>
                <a:prstDash val="solid"/>
                <a:round/>
                <a:headEnd/>
                <a:tailEnd/>
              </a:ln>
            </p:spPr>
            <p:txBody>
              <a:bodyPr wrap="none"/>
              <a:lstStyle/>
              <a:p>
                <a:endParaRPr lang="de-DE"/>
              </a:p>
            </p:txBody>
          </p:sp>
          <p:sp>
            <p:nvSpPr>
              <p:cNvPr id="6282" name="Freeform 165"/>
              <p:cNvSpPr>
                <a:spLocks/>
              </p:cNvSpPr>
              <p:nvPr/>
            </p:nvSpPr>
            <p:spPr bwMode="auto">
              <a:xfrm>
                <a:off x="1388" y="289"/>
                <a:ext cx="23" cy="35"/>
              </a:xfrm>
              <a:custGeom>
                <a:avLst/>
                <a:gdLst>
                  <a:gd name="T0" fmla="*/ 0 w 27"/>
                  <a:gd name="T1" fmla="*/ 0 h 42"/>
                  <a:gd name="T2" fmla="*/ 23 w 27"/>
                  <a:gd name="T3" fmla="*/ 0 h 42"/>
                  <a:gd name="T4" fmla="*/ 17 w 27"/>
                  <a:gd name="T5" fmla="*/ 25 h 42"/>
                  <a:gd name="T6" fmla="*/ 0 w 27"/>
                  <a:gd name="T7" fmla="*/ 35 h 42"/>
                  <a:gd name="T8" fmla="*/ 0 w 27"/>
                  <a:gd name="T9" fmla="*/ 0 h 42"/>
                  <a:gd name="T10" fmla="*/ 0 60000 65536"/>
                  <a:gd name="T11" fmla="*/ 0 60000 65536"/>
                  <a:gd name="T12" fmla="*/ 0 60000 65536"/>
                  <a:gd name="T13" fmla="*/ 0 60000 65536"/>
                  <a:gd name="T14" fmla="*/ 0 60000 65536"/>
                  <a:gd name="T15" fmla="*/ 0 w 27"/>
                  <a:gd name="T16" fmla="*/ 0 h 42"/>
                  <a:gd name="T17" fmla="*/ 27 w 27"/>
                  <a:gd name="T18" fmla="*/ 42 h 42"/>
                </a:gdLst>
                <a:ahLst/>
                <a:cxnLst>
                  <a:cxn ang="T10">
                    <a:pos x="T0" y="T1"/>
                  </a:cxn>
                  <a:cxn ang="T11">
                    <a:pos x="T2" y="T3"/>
                  </a:cxn>
                  <a:cxn ang="T12">
                    <a:pos x="T4" y="T5"/>
                  </a:cxn>
                  <a:cxn ang="T13">
                    <a:pos x="T6" y="T7"/>
                  </a:cxn>
                  <a:cxn ang="T14">
                    <a:pos x="T8" y="T9"/>
                  </a:cxn>
                </a:cxnLst>
                <a:rect l="T15" t="T16" r="T17" b="T18"/>
                <a:pathLst>
                  <a:path w="27" h="42">
                    <a:moveTo>
                      <a:pt x="0" y="0"/>
                    </a:moveTo>
                    <a:lnTo>
                      <a:pt x="27" y="0"/>
                    </a:lnTo>
                    <a:lnTo>
                      <a:pt x="20" y="30"/>
                    </a:lnTo>
                    <a:lnTo>
                      <a:pt x="0" y="42"/>
                    </a:lnTo>
                    <a:lnTo>
                      <a:pt x="0" y="0"/>
                    </a:lnTo>
                    <a:close/>
                  </a:path>
                </a:pathLst>
              </a:custGeom>
              <a:solidFill>
                <a:schemeClr val="tx1"/>
              </a:solidFill>
              <a:ln w="6350" cap="flat" cmpd="sng">
                <a:solidFill>
                  <a:schemeClr val="tx1"/>
                </a:solidFill>
                <a:prstDash val="solid"/>
                <a:round/>
                <a:headEnd/>
                <a:tailEnd/>
              </a:ln>
            </p:spPr>
            <p:txBody>
              <a:bodyPr wrap="none"/>
              <a:lstStyle/>
              <a:p>
                <a:endParaRPr lang="de-DE"/>
              </a:p>
            </p:txBody>
          </p:sp>
          <p:sp>
            <p:nvSpPr>
              <p:cNvPr id="6283" name="Freeform 166"/>
              <p:cNvSpPr>
                <a:spLocks/>
              </p:cNvSpPr>
              <p:nvPr/>
            </p:nvSpPr>
            <p:spPr bwMode="auto">
              <a:xfrm>
                <a:off x="1290" y="288"/>
                <a:ext cx="104" cy="1"/>
              </a:xfrm>
              <a:custGeom>
                <a:avLst/>
                <a:gdLst>
                  <a:gd name="T0" fmla="*/ 0 w 121"/>
                  <a:gd name="T1" fmla="*/ 0 h 1"/>
                  <a:gd name="T2" fmla="*/ 104 w 121"/>
                  <a:gd name="T3" fmla="*/ 0 h 1"/>
                  <a:gd name="T4" fmla="*/ 0 60000 65536"/>
                  <a:gd name="T5" fmla="*/ 0 60000 65536"/>
                  <a:gd name="T6" fmla="*/ 0 w 121"/>
                  <a:gd name="T7" fmla="*/ 0 h 1"/>
                  <a:gd name="T8" fmla="*/ 121 w 121"/>
                  <a:gd name="T9" fmla="*/ 1 h 1"/>
                </a:gdLst>
                <a:ahLst/>
                <a:cxnLst>
                  <a:cxn ang="T4">
                    <a:pos x="T0" y="T1"/>
                  </a:cxn>
                  <a:cxn ang="T5">
                    <a:pos x="T2" y="T3"/>
                  </a:cxn>
                </a:cxnLst>
                <a:rect l="T6" t="T7" r="T8" b="T9"/>
                <a:pathLst>
                  <a:path w="121" h="1">
                    <a:moveTo>
                      <a:pt x="0" y="0"/>
                    </a:moveTo>
                    <a:lnTo>
                      <a:pt x="121" y="0"/>
                    </a:lnTo>
                  </a:path>
                </a:pathLst>
              </a:custGeom>
              <a:noFill/>
              <a:ln w="6350" cap="flat" cmpd="sng">
                <a:solidFill>
                  <a:schemeClr val="tx1"/>
                </a:solidFill>
                <a:prstDash val="solid"/>
                <a:round/>
                <a:headEnd type="none" w="med" len="med"/>
                <a:tailEnd type="none" w="med" len="med"/>
              </a:ln>
            </p:spPr>
            <p:txBody>
              <a:bodyPr wrap="none"/>
              <a:lstStyle/>
              <a:p>
                <a:endParaRPr lang="de-DE"/>
              </a:p>
            </p:txBody>
          </p:sp>
        </p:grpSp>
        <p:grpSp>
          <p:nvGrpSpPr>
            <p:cNvPr id="6195" name="Group 193"/>
            <p:cNvGrpSpPr>
              <a:grpSpLocks/>
            </p:cNvGrpSpPr>
            <p:nvPr/>
          </p:nvGrpSpPr>
          <p:grpSpPr bwMode="auto">
            <a:xfrm>
              <a:off x="3733800" y="2027238"/>
              <a:ext cx="762000" cy="487362"/>
              <a:chOff x="2112" y="2064"/>
              <a:chExt cx="2160" cy="1228"/>
            </a:xfrm>
          </p:grpSpPr>
          <p:sp>
            <p:nvSpPr>
              <p:cNvPr id="6231" name="AutoShape 194"/>
              <p:cNvSpPr>
                <a:spLocks noChangeArrowheads="1"/>
              </p:cNvSpPr>
              <p:nvPr/>
            </p:nvSpPr>
            <p:spPr bwMode="auto">
              <a:xfrm rot="10800000">
                <a:off x="2112" y="2400"/>
                <a:ext cx="2160" cy="768"/>
              </a:xfrm>
              <a:custGeom>
                <a:avLst/>
                <a:gdLst>
                  <a:gd name="T0" fmla="*/ 208 w 21600"/>
                  <a:gd name="T1" fmla="*/ 14 h 21600"/>
                  <a:gd name="T2" fmla="*/ 108 w 21600"/>
                  <a:gd name="T3" fmla="*/ 27 h 21600"/>
                  <a:gd name="T4" fmla="*/ 8 w 21600"/>
                  <a:gd name="T5" fmla="*/ 14 h 21600"/>
                  <a:gd name="T6" fmla="*/ 108 w 21600"/>
                  <a:gd name="T7" fmla="*/ 0 h 21600"/>
                  <a:gd name="T8" fmla="*/ 0 60000 65536"/>
                  <a:gd name="T9" fmla="*/ 0 60000 65536"/>
                  <a:gd name="T10" fmla="*/ 0 60000 65536"/>
                  <a:gd name="T11" fmla="*/ 0 60000 65536"/>
                  <a:gd name="T12" fmla="*/ 2580 w 21600"/>
                  <a:gd name="T13" fmla="*/ 2588 h 21600"/>
                  <a:gd name="T14" fmla="*/ 19020 w 21600"/>
                  <a:gd name="T15" fmla="*/ 19013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close/>
                  </a:path>
                </a:pathLst>
              </a:custGeom>
              <a:solidFill>
                <a:srgbClr val="0066FF"/>
              </a:solidFill>
              <a:ln w="12700">
                <a:solidFill>
                  <a:schemeClr val="tx1"/>
                </a:solidFill>
                <a:miter lim="800000"/>
                <a:headEnd/>
                <a:tailEnd/>
              </a:ln>
            </p:spPr>
            <p:txBody>
              <a:bodyPr wrap="none" anchor="ctr"/>
              <a:lstStyle/>
              <a:p>
                <a:endParaRPr lang="de-DE"/>
              </a:p>
            </p:txBody>
          </p:sp>
          <p:sp>
            <p:nvSpPr>
              <p:cNvPr id="6232" name="Rectangle 195"/>
              <p:cNvSpPr>
                <a:spLocks noChangeArrowheads="1"/>
              </p:cNvSpPr>
              <p:nvPr/>
            </p:nvSpPr>
            <p:spPr bwMode="auto">
              <a:xfrm>
                <a:off x="2160" y="3168"/>
                <a:ext cx="240" cy="48"/>
              </a:xfrm>
              <a:prstGeom prst="rect">
                <a:avLst/>
              </a:prstGeom>
              <a:solidFill>
                <a:srgbClr val="0066FF"/>
              </a:solidFill>
              <a:ln w="12700">
                <a:solidFill>
                  <a:schemeClr val="tx1"/>
                </a:solidFill>
                <a:miter lim="800000"/>
                <a:headEnd/>
                <a:tailEnd/>
              </a:ln>
            </p:spPr>
            <p:txBody>
              <a:bodyPr wrap="none" anchor="ctr"/>
              <a:lstStyle/>
              <a:p>
                <a:endParaRPr lang="de-DE"/>
              </a:p>
            </p:txBody>
          </p:sp>
          <p:sp>
            <p:nvSpPr>
              <p:cNvPr id="6233" name="Rectangle 196"/>
              <p:cNvSpPr>
                <a:spLocks noChangeArrowheads="1"/>
              </p:cNvSpPr>
              <p:nvPr/>
            </p:nvSpPr>
            <p:spPr bwMode="auto">
              <a:xfrm>
                <a:off x="3984" y="3168"/>
                <a:ext cx="240" cy="48"/>
              </a:xfrm>
              <a:prstGeom prst="rect">
                <a:avLst/>
              </a:prstGeom>
              <a:solidFill>
                <a:srgbClr val="0066FF"/>
              </a:solidFill>
              <a:ln w="12700">
                <a:solidFill>
                  <a:schemeClr val="tx1"/>
                </a:solidFill>
                <a:miter lim="800000"/>
                <a:headEnd/>
                <a:tailEnd/>
              </a:ln>
            </p:spPr>
            <p:txBody>
              <a:bodyPr wrap="none" anchor="ctr"/>
              <a:lstStyle/>
              <a:p>
                <a:endParaRPr lang="de-DE"/>
              </a:p>
            </p:txBody>
          </p:sp>
          <p:sp>
            <p:nvSpPr>
              <p:cNvPr id="6234" name="Rectangle 197"/>
              <p:cNvSpPr>
                <a:spLocks noChangeArrowheads="1"/>
              </p:cNvSpPr>
              <p:nvPr/>
            </p:nvSpPr>
            <p:spPr bwMode="auto">
              <a:xfrm>
                <a:off x="2688" y="2256"/>
                <a:ext cx="1008" cy="96"/>
              </a:xfrm>
              <a:prstGeom prst="rect">
                <a:avLst/>
              </a:prstGeom>
              <a:solidFill>
                <a:schemeClr val="folHlink"/>
              </a:solidFill>
              <a:ln w="12700">
                <a:solidFill>
                  <a:schemeClr val="tx1"/>
                </a:solidFill>
                <a:miter lim="800000"/>
                <a:headEnd/>
                <a:tailEnd/>
              </a:ln>
            </p:spPr>
            <p:txBody>
              <a:bodyPr wrap="none" anchor="ctr"/>
              <a:lstStyle/>
              <a:p>
                <a:endParaRPr lang="de-DE"/>
              </a:p>
            </p:txBody>
          </p:sp>
          <p:sp>
            <p:nvSpPr>
              <p:cNvPr id="6235" name="AutoShape 198"/>
              <p:cNvSpPr>
                <a:spLocks noChangeArrowheads="1"/>
              </p:cNvSpPr>
              <p:nvPr/>
            </p:nvSpPr>
            <p:spPr bwMode="auto">
              <a:xfrm rot="10800000">
                <a:off x="2496" y="2352"/>
                <a:ext cx="1392" cy="48"/>
              </a:xfrm>
              <a:custGeom>
                <a:avLst/>
                <a:gdLst>
                  <a:gd name="T0" fmla="*/ 83 w 21600"/>
                  <a:gd name="T1" fmla="*/ 0 h 21600"/>
                  <a:gd name="T2" fmla="*/ 45 w 21600"/>
                  <a:gd name="T3" fmla="*/ 0 h 21600"/>
                  <a:gd name="T4" fmla="*/ 6 w 21600"/>
                  <a:gd name="T5" fmla="*/ 0 h 21600"/>
                  <a:gd name="T6" fmla="*/ 45 w 21600"/>
                  <a:gd name="T7" fmla="*/ 0 h 21600"/>
                  <a:gd name="T8" fmla="*/ 0 60000 65536"/>
                  <a:gd name="T9" fmla="*/ 0 60000 65536"/>
                  <a:gd name="T10" fmla="*/ 0 60000 65536"/>
                  <a:gd name="T11" fmla="*/ 0 60000 65536"/>
                  <a:gd name="T12" fmla="*/ 3352 w 21600"/>
                  <a:gd name="T13" fmla="*/ 3150 h 21600"/>
                  <a:gd name="T14" fmla="*/ 18248 w 21600"/>
                  <a:gd name="T15" fmla="*/ 18450 h 21600"/>
                </a:gdLst>
                <a:ahLst/>
                <a:cxnLst>
                  <a:cxn ang="T8">
                    <a:pos x="T0" y="T1"/>
                  </a:cxn>
                  <a:cxn ang="T9">
                    <a:pos x="T2" y="T3"/>
                  </a:cxn>
                  <a:cxn ang="T10">
                    <a:pos x="T4" y="T5"/>
                  </a:cxn>
                  <a:cxn ang="T11">
                    <a:pos x="T6" y="T7"/>
                  </a:cxn>
                </a:cxnLst>
                <a:rect l="T12" t="T13" r="T14" b="T15"/>
                <a:pathLst>
                  <a:path w="21600" h="21600">
                    <a:moveTo>
                      <a:pt x="0" y="0"/>
                    </a:moveTo>
                    <a:lnTo>
                      <a:pt x="3088" y="21600"/>
                    </a:lnTo>
                    <a:lnTo>
                      <a:pt x="18512" y="21600"/>
                    </a:lnTo>
                    <a:lnTo>
                      <a:pt x="21600" y="0"/>
                    </a:lnTo>
                    <a:close/>
                  </a:path>
                </a:pathLst>
              </a:custGeom>
              <a:solidFill>
                <a:schemeClr val="folHlink"/>
              </a:solidFill>
              <a:ln w="12700">
                <a:solidFill>
                  <a:schemeClr val="tx1"/>
                </a:solidFill>
                <a:miter lim="800000"/>
                <a:headEnd/>
                <a:tailEnd/>
              </a:ln>
            </p:spPr>
            <p:txBody>
              <a:bodyPr wrap="none" anchor="ctr"/>
              <a:lstStyle/>
              <a:p>
                <a:endParaRPr lang="de-DE"/>
              </a:p>
            </p:txBody>
          </p:sp>
          <p:sp>
            <p:nvSpPr>
              <p:cNvPr id="6236" name="Rectangle 199"/>
              <p:cNvSpPr>
                <a:spLocks noChangeArrowheads="1"/>
              </p:cNvSpPr>
              <p:nvPr/>
            </p:nvSpPr>
            <p:spPr bwMode="auto">
              <a:xfrm>
                <a:off x="2448" y="2064"/>
                <a:ext cx="1488" cy="192"/>
              </a:xfrm>
              <a:prstGeom prst="rect">
                <a:avLst/>
              </a:prstGeom>
              <a:solidFill>
                <a:schemeClr val="folHlink"/>
              </a:solidFill>
              <a:ln w="12700">
                <a:solidFill>
                  <a:schemeClr val="tx1"/>
                </a:solidFill>
                <a:miter lim="800000"/>
                <a:headEnd/>
                <a:tailEnd/>
              </a:ln>
            </p:spPr>
            <p:txBody>
              <a:bodyPr wrap="none" anchor="ctr"/>
              <a:lstStyle/>
              <a:p>
                <a:endParaRPr lang="de-DE"/>
              </a:p>
            </p:txBody>
          </p:sp>
          <p:grpSp>
            <p:nvGrpSpPr>
              <p:cNvPr id="6237" name="Group 200"/>
              <p:cNvGrpSpPr>
                <a:grpSpLocks/>
              </p:cNvGrpSpPr>
              <p:nvPr/>
            </p:nvGrpSpPr>
            <p:grpSpPr bwMode="auto">
              <a:xfrm>
                <a:off x="3888" y="2880"/>
                <a:ext cx="240" cy="192"/>
                <a:chOff x="960" y="3504"/>
                <a:chExt cx="240" cy="192"/>
              </a:xfrm>
            </p:grpSpPr>
            <p:sp>
              <p:nvSpPr>
                <p:cNvPr id="6244" name="Rectangle 201"/>
                <p:cNvSpPr>
                  <a:spLocks noChangeArrowheads="1"/>
                </p:cNvSpPr>
                <p:nvPr/>
              </p:nvSpPr>
              <p:spPr bwMode="auto">
                <a:xfrm>
                  <a:off x="960" y="3504"/>
                  <a:ext cx="240" cy="192"/>
                </a:xfrm>
                <a:prstGeom prst="rect">
                  <a:avLst/>
                </a:prstGeom>
                <a:solidFill>
                  <a:schemeClr val="tx1"/>
                </a:solidFill>
                <a:ln w="12700">
                  <a:solidFill>
                    <a:schemeClr val="tx1"/>
                  </a:solidFill>
                  <a:miter lim="800000"/>
                  <a:headEnd/>
                  <a:tailEnd/>
                </a:ln>
              </p:spPr>
              <p:txBody>
                <a:bodyPr wrap="none" anchor="ctr"/>
                <a:lstStyle/>
                <a:p>
                  <a:endParaRPr lang="de-DE"/>
                </a:p>
              </p:txBody>
            </p:sp>
            <p:sp>
              <p:nvSpPr>
                <p:cNvPr id="5322" name="Rectangle 202"/>
                <p:cNvSpPr>
                  <a:spLocks noChangeArrowheads="1"/>
                </p:cNvSpPr>
                <p:nvPr/>
              </p:nvSpPr>
              <p:spPr bwMode="auto">
                <a:xfrm>
                  <a:off x="1011" y="3552"/>
                  <a:ext cx="140" cy="96"/>
                </a:xfrm>
                <a:prstGeom prst="rect">
                  <a:avLst/>
                </a:prstGeom>
                <a:gradFill rotWithShape="0">
                  <a:gsLst>
                    <a:gs pos="0">
                      <a:srgbClr val="FF6600"/>
                    </a:gs>
                    <a:gs pos="50000">
                      <a:schemeClr val="tx1"/>
                    </a:gs>
                    <a:gs pos="100000">
                      <a:srgbClr val="FF6600"/>
                    </a:gs>
                  </a:gsLst>
                  <a:lin ang="0" scaled="1"/>
                </a:gradFill>
                <a:ln w="12700">
                  <a:solidFill>
                    <a:schemeClr val="tx1"/>
                  </a:solidFill>
                  <a:miter lim="800000"/>
                  <a:headEnd/>
                  <a:tailEnd/>
                </a:ln>
                <a:effectLst/>
              </p:spPr>
              <p:txBody>
                <a:bodyPr wrap="none" anchor="ctr"/>
                <a:lstStyle/>
                <a:p>
                  <a:pPr>
                    <a:defRPr/>
                  </a:pPr>
                  <a:endParaRPr lang="de-DE"/>
                </a:p>
              </p:txBody>
            </p:sp>
          </p:grpSp>
          <p:sp>
            <p:nvSpPr>
              <p:cNvPr id="6238" name="Oval 203"/>
              <p:cNvSpPr>
                <a:spLocks noChangeArrowheads="1"/>
              </p:cNvSpPr>
              <p:nvPr/>
            </p:nvSpPr>
            <p:spPr bwMode="auto">
              <a:xfrm>
                <a:off x="2448" y="2640"/>
                <a:ext cx="288" cy="288"/>
              </a:xfrm>
              <a:prstGeom prst="ellipse">
                <a:avLst/>
              </a:prstGeom>
              <a:solidFill>
                <a:srgbClr val="0033CC"/>
              </a:solidFill>
              <a:ln w="12700">
                <a:solidFill>
                  <a:schemeClr val="tx1"/>
                </a:solidFill>
                <a:round/>
                <a:headEnd/>
                <a:tailEnd/>
              </a:ln>
            </p:spPr>
            <p:txBody>
              <a:bodyPr wrap="none" anchor="ctr"/>
              <a:lstStyle/>
              <a:p>
                <a:endParaRPr lang="de-DE"/>
              </a:p>
            </p:txBody>
          </p:sp>
          <p:sp>
            <p:nvSpPr>
              <p:cNvPr id="6239" name="Oval 204"/>
              <p:cNvSpPr>
                <a:spLocks noChangeArrowheads="1"/>
              </p:cNvSpPr>
              <p:nvPr/>
            </p:nvSpPr>
            <p:spPr bwMode="auto">
              <a:xfrm>
                <a:off x="2928" y="2640"/>
                <a:ext cx="288" cy="288"/>
              </a:xfrm>
              <a:prstGeom prst="ellipse">
                <a:avLst/>
              </a:prstGeom>
              <a:solidFill>
                <a:srgbClr val="0033CC"/>
              </a:solidFill>
              <a:ln w="12700">
                <a:solidFill>
                  <a:schemeClr val="tx1"/>
                </a:solidFill>
                <a:round/>
                <a:headEnd/>
                <a:tailEnd/>
              </a:ln>
            </p:spPr>
            <p:txBody>
              <a:bodyPr wrap="none" anchor="ctr"/>
              <a:lstStyle/>
              <a:p>
                <a:endParaRPr lang="de-DE"/>
              </a:p>
            </p:txBody>
          </p:sp>
          <p:sp>
            <p:nvSpPr>
              <p:cNvPr id="6240" name="Text Box 205"/>
              <p:cNvSpPr txBox="1">
                <a:spLocks noChangeArrowheads="1"/>
              </p:cNvSpPr>
              <p:nvPr/>
            </p:nvSpPr>
            <p:spPr bwMode="auto">
              <a:xfrm>
                <a:off x="3048" y="2524"/>
                <a:ext cx="522" cy="768"/>
              </a:xfrm>
              <a:prstGeom prst="rect">
                <a:avLst/>
              </a:prstGeom>
              <a:noFill/>
              <a:ln w="12700">
                <a:noFill/>
                <a:miter lim="800000"/>
                <a:headEnd/>
                <a:tailEnd/>
              </a:ln>
            </p:spPr>
            <p:txBody>
              <a:bodyPr>
                <a:spAutoFit/>
              </a:bodyPr>
              <a:lstStyle/>
              <a:p>
                <a:pPr>
                  <a:spcBef>
                    <a:spcPct val="50000"/>
                  </a:spcBef>
                </a:pPr>
                <a:endParaRPr lang="de-DE" sz="1400" b="1">
                  <a:latin typeface="Arial" charset="0"/>
                </a:endParaRPr>
              </a:p>
            </p:txBody>
          </p:sp>
          <p:sp>
            <p:nvSpPr>
              <p:cNvPr id="6241" name="Oval 206"/>
              <p:cNvSpPr>
                <a:spLocks noChangeArrowheads="1"/>
              </p:cNvSpPr>
              <p:nvPr/>
            </p:nvSpPr>
            <p:spPr bwMode="auto">
              <a:xfrm>
                <a:off x="2352" y="2496"/>
                <a:ext cx="96" cy="96"/>
              </a:xfrm>
              <a:prstGeom prst="ellipse">
                <a:avLst/>
              </a:prstGeom>
              <a:solidFill>
                <a:srgbClr val="FF6600"/>
              </a:solidFill>
              <a:ln w="12700">
                <a:solidFill>
                  <a:schemeClr val="tx1"/>
                </a:solidFill>
                <a:round/>
                <a:headEnd/>
                <a:tailEnd/>
              </a:ln>
            </p:spPr>
            <p:txBody>
              <a:bodyPr wrap="none" anchor="ctr"/>
              <a:lstStyle/>
              <a:p>
                <a:endParaRPr lang="de-DE"/>
              </a:p>
            </p:txBody>
          </p:sp>
          <p:sp>
            <p:nvSpPr>
              <p:cNvPr id="6242" name="Line 207"/>
              <p:cNvSpPr>
                <a:spLocks noChangeShapeType="1"/>
              </p:cNvSpPr>
              <p:nvPr/>
            </p:nvSpPr>
            <p:spPr bwMode="auto">
              <a:xfrm flipH="1" flipV="1">
                <a:off x="2976" y="2736"/>
                <a:ext cx="96" cy="48"/>
              </a:xfrm>
              <a:prstGeom prst="line">
                <a:avLst/>
              </a:prstGeom>
              <a:noFill/>
              <a:ln w="12700">
                <a:solidFill>
                  <a:schemeClr val="tx1"/>
                </a:solidFill>
                <a:round/>
                <a:headEnd/>
                <a:tailEnd/>
              </a:ln>
            </p:spPr>
            <p:txBody>
              <a:bodyPr/>
              <a:lstStyle/>
              <a:p>
                <a:endParaRPr lang="de-DE"/>
              </a:p>
            </p:txBody>
          </p:sp>
          <p:sp>
            <p:nvSpPr>
              <p:cNvPr id="6243" name="Line 208"/>
              <p:cNvSpPr>
                <a:spLocks noChangeShapeType="1"/>
              </p:cNvSpPr>
              <p:nvPr/>
            </p:nvSpPr>
            <p:spPr bwMode="auto">
              <a:xfrm flipH="1" flipV="1">
                <a:off x="2496" y="2736"/>
                <a:ext cx="96" cy="48"/>
              </a:xfrm>
              <a:prstGeom prst="line">
                <a:avLst/>
              </a:prstGeom>
              <a:noFill/>
              <a:ln w="12700">
                <a:solidFill>
                  <a:schemeClr val="tx1"/>
                </a:solidFill>
                <a:round/>
                <a:headEnd/>
                <a:tailEnd/>
              </a:ln>
            </p:spPr>
            <p:txBody>
              <a:bodyPr/>
              <a:lstStyle/>
              <a:p>
                <a:endParaRPr lang="de-DE"/>
              </a:p>
            </p:txBody>
          </p:sp>
        </p:grpSp>
        <p:grpSp>
          <p:nvGrpSpPr>
            <p:cNvPr id="6196" name="Group 209"/>
            <p:cNvGrpSpPr>
              <a:grpSpLocks/>
            </p:cNvGrpSpPr>
            <p:nvPr/>
          </p:nvGrpSpPr>
          <p:grpSpPr bwMode="auto">
            <a:xfrm rot="1541665">
              <a:off x="3810000" y="2927254"/>
              <a:ext cx="609600" cy="76200"/>
              <a:chOff x="1344" y="2928"/>
              <a:chExt cx="1392" cy="192"/>
            </a:xfrm>
          </p:grpSpPr>
          <p:sp>
            <p:nvSpPr>
              <p:cNvPr id="6229" name="AutoShape 210"/>
              <p:cNvSpPr>
                <a:spLocks noChangeArrowheads="1"/>
              </p:cNvSpPr>
              <p:nvPr/>
            </p:nvSpPr>
            <p:spPr bwMode="auto">
              <a:xfrm>
                <a:off x="1344" y="2928"/>
                <a:ext cx="1392" cy="192"/>
              </a:xfrm>
              <a:prstGeom prst="roundRect">
                <a:avLst>
                  <a:gd name="adj" fmla="val 50000"/>
                </a:avLst>
              </a:prstGeom>
              <a:solidFill>
                <a:schemeClr val="bg1"/>
              </a:solidFill>
              <a:ln w="12700">
                <a:solidFill>
                  <a:schemeClr val="tx1"/>
                </a:solidFill>
                <a:round/>
                <a:headEnd/>
                <a:tailEnd/>
              </a:ln>
            </p:spPr>
            <p:txBody>
              <a:bodyPr wrap="none" anchor="ctr"/>
              <a:lstStyle/>
              <a:p>
                <a:endParaRPr lang="de-DE"/>
              </a:p>
            </p:txBody>
          </p:sp>
          <p:sp>
            <p:nvSpPr>
              <p:cNvPr id="6230" name="AutoShape 211"/>
              <p:cNvSpPr>
                <a:spLocks noChangeArrowheads="1"/>
              </p:cNvSpPr>
              <p:nvPr/>
            </p:nvSpPr>
            <p:spPr bwMode="auto">
              <a:xfrm rot="-5400000">
                <a:off x="1968" y="2976"/>
                <a:ext cx="192" cy="96"/>
              </a:xfrm>
              <a:prstGeom prst="roundRect">
                <a:avLst>
                  <a:gd name="adj" fmla="val 16667"/>
                </a:avLst>
              </a:prstGeom>
              <a:solidFill>
                <a:schemeClr val="bg1"/>
              </a:solidFill>
              <a:ln w="12700">
                <a:solidFill>
                  <a:schemeClr val="tx1"/>
                </a:solidFill>
                <a:round/>
                <a:headEnd/>
                <a:tailEnd/>
              </a:ln>
            </p:spPr>
            <p:txBody>
              <a:bodyPr wrap="none" anchor="ctr"/>
              <a:lstStyle/>
              <a:p>
                <a:endParaRPr lang="de-DE"/>
              </a:p>
            </p:txBody>
          </p:sp>
        </p:grpSp>
        <p:grpSp>
          <p:nvGrpSpPr>
            <p:cNvPr id="6197" name="Group 214"/>
            <p:cNvGrpSpPr>
              <a:grpSpLocks/>
            </p:cNvGrpSpPr>
            <p:nvPr/>
          </p:nvGrpSpPr>
          <p:grpSpPr bwMode="auto">
            <a:xfrm>
              <a:off x="4029075" y="3329186"/>
              <a:ext cx="228600" cy="666750"/>
              <a:chOff x="4656" y="2880"/>
              <a:chExt cx="539" cy="1248"/>
            </a:xfrm>
          </p:grpSpPr>
          <p:sp>
            <p:nvSpPr>
              <p:cNvPr id="6226" name="Freeform 215"/>
              <p:cNvSpPr>
                <a:spLocks/>
              </p:cNvSpPr>
              <p:nvPr/>
            </p:nvSpPr>
            <p:spPr bwMode="auto">
              <a:xfrm>
                <a:off x="4656" y="3216"/>
                <a:ext cx="528" cy="909"/>
              </a:xfrm>
              <a:custGeom>
                <a:avLst/>
                <a:gdLst>
                  <a:gd name="T0" fmla="*/ 218 w 494"/>
                  <a:gd name="T1" fmla="*/ 167 h 934"/>
                  <a:gd name="T2" fmla="*/ 51 w 494"/>
                  <a:gd name="T3" fmla="*/ 286 h 934"/>
                  <a:gd name="T4" fmla="*/ 0 w 494"/>
                  <a:gd name="T5" fmla="*/ 604 h 934"/>
                  <a:gd name="T6" fmla="*/ 0 w 494"/>
                  <a:gd name="T7" fmla="*/ 864 h 934"/>
                  <a:gd name="T8" fmla="*/ 95 w 494"/>
                  <a:gd name="T9" fmla="*/ 870 h 934"/>
                  <a:gd name="T10" fmla="*/ 431 w 494"/>
                  <a:gd name="T11" fmla="*/ 870 h 934"/>
                  <a:gd name="T12" fmla="*/ 527 w 494"/>
                  <a:gd name="T13" fmla="*/ 864 h 934"/>
                  <a:gd name="T14" fmla="*/ 527 w 494"/>
                  <a:gd name="T15" fmla="*/ 602 h 934"/>
                  <a:gd name="T16" fmla="*/ 493 w 494"/>
                  <a:gd name="T17" fmla="*/ 291 h 934"/>
                  <a:gd name="T18" fmla="*/ 316 w 494"/>
                  <a:gd name="T19" fmla="*/ 162 h 934"/>
                  <a:gd name="T20" fmla="*/ 361 w 494"/>
                  <a:gd name="T21" fmla="*/ 129 h 934"/>
                  <a:gd name="T22" fmla="*/ 361 w 494"/>
                  <a:gd name="T23" fmla="*/ 106 h 934"/>
                  <a:gd name="T24" fmla="*/ 361 w 494"/>
                  <a:gd name="T25" fmla="*/ 69 h 934"/>
                  <a:gd name="T26" fmla="*/ 361 w 494"/>
                  <a:gd name="T27" fmla="*/ 21 h 934"/>
                  <a:gd name="T28" fmla="*/ 344 w 494"/>
                  <a:gd name="T29" fmla="*/ 2 h 934"/>
                  <a:gd name="T30" fmla="*/ 201 w 494"/>
                  <a:gd name="T31" fmla="*/ 0 h 934"/>
                  <a:gd name="T32" fmla="*/ 177 w 494"/>
                  <a:gd name="T33" fmla="*/ 19 h 934"/>
                  <a:gd name="T34" fmla="*/ 177 w 494"/>
                  <a:gd name="T35" fmla="*/ 123 h 934"/>
                  <a:gd name="T36" fmla="*/ 218 w 494"/>
                  <a:gd name="T37" fmla="*/ 167 h 9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94"/>
                  <a:gd name="T58" fmla="*/ 0 h 934"/>
                  <a:gd name="T59" fmla="*/ 494 w 494"/>
                  <a:gd name="T60" fmla="*/ 934 h 9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94" h="934">
                    <a:moveTo>
                      <a:pt x="204" y="172"/>
                    </a:moveTo>
                    <a:cubicBezTo>
                      <a:pt x="184" y="200"/>
                      <a:pt x="82" y="219"/>
                      <a:pt x="48" y="294"/>
                    </a:cubicBezTo>
                    <a:cubicBezTo>
                      <a:pt x="14" y="369"/>
                      <a:pt x="8" y="522"/>
                      <a:pt x="0" y="621"/>
                    </a:cubicBezTo>
                    <a:lnTo>
                      <a:pt x="0" y="888"/>
                    </a:lnTo>
                    <a:cubicBezTo>
                      <a:pt x="15" y="933"/>
                      <a:pt x="22" y="893"/>
                      <a:pt x="89" y="894"/>
                    </a:cubicBezTo>
                    <a:lnTo>
                      <a:pt x="403" y="894"/>
                    </a:lnTo>
                    <a:cubicBezTo>
                      <a:pt x="471" y="893"/>
                      <a:pt x="478" y="934"/>
                      <a:pt x="493" y="888"/>
                    </a:cubicBezTo>
                    <a:lnTo>
                      <a:pt x="493" y="619"/>
                    </a:lnTo>
                    <a:cubicBezTo>
                      <a:pt x="487" y="521"/>
                      <a:pt x="494" y="374"/>
                      <a:pt x="461" y="299"/>
                    </a:cubicBezTo>
                    <a:cubicBezTo>
                      <a:pt x="428" y="224"/>
                      <a:pt x="316" y="194"/>
                      <a:pt x="296" y="166"/>
                    </a:cubicBezTo>
                    <a:lnTo>
                      <a:pt x="338" y="133"/>
                    </a:lnTo>
                    <a:lnTo>
                      <a:pt x="338" y="109"/>
                    </a:lnTo>
                    <a:lnTo>
                      <a:pt x="338" y="71"/>
                    </a:lnTo>
                    <a:lnTo>
                      <a:pt x="338" y="22"/>
                    </a:lnTo>
                    <a:lnTo>
                      <a:pt x="322" y="2"/>
                    </a:lnTo>
                    <a:lnTo>
                      <a:pt x="188" y="0"/>
                    </a:lnTo>
                    <a:lnTo>
                      <a:pt x="166" y="20"/>
                    </a:lnTo>
                    <a:lnTo>
                      <a:pt x="166" y="126"/>
                    </a:lnTo>
                    <a:lnTo>
                      <a:pt x="204" y="172"/>
                    </a:lnTo>
                    <a:close/>
                  </a:path>
                </a:pathLst>
              </a:custGeom>
              <a:solidFill>
                <a:schemeClr val="bg1">
                  <a:alpha val="50195"/>
                </a:schemeClr>
              </a:solidFill>
              <a:ln w="0" cap="flat" cmpd="sng">
                <a:solidFill>
                  <a:schemeClr val="tx1"/>
                </a:solidFill>
                <a:prstDash val="solid"/>
                <a:round/>
                <a:headEnd/>
                <a:tailEnd/>
              </a:ln>
            </p:spPr>
            <p:txBody>
              <a:bodyPr wrap="none"/>
              <a:lstStyle/>
              <a:p>
                <a:endParaRPr lang="de-DE"/>
              </a:p>
            </p:txBody>
          </p:sp>
          <p:sp>
            <p:nvSpPr>
              <p:cNvPr id="6227" name="Freeform 216"/>
              <p:cNvSpPr>
                <a:spLocks/>
              </p:cNvSpPr>
              <p:nvPr/>
            </p:nvSpPr>
            <p:spPr bwMode="auto">
              <a:xfrm>
                <a:off x="4656" y="3813"/>
                <a:ext cx="528" cy="315"/>
              </a:xfrm>
              <a:custGeom>
                <a:avLst/>
                <a:gdLst>
                  <a:gd name="T0" fmla="*/ 0 w 1086"/>
                  <a:gd name="T1" fmla="*/ 2 h 626"/>
                  <a:gd name="T2" fmla="*/ 0 w 1086"/>
                  <a:gd name="T3" fmla="*/ 269 h 626"/>
                  <a:gd name="T4" fmla="*/ 95 w 1086"/>
                  <a:gd name="T5" fmla="*/ 275 h 626"/>
                  <a:gd name="T6" fmla="*/ 432 w 1086"/>
                  <a:gd name="T7" fmla="*/ 275 h 626"/>
                  <a:gd name="T8" fmla="*/ 528 w 1086"/>
                  <a:gd name="T9" fmla="*/ 269 h 626"/>
                  <a:gd name="T10" fmla="*/ 528 w 1086"/>
                  <a:gd name="T11" fmla="*/ 0 h 626"/>
                  <a:gd name="T12" fmla="*/ 0 w 1086"/>
                  <a:gd name="T13" fmla="*/ 2 h 626"/>
                  <a:gd name="T14" fmla="*/ 0 60000 65536"/>
                  <a:gd name="T15" fmla="*/ 0 60000 65536"/>
                  <a:gd name="T16" fmla="*/ 0 60000 65536"/>
                  <a:gd name="T17" fmla="*/ 0 60000 65536"/>
                  <a:gd name="T18" fmla="*/ 0 60000 65536"/>
                  <a:gd name="T19" fmla="*/ 0 60000 65536"/>
                  <a:gd name="T20" fmla="*/ 0 60000 65536"/>
                  <a:gd name="T21" fmla="*/ 0 w 1086"/>
                  <a:gd name="T22" fmla="*/ 0 h 626"/>
                  <a:gd name="T23" fmla="*/ 1086 w 1086"/>
                  <a:gd name="T24" fmla="*/ 626 h 6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6" h="626">
                    <a:moveTo>
                      <a:pt x="0" y="3"/>
                    </a:moveTo>
                    <a:lnTo>
                      <a:pt x="0" y="535"/>
                    </a:lnTo>
                    <a:cubicBezTo>
                      <a:pt x="33" y="625"/>
                      <a:pt x="48" y="545"/>
                      <a:pt x="196" y="547"/>
                    </a:cubicBezTo>
                    <a:lnTo>
                      <a:pt x="889" y="547"/>
                    </a:lnTo>
                    <a:cubicBezTo>
                      <a:pt x="1038" y="545"/>
                      <a:pt x="1053" y="626"/>
                      <a:pt x="1086" y="535"/>
                    </a:cubicBezTo>
                    <a:lnTo>
                      <a:pt x="1086" y="0"/>
                    </a:lnTo>
                    <a:lnTo>
                      <a:pt x="0" y="3"/>
                    </a:lnTo>
                    <a:close/>
                  </a:path>
                </a:pathLst>
              </a:custGeom>
              <a:solidFill>
                <a:schemeClr val="bg1"/>
              </a:solidFill>
              <a:ln w="0" cap="flat" cmpd="sng">
                <a:solidFill>
                  <a:schemeClr val="tx1"/>
                </a:solidFill>
                <a:prstDash val="solid"/>
                <a:round/>
                <a:headEnd/>
                <a:tailEnd/>
              </a:ln>
            </p:spPr>
            <p:txBody>
              <a:bodyPr wrap="none"/>
              <a:lstStyle/>
              <a:p>
                <a:endParaRPr lang="de-DE"/>
              </a:p>
            </p:txBody>
          </p:sp>
          <p:sp>
            <p:nvSpPr>
              <p:cNvPr id="6228" name="Freeform 217"/>
              <p:cNvSpPr>
                <a:spLocks/>
              </p:cNvSpPr>
              <p:nvPr/>
            </p:nvSpPr>
            <p:spPr bwMode="auto">
              <a:xfrm>
                <a:off x="4896" y="2880"/>
                <a:ext cx="299" cy="1152"/>
              </a:xfrm>
              <a:custGeom>
                <a:avLst/>
                <a:gdLst>
                  <a:gd name="T0" fmla="*/ 4 w 660"/>
                  <a:gd name="T1" fmla="*/ 1152 h 2972"/>
                  <a:gd name="T2" fmla="*/ 0 w 660"/>
                  <a:gd name="T3" fmla="*/ 180 h 2972"/>
                  <a:gd name="T4" fmla="*/ 71 w 660"/>
                  <a:gd name="T5" fmla="*/ 70 h 2972"/>
                  <a:gd name="T6" fmla="*/ 283 w 660"/>
                  <a:gd name="T7" fmla="*/ 334 h 2972"/>
                  <a:gd name="T8" fmla="*/ 299 w 660"/>
                  <a:gd name="T9" fmla="*/ 421 h 2972"/>
                  <a:gd name="T10" fmla="*/ 281 w 660"/>
                  <a:gd name="T11" fmla="*/ 421 h 2972"/>
                  <a:gd name="T12" fmla="*/ 248 w 660"/>
                  <a:gd name="T13" fmla="*/ 349 h 2972"/>
                  <a:gd name="T14" fmla="*/ 65 w 660"/>
                  <a:gd name="T15" fmla="*/ 107 h 2972"/>
                  <a:gd name="T16" fmla="*/ 42 w 660"/>
                  <a:gd name="T17" fmla="*/ 255 h 2972"/>
                  <a:gd name="T18" fmla="*/ 45 w 660"/>
                  <a:gd name="T19" fmla="*/ 1145 h 29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0"/>
                  <a:gd name="T31" fmla="*/ 0 h 2972"/>
                  <a:gd name="T32" fmla="*/ 660 w 660"/>
                  <a:gd name="T33" fmla="*/ 2972 h 29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0" h="2972">
                    <a:moveTo>
                      <a:pt x="9" y="2972"/>
                    </a:moveTo>
                    <a:lnTo>
                      <a:pt x="0" y="465"/>
                    </a:lnTo>
                    <a:cubicBezTo>
                      <a:pt x="24" y="0"/>
                      <a:pt x="52" y="115"/>
                      <a:pt x="156" y="181"/>
                    </a:cubicBezTo>
                    <a:cubicBezTo>
                      <a:pt x="260" y="247"/>
                      <a:pt x="540" y="710"/>
                      <a:pt x="624" y="861"/>
                    </a:cubicBezTo>
                    <a:lnTo>
                      <a:pt x="660" y="1085"/>
                    </a:lnTo>
                    <a:lnTo>
                      <a:pt x="620" y="1085"/>
                    </a:lnTo>
                    <a:lnTo>
                      <a:pt x="548" y="901"/>
                    </a:lnTo>
                    <a:lnTo>
                      <a:pt x="144" y="277"/>
                    </a:lnTo>
                    <a:cubicBezTo>
                      <a:pt x="68" y="236"/>
                      <a:pt x="99" y="211"/>
                      <a:pt x="92" y="657"/>
                    </a:cubicBezTo>
                    <a:lnTo>
                      <a:pt x="99" y="2954"/>
                    </a:lnTo>
                  </a:path>
                </a:pathLst>
              </a:custGeom>
              <a:solidFill>
                <a:schemeClr val="bg1">
                  <a:alpha val="50195"/>
                </a:schemeClr>
              </a:solidFill>
              <a:ln w="0" cap="flat" cmpd="sng">
                <a:solidFill>
                  <a:schemeClr val="tx1"/>
                </a:solidFill>
                <a:prstDash val="solid"/>
                <a:round/>
                <a:headEnd/>
                <a:tailEnd/>
              </a:ln>
            </p:spPr>
            <p:txBody>
              <a:bodyPr wrap="none"/>
              <a:lstStyle/>
              <a:p>
                <a:endParaRPr lang="de-DE"/>
              </a:p>
            </p:txBody>
          </p:sp>
        </p:grpSp>
        <p:grpSp>
          <p:nvGrpSpPr>
            <p:cNvPr id="6200" name="Group 234"/>
            <p:cNvGrpSpPr>
              <a:grpSpLocks/>
            </p:cNvGrpSpPr>
            <p:nvPr/>
          </p:nvGrpSpPr>
          <p:grpSpPr bwMode="auto">
            <a:xfrm>
              <a:off x="3810000" y="4110608"/>
              <a:ext cx="762000" cy="533400"/>
              <a:chOff x="3936" y="923"/>
              <a:chExt cx="1554" cy="1220"/>
            </a:xfrm>
          </p:grpSpPr>
          <p:sp>
            <p:nvSpPr>
              <p:cNvPr id="6211" name="Freeform 235"/>
              <p:cNvSpPr>
                <a:spLocks/>
              </p:cNvSpPr>
              <p:nvPr/>
            </p:nvSpPr>
            <p:spPr bwMode="auto">
              <a:xfrm>
                <a:off x="3945" y="1267"/>
                <a:ext cx="1056" cy="876"/>
              </a:xfrm>
              <a:custGeom>
                <a:avLst/>
                <a:gdLst>
                  <a:gd name="T0" fmla="*/ 1041 w 1056"/>
                  <a:gd name="T1" fmla="*/ 370 h 876"/>
                  <a:gd name="T2" fmla="*/ 1056 w 1056"/>
                  <a:gd name="T3" fmla="*/ 414 h 876"/>
                  <a:gd name="T4" fmla="*/ 1047 w 1056"/>
                  <a:gd name="T5" fmla="*/ 377 h 876"/>
                  <a:gd name="T6" fmla="*/ 1048 w 1056"/>
                  <a:gd name="T7" fmla="*/ 449 h 876"/>
                  <a:gd name="T8" fmla="*/ 1011 w 1056"/>
                  <a:gd name="T9" fmla="*/ 582 h 876"/>
                  <a:gd name="T10" fmla="*/ 956 w 1056"/>
                  <a:gd name="T11" fmla="*/ 707 h 876"/>
                  <a:gd name="T12" fmla="*/ 838 w 1056"/>
                  <a:gd name="T13" fmla="*/ 797 h 876"/>
                  <a:gd name="T14" fmla="*/ 577 w 1056"/>
                  <a:gd name="T15" fmla="*/ 870 h 876"/>
                  <a:gd name="T16" fmla="*/ 315 w 1056"/>
                  <a:gd name="T17" fmla="*/ 761 h 876"/>
                  <a:gd name="T18" fmla="*/ 273 w 1056"/>
                  <a:gd name="T19" fmla="*/ 569 h 876"/>
                  <a:gd name="T20" fmla="*/ 165 w 1056"/>
                  <a:gd name="T21" fmla="*/ 497 h 876"/>
                  <a:gd name="T22" fmla="*/ 135 w 1056"/>
                  <a:gd name="T23" fmla="*/ 659 h 876"/>
                  <a:gd name="T24" fmla="*/ 21 w 1056"/>
                  <a:gd name="T25" fmla="*/ 389 h 876"/>
                  <a:gd name="T26" fmla="*/ 9 w 1056"/>
                  <a:gd name="T27" fmla="*/ 197 h 876"/>
                  <a:gd name="T28" fmla="*/ 15 w 1056"/>
                  <a:gd name="T29" fmla="*/ 17 h 876"/>
                  <a:gd name="T30" fmla="*/ 93 w 1056"/>
                  <a:gd name="T31" fmla="*/ 71 h 876"/>
                  <a:gd name="T32" fmla="*/ 60 w 1056"/>
                  <a:gd name="T33" fmla="*/ 29 h 876"/>
                  <a:gd name="T34" fmla="*/ 115 w 1056"/>
                  <a:gd name="T35" fmla="*/ 244 h 876"/>
                  <a:gd name="T36" fmla="*/ 390 w 1056"/>
                  <a:gd name="T37" fmla="*/ 412 h 876"/>
                  <a:gd name="T38" fmla="*/ 728 w 1056"/>
                  <a:gd name="T39" fmla="*/ 422 h 876"/>
                  <a:gd name="T40" fmla="*/ 1050 w 1056"/>
                  <a:gd name="T41" fmla="*/ 371 h 8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56"/>
                  <a:gd name="T64" fmla="*/ 0 h 876"/>
                  <a:gd name="T65" fmla="*/ 1056 w 1056"/>
                  <a:gd name="T66" fmla="*/ 876 h 87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56" h="876">
                    <a:moveTo>
                      <a:pt x="1041" y="370"/>
                    </a:moveTo>
                    <a:lnTo>
                      <a:pt x="1056" y="414"/>
                    </a:lnTo>
                    <a:lnTo>
                      <a:pt x="1047" y="377"/>
                    </a:lnTo>
                    <a:lnTo>
                      <a:pt x="1048" y="449"/>
                    </a:lnTo>
                    <a:lnTo>
                      <a:pt x="1011" y="582"/>
                    </a:lnTo>
                    <a:lnTo>
                      <a:pt x="956" y="707"/>
                    </a:lnTo>
                    <a:cubicBezTo>
                      <a:pt x="927" y="743"/>
                      <a:pt x="901" y="770"/>
                      <a:pt x="838" y="797"/>
                    </a:cubicBezTo>
                    <a:cubicBezTo>
                      <a:pt x="775" y="824"/>
                      <a:pt x="664" y="876"/>
                      <a:pt x="577" y="870"/>
                    </a:cubicBezTo>
                    <a:cubicBezTo>
                      <a:pt x="490" y="864"/>
                      <a:pt x="366" y="811"/>
                      <a:pt x="315" y="761"/>
                    </a:cubicBezTo>
                    <a:cubicBezTo>
                      <a:pt x="264" y="711"/>
                      <a:pt x="298" y="613"/>
                      <a:pt x="273" y="569"/>
                    </a:cubicBezTo>
                    <a:cubicBezTo>
                      <a:pt x="248" y="525"/>
                      <a:pt x="188" y="482"/>
                      <a:pt x="165" y="497"/>
                    </a:cubicBezTo>
                    <a:cubicBezTo>
                      <a:pt x="142" y="512"/>
                      <a:pt x="159" y="677"/>
                      <a:pt x="135" y="659"/>
                    </a:cubicBezTo>
                    <a:cubicBezTo>
                      <a:pt x="111" y="641"/>
                      <a:pt x="42" y="466"/>
                      <a:pt x="21" y="389"/>
                    </a:cubicBezTo>
                    <a:cubicBezTo>
                      <a:pt x="0" y="312"/>
                      <a:pt x="10" y="259"/>
                      <a:pt x="9" y="197"/>
                    </a:cubicBezTo>
                    <a:lnTo>
                      <a:pt x="15" y="17"/>
                    </a:lnTo>
                    <a:lnTo>
                      <a:pt x="93" y="71"/>
                    </a:lnTo>
                    <a:cubicBezTo>
                      <a:pt x="100" y="73"/>
                      <a:pt x="56" y="0"/>
                      <a:pt x="60" y="29"/>
                    </a:cubicBezTo>
                    <a:cubicBezTo>
                      <a:pt x="64" y="58"/>
                      <a:pt x="60" y="180"/>
                      <a:pt x="115" y="244"/>
                    </a:cubicBezTo>
                    <a:cubicBezTo>
                      <a:pt x="170" y="307"/>
                      <a:pt x="288" y="383"/>
                      <a:pt x="390" y="412"/>
                    </a:cubicBezTo>
                    <a:cubicBezTo>
                      <a:pt x="492" y="442"/>
                      <a:pt x="628" y="439"/>
                      <a:pt x="728" y="422"/>
                    </a:cubicBezTo>
                    <a:cubicBezTo>
                      <a:pt x="828" y="406"/>
                      <a:pt x="874" y="404"/>
                      <a:pt x="1050" y="371"/>
                    </a:cubicBezTo>
                  </a:path>
                </a:pathLst>
              </a:custGeom>
              <a:gradFill rotWithShape="0">
                <a:gsLst>
                  <a:gs pos="0">
                    <a:srgbClr val="8488C4"/>
                  </a:gs>
                  <a:gs pos="53000">
                    <a:srgbClr val="D4DEFF"/>
                  </a:gs>
                  <a:gs pos="83000">
                    <a:srgbClr val="D4DEFF"/>
                  </a:gs>
                  <a:gs pos="100000">
                    <a:srgbClr val="96AB94"/>
                  </a:gs>
                </a:gsLst>
                <a:path path="rect">
                  <a:fillToRect r="100000" b="100000"/>
                </a:path>
              </a:gradFill>
              <a:ln w="9525" cap="flat" cmpd="sng">
                <a:solidFill>
                  <a:schemeClr val="tx1"/>
                </a:solidFill>
                <a:prstDash val="solid"/>
                <a:round/>
                <a:headEnd/>
                <a:tailEnd/>
              </a:ln>
            </p:spPr>
            <p:txBody>
              <a:bodyPr wrap="none"/>
              <a:lstStyle/>
              <a:p>
                <a:endParaRPr lang="de-DE"/>
              </a:p>
            </p:txBody>
          </p:sp>
          <p:sp>
            <p:nvSpPr>
              <p:cNvPr id="6212" name="Freeform 236"/>
              <p:cNvSpPr>
                <a:spLocks/>
              </p:cNvSpPr>
              <p:nvPr/>
            </p:nvSpPr>
            <p:spPr bwMode="auto">
              <a:xfrm rot="714426">
                <a:off x="4800" y="1344"/>
                <a:ext cx="690" cy="427"/>
              </a:xfrm>
              <a:custGeom>
                <a:avLst/>
                <a:gdLst>
                  <a:gd name="T0" fmla="*/ 287 w 690"/>
                  <a:gd name="T1" fmla="*/ 170 h 427"/>
                  <a:gd name="T2" fmla="*/ 517 w 690"/>
                  <a:gd name="T3" fmla="*/ 30 h 427"/>
                  <a:gd name="T4" fmla="*/ 617 w 690"/>
                  <a:gd name="T5" fmla="*/ 0 h 427"/>
                  <a:gd name="T6" fmla="*/ 663 w 690"/>
                  <a:gd name="T7" fmla="*/ 70 h 427"/>
                  <a:gd name="T8" fmla="*/ 625 w 690"/>
                  <a:gd name="T9" fmla="*/ 350 h 427"/>
                  <a:gd name="T10" fmla="*/ 569 w 690"/>
                  <a:gd name="T11" fmla="*/ 412 h 427"/>
                  <a:gd name="T12" fmla="*/ 637 w 690"/>
                  <a:gd name="T13" fmla="*/ 112 h 427"/>
                  <a:gd name="T14" fmla="*/ 516 w 690"/>
                  <a:gd name="T15" fmla="*/ 97 h 427"/>
                  <a:gd name="T16" fmla="*/ 123 w 690"/>
                  <a:gd name="T17" fmla="*/ 426 h 427"/>
                  <a:gd name="T18" fmla="*/ 50 w 690"/>
                  <a:gd name="T19" fmla="*/ 326 h 427"/>
                  <a:gd name="T20" fmla="*/ 289 w 690"/>
                  <a:gd name="T21" fmla="*/ 168 h 4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90"/>
                  <a:gd name="T34" fmla="*/ 0 h 427"/>
                  <a:gd name="T35" fmla="*/ 690 w 690"/>
                  <a:gd name="T36" fmla="*/ 427 h 4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90" h="427">
                    <a:moveTo>
                      <a:pt x="287" y="170"/>
                    </a:moveTo>
                    <a:cubicBezTo>
                      <a:pt x="323" y="146"/>
                      <a:pt x="472" y="57"/>
                      <a:pt x="517" y="30"/>
                    </a:cubicBezTo>
                    <a:cubicBezTo>
                      <a:pt x="535" y="22"/>
                      <a:pt x="617" y="0"/>
                      <a:pt x="617" y="0"/>
                    </a:cubicBezTo>
                    <a:cubicBezTo>
                      <a:pt x="660" y="3"/>
                      <a:pt x="643" y="32"/>
                      <a:pt x="663" y="70"/>
                    </a:cubicBezTo>
                    <a:cubicBezTo>
                      <a:pt x="690" y="101"/>
                      <a:pt x="617" y="319"/>
                      <a:pt x="625" y="350"/>
                    </a:cubicBezTo>
                    <a:cubicBezTo>
                      <a:pt x="625" y="350"/>
                      <a:pt x="569" y="412"/>
                      <a:pt x="569" y="412"/>
                    </a:cubicBezTo>
                    <a:cubicBezTo>
                      <a:pt x="554" y="427"/>
                      <a:pt x="646" y="164"/>
                      <a:pt x="637" y="112"/>
                    </a:cubicBezTo>
                    <a:cubicBezTo>
                      <a:pt x="628" y="60"/>
                      <a:pt x="602" y="45"/>
                      <a:pt x="516" y="97"/>
                    </a:cubicBezTo>
                    <a:cubicBezTo>
                      <a:pt x="430" y="149"/>
                      <a:pt x="201" y="388"/>
                      <a:pt x="123" y="426"/>
                    </a:cubicBezTo>
                    <a:cubicBezTo>
                      <a:pt x="147" y="353"/>
                      <a:pt x="0" y="376"/>
                      <a:pt x="50" y="326"/>
                    </a:cubicBezTo>
                    <a:cubicBezTo>
                      <a:pt x="178" y="271"/>
                      <a:pt x="45" y="328"/>
                      <a:pt x="289" y="168"/>
                    </a:cubicBezTo>
                  </a:path>
                </a:pathLst>
              </a:custGeom>
              <a:solidFill>
                <a:srgbClr val="0000FF"/>
              </a:solidFill>
              <a:ln w="9525" cap="flat" cmpd="sng">
                <a:solidFill>
                  <a:schemeClr val="tx1"/>
                </a:solidFill>
                <a:prstDash val="solid"/>
                <a:round/>
                <a:headEnd/>
                <a:tailEnd/>
              </a:ln>
            </p:spPr>
            <p:txBody>
              <a:bodyPr wrap="none"/>
              <a:lstStyle/>
              <a:p>
                <a:endParaRPr lang="de-DE"/>
              </a:p>
            </p:txBody>
          </p:sp>
          <p:sp>
            <p:nvSpPr>
              <p:cNvPr id="6213" name="Freeform 237"/>
              <p:cNvSpPr>
                <a:spLocks/>
              </p:cNvSpPr>
              <p:nvPr/>
            </p:nvSpPr>
            <p:spPr bwMode="auto">
              <a:xfrm>
                <a:off x="3947" y="923"/>
                <a:ext cx="565" cy="457"/>
              </a:xfrm>
              <a:custGeom>
                <a:avLst/>
                <a:gdLst>
                  <a:gd name="T0" fmla="*/ 169 w 565"/>
                  <a:gd name="T1" fmla="*/ 253 h 457"/>
                  <a:gd name="T2" fmla="*/ 384 w 565"/>
                  <a:gd name="T3" fmla="*/ 45 h 457"/>
                  <a:gd name="T4" fmla="*/ 479 w 565"/>
                  <a:gd name="T5" fmla="*/ 2 h 457"/>
                  <a:gd name="T6" fmla="*/ 534 w 565"/>
                  <a:gd name="T7" fmla="*/ 66 h 457"/>
                  <a:gd name="T8" fmla="*/ 533 w 565"/>
                  <a:gd name="T9" fmla="*/ 348 h 457"/>
                  <a:gd name="T10" fmla="*/ 486 w 565"/>
                  <a:gd name="T11" fmla="*/ 417 h 457"/>
                  <a:gd name="T12" fmla="*/ 513 w 565"/>
                  <a:gd name="T13" fmla="*/ 111 h 457"/>
                  <a:gd name="T14" fmla="*/ 392 w 565"/>
                  <a:gd name="T15" fmla="*/ 112 h 457"/>
                  <a:gd name="T16" fmla="*/ 121 w 565"/>
                  <a:gd name="T17" fmla="*/ 355 h 457"/>
                  <a:gd name="T18" fmla="*/ 61 w 565"/>
                  <a:gd name="T19" fmla="*/ 457 h 457"/>
                  <a:gd name="T20" fmla="*/ 43 w 565"/>
                  <a:gd name="T21" fmla="*/ 397 h 457"/>
                  <a:gd name="T22" fmla="*/ 61 w 565"/>
                  <a:gd name="T23" fmla="*/ 361 h 457"/>
                  <a:gd name="T24" fmla="*/ 145 w 565"/>
                  <a:gd name="T25" fmla="*/ 277 h 4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65"/>
                  <a:gd name="T40" fmla="*/ 0 h 457"/>
                  <a:gd name="T41" fmla="*/ 565 w 565"/>
                  <a:gd name="T42" fmla="*/ 457 h 45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65" h="457">
                    <a:moveTo>
                      <a:pt x="169" y="253"/>
                    </a:moveTo>
                    <a:cubicBezTo>
                      <a:pt x="202" y="224"/>
                      <a:pt x="343" y="78"/>
                      <a:pt x="384" y="45"/>
                    </a:cubicBezTo>
                    <a:cubicBezTo>
                      <a:pt x="400" y="35"/>
                      <a:pt x="479" y="2"/>
                      <a:pt x="479" y="2"/>
                    </a:cubicBezTo>
                    <a:cubicBezTo>
                      <a:pt x="522" y="0"/>
                      <a:pt x="509" y="31"/>
                      <a:pt x="534" y="66"/>
                    </a:cubicBezTo>
                    <a:cubicBezTo>
                      <a:pt x="565" y="93"/>
                      <a:pt x="521" y="319"/>
                      <a:pt x="533" y="348"/>
                    </a:cubicBezTo>
                    <a:cubicBezTo>
                      <a:pt x="533" y="348"/>
                      <a:pt x="486" y="417"/>
                      <a:pt x="486" y="417"/>
                    </a:cubicBezTo>
                    <a:cubicBezTo>
                      <a:pt x="473" y="434"/>
                      <a:pt x="529" y="161"/>
                      <a:pt x="513" y="111"/>
                    </a:cubicBezTo>
                    <a:cubicBezTo>
                      <a:pt x="498" y="60"/>
                      <a:pt x="457" y="71"/>
                      <a:pt x="392" y="112"/>
                    </a:cubicBezTo>
                    <a:cubicBezTo>
                      <a:pt x="327" y="153"/>
                      <a:pt x="176" y="297"/>
                      <a:pt x="121" y="355"/>
                    </a:cubicBezTo>
                    <a:cubicBezTo>
                      <a:pt x="66" y="413"/>
                      <a:pt x="74" y="450"/>
                      <a:pt x="61" y="457"/>
                    </a:cubicBezTo>
                    <a:cubicBezTo>
                      <a:pt x="75" y="381"/>
                      <a:pt x="0" y="453"/>
                      <a:pt x="43" y="397"/>
                    </a:cubicBezTo>
                    <a:cubicBezTo>
                      <a:pt x="45" y="373"/>
                      <a:pt x="44" y="381"/>
                      <a:pt x="61" y="361"/>
                    </a:cubicBezTo>
                    <a:cubicBezTo>
                      <a:pt x="78" y="341"/>
                      <a:pt x="121" y="308"/>
                      <a:pt x="145" y="277"/>
                    </a:cubicBezTo>
                  </a:path>
                </a:pathLst>
              </a:custGeom>
              <a:solidFill>
                <a:srgbClr val="0000FF"/>
              </a:solidFill>
              <a:ln w="9525" cap="flat" cmpd="sng">
                <a:solidFill>
                  <a:schemeClr val="tx1"/>
                </a:solidFill>
                <a:prstDash val="solid"/>
                <a:round/>
                <a:headEnd/>
                <a:tailEnd/>
              </a:ln>
            </p:spPr>
            <p:txBody>
              <a:bodyPr wrap="none"/>
              <a:lstStyle/>
              <a:p>
                <a:endParaRPr lang="de-DE"/>
              </a:p>
            </p:txBody>
          </p:sp>
          <p:sp>
            <p:nvSpPr>
              <p:cNvPr id="6214" name="AutoShape 238"/>
              <p:cNvSpPr>
                <a:spLocks noChangeArrowheads="1"/>
              </p:cNvSpPr>
              <p:nvPr/>
            </p:nvSpPr>
            <p:spPr bwMode="auto">
              <a:xfrm rot="-9627924">
                <a:off x="3936" y="1152"/>
                <a:ext cx="1056" cy="578"/>
              </a:xfrm>
              <a:custGeom>
                <a:avLst/>
                <a:gdLst>
                  <a:gd name="T0" fmla="*/ 26 w 21600"/>
                  <a:gd name="T1" fmla="*/ 0 h 21600"/>
                  <a:gd name="T2" fmla="*/ 3 w 21600"/>
                  <a:gd name="T3" fmla="*/ 8 h 21600"/>
                  <a:gd name="T4" fmla="*/ 26 w 21600"/>
                  <a:gd name="T5" fmla="*/ 2 h 21600"/>
                  <a:gd name="T6" fmla="*/ 49 w 21600"/>
                  <a:gd name="T7" fmla="*/ 8 h 21600"/>
                  <a:gd name="T8" fmla="*/ 0 60000 65536"/>
                  <a:gd name="T9" fmla="*/ 0 60000 65536"/>
                  <a:gd name="T10" fmla="*/ 0 60000 65536"/>
                  <a:gd name="T11" fmla="*/ 0 60000 65536"/>
                  <a:gd name="T12" fmla="*/ 0 w 21600"/>
                  <a:gd name="T13" fmla="*/ 0 h 21600"/>
                  <a:gd name="T14" fmla="*/ 21600 w 21600"/>
                  <a:gd name="T15" fmla="*/ 7773 h 21600"/>
                </a:gdLst>
                <a:ahLst/>
                <a:cxnLst>
                  <a:cxn ang="T8">
                    <a:pos x="T0" y="T1"/>
                  </a:cxn>
                  <a:cxn ang="T9">
                    <a:pos x="T2" y="T3"/>
                  </a:cxn>
                  <a:cxn ang="T10">
                    <a:pos x="T4" y="T5"/>
                  </a:cxn>
                  <a:cxn ang="T11">
                    <a:pos x="T6" y="T7"/>
                  </a:cxn>
                </a:cxnLst>
                <a:rect l="T12" t="T13" r="T14" b="T15"/>
                <a:pathLst>
                  <a:path w="21600" h="21600">
                    <a:moveTo>
                      <a:pt x="2571" y="10837"/>
                    </a:moveTo>
                    <a:cubicBezTo>
                      <a:pt x="2571" y="10824"/>
                      <a:pt x="2571" y="10812"/>
                      <a:pt x="2571" y="10800"/>
                    </a:cubicBezTo>
                    <a:cubicBezTo>
                      <a:pt x="2571" y="6255"/>
                      <a:pt x="6255" y="2571"/>
                      <a:pt x="10800" y="2571"/>
                    </a:cubicBezTo>
                    <a:cubicBezTo>
                      <a:pt x="15344" y="2571"/>
                      <a:pt x="19029" y="6255"/>
                      <a:pt x="19029" y="10800"/>
                    </a:cubicBezTo>
                    <a:cubicBezTo>
                      <a:pt x="19029" y="10812"/>
                      <a:pt x="19028" y="10824"/>
                      <a:pt x="19028" y="10837"/>
                    </a:cubicBezTo>
                    <a:lnTo>
                      <a:pt x="21599" y="10848"/>
                    </a:lnTo>
                    <a:cubicBezTo>
                      <a:pt x="21599" y="10832"/>
                      <a:pt x="21600" y="10816"/>
                      <a:pt x="21600" y="10800"/>
                    </a:cubicBezTo>
                    <a:cubicBezTo>
                      <a:pt x="21600" y="4835"/>
                      <a:pt x="16764" y="0"/>
                      <a:pt x="10800" y="0"/>
                    </a:cubicBezTo>
                    <a:cubicBezTo>
                      <a:pt x="4835" y="0"/>
                      <a:pt x="0" y="4835"/>
                      <a:pt x="0" y="10800"/>
                    </a:cubicBezTo>
                    <a:cubicBezTo>
                      <a:pt x="-1" y="10816"/>
                      <a:pt x="0" y="10832"/>
                      <a:pt x="0" y="10848"/>
                    </a:cubicBezTo>
                    <a:close/>
                  </a:path>
                </a:pathLst>
              </a:custGeom>
              <a:solidFill>
                <a:srgbClr val="0000FF"/>
              </a:solidFill>
              <a:ln w="9525">
                <a:solidFill>
                  <a:schemeClr val="tx1"/>
                </a:solidFill>
                <a:miter lim="800000"/>
                <a:headEnd/>
                <a:tailEnd/>
              </a:ln>
            </p:spPr>
            <p:txBody>
              <a:bodyPr wrap="none" anchor="ctr"/>
              <a:lstStyle/>
              <a:p>
                <a:endParaRPr lang="de-DE"/>
              </a:p>
            </p:txBody>
          </p:sp>
        </p:grpSp>
      </p:grpSp>
      <p:grpSp>
        <p:nvGrpSpPr>
          <p:cNvPr id="193" name="Gruppieren 192"/>
          <p:cNvGrpSpPr/>
          <p:nvPr/>
        </p:nvGrpSpPr>
        <p:grpSpPr>
          <a:xfrm>
            <a:off x="609600" y="546100"/>
            <a:ext cx="1371600" cy="4673972"/>
            <a:chOff x="609600" y="546100"/>
            <a:chExt cx="1371600" cy="4673972"/>
          </a:xfrm>
        </p:grpSpPr>
        <p:grpSp>
          <p:nvGrpSpPr>
            <p:cNvPr id="6188" name="Group 53"/>
            <p:cNvGrpSpPr>
              <a:grpSpLocks/>
            </p:cNvGrpSpPr>
            <p:nvPr/>
          </p:nvGrpSpPr>
          <p:grpSpPr bwMode="auto">
            <a:xfrm>
              <a:off x="914400" y="546100"/>
              <a:ext cx="565150" cy="579438"/>
              <a:chOff x="384" y="2736"/>
              <a:chExt cx="1344" cy="1488"/>
            </a:xfrm>
          </p:grpSpPr>
          <p:sp>
            <p:nvSpPr>
              <p:cNvPr id="6342" name="Freeform 54"/>
              <p:cNvSpPr>
                <a:spLocks/>
              </p:cNvSpPr>
              <p:nvPr/>
            </p:nvSpPr>
            <p:spPr bwMode="auto">
              <a:xfrm>
                <a:off x="1166" y="3035"/>
                <a:ext cx="119" cy="47"/>
              </a:xfrm>
              <a:custGeom>
                <a:avLst/>
                <a:gdLst>
                  <a:gd name="T0" fmla="*/ 5 w 610"/>
                  <a:gd name="T1" fmla="*/ 0 h 235"/>
                  <a:gd name="T2" fmla="*/ 119 w 610"/>
                  <a:gd name="T3" fmla="*/ 26 h 235"/>
                  <a:gd name="T4" fmla="*/ 115 w 610"/>
                  <a:gd name="T5" fmla="*/ 37 h 235"/>
                  <a:gd name="T6" fmla="*/ 111 w 610"/>
                  <a:gd name="T7" fmla="*/ 47 h 235"/>
                  <a:gd name="T8" fmla="*/ 0 w 610"/>
                  <a:gd name="T9" fmla="*/ 22 h 235"/>
                  <a:gd name="T10" fmla="*/ 5 w 610"/>
                  <a:gd name="T11" fmla="*/ 0 h 235"/>
                  <a:gd name="T12" fmla="*/ 0 60000 65536"/>
                  <a:gd name="T13" fmla="*/ 0 60000 65536"/>
                  <a:gd name="T14" fmla="*/ 0 60000 65536"/>
                  <a:gd name="T15" fmla="*/ 0 60000 65536"/>
                  <a:gd name="T16" fmla="*/ 0 60000 65536"/>
                  <a:gd name="T17" fmla="*/ 0 60000 65536"/>
                  <a:gd name="T18" fmla="*/ 0 w 610"/>
                  <a:gd name="T19" fmla="*/ 0 h 235"/>
                  <a:gd name="T20" fmla="*/ 610 w 610"/>
                  <a:gd name="T21" fmla="*/ 235 h 235"/>
                </a:gdLst>
                <a:ahLst/>
                <a:cxnLst>
                  <a:cxn ang="T12">
                    <a:pos x="T0" y="T1"/>
                  </a:cxn>
                  <a:cxn ang="T13">
                    <a:pos x="T2" y="T3"/>
                  </a:cxn>
                  <a:cxn ang="T14">
                    <a:pos x="T4" y="T5"/>
                  </a:cxn>
                  <a:cxn ang="T15">
                    <a:pos x="T6" y="T7"/>
                  </a:cxn>
                  <a:cxn ang="T16">
                    <a:pos x="T8" y="T9"/>
                  </a:cxn>
                  <a:cxn ang="T17">
                    <a:pos x="T10" y="T11"/>
                  </a:cxn>
                </a:cxnLst>
                <a:rect l="T18" t="T19" r="T20" b="T21"/>
                <a:pathLst>
                  <a:path w="610" h="235">
                    <a:moveTo>
                      <a:pt x="24" y="0"/>
                    </a:moveTo>
                    <a:lnTo>
                      <a:pt x="610" y="129"/>
                    </a:lnTo>
                    <a:lnTo>
                      <a:pt x="590" y="183"/>
                    </a:lnTo>
                    <a:lnTo>
                      <a:pt x="568" y="235"/>
                    </a:lnTo>
                    <a:lnTo>
                      <a:pt x="0" y="110"/>
                    </a:lnTo>
                    <a:lnTo>
                      <a:pt x="24" y="0"/>
                    </a:lnTo>
                    <a:close/>
                  </a:path>
                </a:pathLst>
              </a:custGeom>
              <a:solidFill>
                <a:srgbClr val="000000"/>
              </a:solidFill>
              <a:ln w="9525">
                <a:noFill/>
                <a:round/>
                <a:headEnd/>
                <a:tailEnd/>
              </a:ln>
            </p:spPr>
            <p:txBody>
              <a:bodyPr/>
              <a:lstStyle/>
              <a:p>
                <a:endParaRPr lang="de-DE"/>
              </a:p>
            </p:txBody>
          </p:sp>
          <p:sp>
            <p:nvSpPr>
              <p:cNvPr id="6343" name="Freeform 55"/>
              <p:cNvSpPr>
                <a:spLocks/>
              </p:cNvSpPr>
              <p:nvPr/>
            </p:nvSpPr>
            <p:spPr bwMode="auto">
              <a:xfrm>
                <a:off x="1277" y="3060"/>
                <a:ext cx="114" cy="61"/>
              </a:xfrm>
              <a:custGeom>
                <a:avLst/>
                <a:gdLst>
                  <a:gd name="T0" fmla="*/ 4 w 583"/>
                  <a:gd name="T1" fmla="*/ 11 h 311"/>
                  <a:gd name="T2" fmla="*/ 8 w 583"/>
                  <a:gd name="T3" fmla="*/ 0 h 311"/>
                  <a:gd name="T4" fmla="*/ 114 w 583"/>
                  <a:gd name="T5" fmla="*/ 42 h 311"/>
                  <a:gd name="T6" fmla="*/ 109 w 583"/>
                  <a:gd name="T7" fmla="*/ 52 h 311"/>
                  <a:gd name="T8" fmla="*/ 103 w 583"/>
                  <a:gd name="T9" fmla="*/ 61 h 311"/>
                  <a:gd name="T10" fmla="*/ 0 w 583"/>
                  <a:gd name="T11" fmla="*/ 21 h 311"/>
                  <a:gd name="T12" fmla="*/ 4 w 583"/>
                  <a:gd name="T13" fmla="*/ 11 h 311"/>
                  <a:gd name="T14" fmla="*/ 0 60000 65536"/>
                  <a:gd name="T15" fmla="*/ 0 60000 65536"/>
                  <a:gd name="T16" fmla="*/ 0 60000 65536"/>
                  <a:gd name="T17" fmla="*/ 0 60000 65536"/>
                  <a:gd name="T18" fmla="*/ 0 60000 65536"/>
                  <a:gd name="T19" fmla="*/ 0 60000 65536"/>
                  <a:gd name="T20" fmla="*/ 0 60000 65536"/>
                  <a:gd name="T21" fmla="*/ 0 w 583"/>
                  <a:gd name="T22" fmla="*/ 0 h 311"/>
                  <a:gd name="T23" fmla="*/ 583 w 583"/>
                  <a:gd name="T24" fmla="*/ 311 h 3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3" h="311">
                    <a:moveTo>
                      <a:pt x="22" y="54"/>
                    </a:moveTo>
                    <a:lnTo>
                      <a:pt x="42" y="0"/>
                    </a:lnTo>
                    <a:lnTo>
                      <a:pt x="583" y="215"/>
                    </a:lnTo>
                    <a:lnTo>
                      <a:pt x="555" y="263"/>
                    </a:lnTo>
                    <a:lnTo>
                      <a:pt x="525" y="311"/>
                    </a:lnTo>
                    <a:lnTo>
                      <a:pt x="0" y="106"/>
                    </a:lnTo>
                    <a:lnTo>
                      <a:pt x="22" y="54"/>
                    </a:lnTo>
                    <a:close/>
                  </a:path>
                </a:pathLst>
              </a:custGeom>
              <a:solidFill>
                <a:srgbClr val="000000"/>
              </a:solidFill>
              <a:ln w="9525">
                <a:noFill/>
                <a:round/>
                <a:headEnd/>
                <a:tailEnd/>
              </a:ln>
            </p:spPr>
            <p:txBody>
              <a:bodyPr/>
              <a:lstStyle/>
              <a:p>
                <a:endParaRPr lang="de-DE"/>
              </a:p>
            </p:txBody>
          </p:sp>
          <p:sp>
            <p:nvSpPr>
              <p:cNvPr id="6344" name="Freeform 56"/>
              <p:cNvSpPr>
                <a:spLocks/>
              </p:cNvSpPr>
              <p:nvPr/>
            </p:nvSpPr>
            <p:spPr bwMode="auto">
              <a:xfrm>
                <a:off x="1380" y="3103"/>
                <a:ext cx="105" cy="73"/>
              </a:xfrm>
              <a:custGeom>
                <a:avLst/>
                <a:gdLst>
                  <a:gd name="T0" fmla="*/ 6 w 544"/>
                  <a:gd name="T1" fmla="*/ 9 h 376"/>
                  <a:gd name="T2" fmla="*/ 11 w 544"/>
                  <a:gd name="T3" fmla="*/ 0 h 376"/>
                  <a:gd name="T4" fmla="*/ 105 w 544"/>
                  <a:gd name="T5" fmla="*/ 56 h 376"/>
                  <a:gd name="T6" fmla="*/ 98 w 544"/>
                  <a:gd name="T7" fmla="*/ 65 h 376"/>
                  <a:gd name="T8" fmla="*/ 91 w 544"/>
                  <a:gd name="T9" fmla="*/ 73 h 376"/>
                  <a:gd name="T10" fmla="*/ 0 w 544"/>
                  <a:gd name="T11" fmla="*/ 19 h 376"/>
                  <a:gd name="T12" fmla="*/ 6 w 544"/>
                  <a:gd name="T13" fmla="*/ 9 h 376"/>
                  <a:gd name="T14" fmla="*/ 0 60000 65536"/>
                  <a:gd name="T15" fmla="*/ 0 60000 65536"/>
                  <a:gd name="T16" fmla="*/ 0 60000 65536"/>
                  <a:gd name="T17" fmla="*/ 0 60000 65536"/>
                  <a:gd name="T18" fmla="*/ 0 60000 65536"/>
                  <a:gd name="T19" fmla="*/ 0 60000 65536"/>
                  <a:gd name="T20" fmla="*/ 0 60000 65536"/>
                  <a:gd name="T21" fmla="*/ 0 w 544"/>
                  <a:gd name="T22" fmla="*/ 0 h 376"/>
                  <a:gd name="T23" fmla="*/ 544 w 544"/>
                  <a:gd name="T24" fmla="*/ 376 h 3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4" h="376">
                    <a:moveTo>
                      <a:pt x="30" y="48"/>
                    </a:moveTo>
                    <a:lnTo>
                      <a:pt x="58" y="0"/>
                    </a:lnTo>
                    <a:lnTo>
                      <a:pt x="544" y="289"/>
                    </a:lnTo>
                    <a:lnTo>
                      <a:pt x="507" y="333"/>
                    </a:lnTo>
                    <a:lnTo>
                      <a:pt x="470" y="376"/>
                    </a:lnTo>
                    <a:lnTo>
                      <a:pt x="0" y="96"/>
                    </a:lnTo>
                    <a:lnTo>
                      <a:pt x="30" y="48"/>
                    </a:lnTo>
                    <a:close/>
                  </a:path>
                </a:pathLst>
              </a:custGeom>
              <a:solidFill>
                <a:srgbClr val="000000"/>
              </a:solidFill>
              <a:ln w="9525">
                <a:noFill/>
                <a:round/>
                <a:headEnd/>
                <a:tailEnd/>
              </a:ln>
            </p:spPr>
            <p:txBody>
              <a:bodyPr/>
              <a:lstStyle/>
              <a:p>
                <a:endParaRPr lang="de-DE"/>
              </a:p>
            </p:txBody>
          </p:sp>
          <p:sp>
            <p:nvSpPr>
              <p:cNvPr id="6345" name="Freeform 57"/>
              <p:cNvSpPr>
                <a:spLocks/>
              </p:cNvSpPr>
              <p:nvPr/>
            </p:nvSpPr>
            <p:spPr bwMode="auto">
              <a:xfrm>
                <a:off x="1472" y="3161"/>
                <a:ext cx="96" cy="86"/>
              </a:xfrm>
              <a:custGeom>
                <a:avLst/>
                <a:gdLst>
                  <a:gd name="T0" fmla="*/ 14 w 494"/>
                  <a:gd name="T1" fmla="*/ 0 h 437"/>
                  <a:gd name="T2" fmla="*/ 95 w 494"/>
                  <a:gd name="T3" fmla="*/ 69 h 437"/>
                  <a:gd name="T4" fmla="*/ 95 w 494"/>
                  <a:gd name="T5" fmla="*/ 69 h 437"/>
                  <a:gd name="T6" fmla="*/ 96 w 494"/>
                  <a:gd name="T7" fmla="*/ 70 h 437"/>
                  <a:gd name="T8" fmla="*/ 88 w 494"/>
                  <a:gd name="T9" fmla="*/ 78 h 437"/>
                  <a:gd name="T10" fmla="*/ 80 w 494"/>
                  <a:gd name="T11" fmla="*/ 86 h 437"/>
                  <a:gd name="T12" fmla="*/ 0 w 494"/>
                  <a:gd name="T13" fmla="*/ 17 h 437"/>
                  <a:gd name="T14" fmla="*/ 7 w 494"/>
                  <a:gd name="T15" fmla="*/ 9 h 437"/>
                  <a:gd name="T16" fmla="*/ 14 w 494"/>
                  <a:gd name="T17" fmla="*/ 0 h 4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4"/>
                  <a:gd name="T28" fmla="*/ 0 h 437"/>
                  <a:gd name="T29" fmla="*/ 494 w 494"/>
                  <a:gd name="T30" fmla="*/ 437 h 4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4" h="437">
                    <a:moveTo>
                      <a:pt x="74" y="0"/>
                    </a:moveTo>
                    <a:lnTo>
                      <a:pt x="487" y="350"/>
                    </a:lnTo>
                    <a:lnTo>
                      <a:pt x="494" y="358"/>
                    </a:lnTo>
                    <a:lnTo>
                      <a:pt x="451" y="394"/>
                    </a:lnTo>
                    <a:lnTo>
                      <a:pt x="414" y="437"/>
                    </a:lnTo>
                    <a:lnTo>
                      <a:pt x="0" y="87"/>
                    </a:lnTo>
                    <a:lnTo>
                      <a:pt x="37" y="44"/>
                    </a:lnTo>
                    <a:lnTo>
                      <a:pt x="74" y="0"/>
                    </a:lnTo>
                    <a:close/>
                  </a:path>
                </a:pathLst>
              </a:custGeom>
              <a:solidFill>
                <a:srgbClr val="000000"/>
              </a:solidFill>
              <a:ln w="9525">
                <a:noFill/>
                <a:round/>
                <a:headEnd/>
                <a:tailEnd/>
              </a:ln>
            </p:spPr>
            <p:txBody>
              <a:bodyPr/>
              <a:lstStyle/>
              <a:p>
                <a:endParaRPr lang="de-DE"/>
              </a:p>
            </p:txBody>
          </p:sp>
          <p:sp>
            <p:nvSpPr>
              <p:cNvPr id="6346" name="Freeform 58"/>
              <p:cNvSpPr>
                <a:spLocks/>
              </p:cNvSpPr>
              <p:nvPr/>
            </p:nvSpPr>
            <p:spPr bwMode="auto">
              <a:xfrm>
                <a:off x="1551" y="3234"/>
                <a:ext cx="84" cy="91"/>
              </a:xfrm>
              <a:custGeom>
                <a:avLst/>
                <a:gdLst>
                  <a:gd name="T0" fmla="*/ 17 w 431"/>
                  <a:gd name="T1" fmla="*/ 0 h 478"/>
                  <a:gd name="T2" fmla="*/ 83 w 431"/>
                  <a:gd name="T3" fmla="*/ 77 h 478"/>
                  <a:gd name="T4" fmla="*/ 83 w 431"/>
                  <a:gd name="T5" fmla="*/ 77 h 478"/>
                  <a:gd name="T6" fmla="*/ 84 w 431"/>
                  <a:gd name="T7" fmla="*/ 79 h 478"/>
                  <a:gd name="T8" fmla="*/ 74 w 431"/>
                  <a:gd name="T9" fmla="*/ 84 h 478"/>
                  <a:gd name="T10" fmla="*/ 66 w 431"/>
                  <a:gd name="T11" fmla="*/ 91 h 478"/>
                  <a:gd name="T12" fmla="*/ 0 w 431"/>
                  <a:gd name="T13" fmla="*/ 14 h 478"/>
                  <a:gd name="T14" fmla="*/ 9 w 431"/>
                  <a:gd name="T15" fmla="*/ 7 h 478"/>
                  <a:gd name="T16" fmla="*/ 17 w 431"/>
                  <a:gd name="T17" fmla="*/ 0 h 4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1"/>
                  <a:gd name="T28" fmla="*/ 0 h 478"/>
                  <a:gd name="T29" fmla="*/ 431 w 431"/>
                  <a:gd name="T30" fmla="*/ 478 h 47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1" h="478">
                    <a:moveTo>
                      <a:pt x="87" y="0"/>
                    </a:moveTo>
                    <a:lnTo>
                      <a:pt x="425" y="407"/>
                    </a:lnTo>
                    <a:lnTo>
                      <a:pt x="431" y="415"/>
                    </a:lnTo>
                    <a:lnTo>
                      <a:pt x="382" y="443"/>
                    </a:lnTo>
                    <a:lnTo>
                      <a:pt x="338" y="478"/>
                    </a:lnTo>
                    <a:lnTo>
                      <a:pt x="0" y="71"/>
                    </a:lnTo>
                    <a:lnTo>
                      <a:pt x="44" y="36"/>
                    </a:lnTo>
                    <a:lnTo>
                      <a:pt x="87" y="0"/>
                    </a:lnTo>
                    <a:close/>
                  </a:path>
                </a:pathLst>
              </a:custGeom>
              <a:solidFill>
                <a:srgbClr val="000000"/>
              </a:solidFill>
              <a:ln w="9525">
                <a:noFill/>
                <a:round/>
                <a:headEnd/>
                <a:tailEnd/>
              </a:ln>
            </p:spPr>
            <p:txBody>
              <a:bodyPr/>
              <a:lstStyle/>
              <a:p>
                <a:endParaRPr lang="de-DE"/>
              </a:p>
            </p:txBody>
          </p:sp>
          <p:sp>
            <p:nvSpPr>
              <p:cNvPr id="6347" name="Freeform 59"/>
              <p:cNvSpPr>
                <a:spLocks/>
              </p:cNvSpPr>
              <p:nvPr/>
            </p:nvSpPr>
            <p:spPr bwMode="auto">
              <a:xfrm>
                <a:off x="1616" y="3317"/>
                <a:ext cx="70" cy="98"/>
              </a:xfrm>
              <a:custGeom>
                <a:avLst/>
                <a:gdLst>
                  <a:gd name="T0" fmla="*/ 19 w 357"/>
                  <a:gd name="T1" fmla="*/ 0 h 511"/>
                  <a:gd name="T2" fmla="*/ 69 w 357"/>
                  <a:gd name="T3" fmla="*/ 87 h 511"/>
                  <a:gd name="T4" fmla="*/ 69 w 357"/>
                  <a:gd name="T5" fmla="*/ 87 h 511"/>
                  <a:gd name="T6" fmla="*/ 70 w 357"/>
                  <a:gd name="T7" fmla="*/ 89 h 511"/>
                  <a:gd name="T8" fmla="*/ 60 w 357"/>
                  <a:gd name="T9" fmla="*/ 93 h 511"/>
                  <a:gd name="T10" fmla="*/ 50 w 357"/>
                  <a:gd name="T11" fmla="*/ 98 h 511"/>
                  <a:gd name="T12" fmla="*/ 0 w 357"/>
                  <a:gd name="T13" fmla="*/ 11 h 511"/>
                  <a:gd name="T14" fmla="*/ 10 w 357"/>
                  <a:gd name="T15" fmla="*/ 5 h 511"/>
                  <a:gd name="T16" fmla="*/ 19 w 357"/>
                  <a:gd name="T17" fmla="*/ 0 h 5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7"/>
                  <a:gd name="T28" fmla="*/ 0 h 511"/>
                  <a:gd name="T29" fmla="*/ 357 w 357"/>
                  <a:gd name="T30" fmla="*/ 511 h 5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7" h="511">
                    <a:moveTo>
                      <a:pt x="99" y="0"/>
                    </a:moveTo>
                    <a:lnTo>
                      <a:pt x="353" y="456"/>
                    </a:lnTo>
                    <a:lnTo>
                      <a:pt x="357" y="466"/>
                    </a:lnTo>
                    <a:lnTo>
                      <a:pt x="304" y="484"/>
                    </a:lnTo>
                    <a:lnTo>
                      <a:pt x="254" y="511"/>
                    </a:lnTo>
                    <a:lnTo>
                      <a:pt x="0" y="55"/>
                    </a:lnTo>
                    <a:lnTo>
                      <a:pt x="50" y="28"/>
                    </a:lnTo>
                    <a:lnTo>
                      <a:pt x="99" y="0"/>
                    </a:lnTo>
                    <a:close/>
                  </a:path>
                </a:pathLst>
              </a:custGeom>
              <a:solidFill>
                <a:srgbClr val="000000"/>
              </a:solidFill>
              <a:ln w="9525">
                <a:noFill/>
                <a:round/>
                <a:headEnd/>
                <a:tailEnd/>
              </a:ln>
            </p:spPr>
            <p:txBody>
              <a:bodyPr/>
              <a:lstStyle/>
              <a:p>
                <a:endParaRPr lang="de-DE"/>
              </a:p>
            </p:txBody>
          </p:sp>
          <p:sp>
            <p:nvSpPr>
              <p:cNvPr id="6348" name="Freeform 60"/>
              <p:cNvSpPr>
                <a:spLocks/>
              </p:cNvSpPr>
              <p:nvPr/>
            </p:nvSpPr>
            <p:spPr bwMode="auto">
              <a:xfrm>
                <a:off x="1664" y="3410"/>
                <a:ext cx="53" cy="103"/>
              </a:xfrm>
              <a:custGeom>
                <a:avLst/>
                <a:gdLst>
                  <a:gd name="T0" fmla="*/ 21 w 269"/>
                  <a:gd name="T1" fmla="*/ 0 h 530"/>
                  <a:gd name="T2" fmla="*/ 53 w 269"/>
                  <a:gd name="T3" fmla="*/ 96 h 530"/>
                  <a:gd name="T4" fmla="*/ 53 w 269"/>
                  <a:gd name="T5" fmla="*/ 96 h 530"/>
                  <a:gd name="T6" fmla="*/ 53 w 269"/>
                  <a:gd name="T7" fmla="*/ 99 h 530"/>
                  <a:gd name="T8" fmla="*/ 42 w 269"/>
                  <a:gd name="T9" fmla="*/ 100 h 530"/>
                  <a:gd name="T10" fmla="*/ 31 w 269"/>
                  <a:gd name="T11" fmla="*/ 103 h 530"/>
                  <a:gd name="T12" fmla="*/ 0 w 269"/>
                  <a:gd name="T13" fmla="*/ 7 h 530"/>
                  <a:gd name="T14" fmla="*/ 11 w 269"/>
                  <a:gd name="T15" fmla="*/ 3 h 530"/>
                  <a:gd name="T16" fmla="*/ 21 w 269"/>
                  <a:gd name="T17" fmla="*/ 0 h 5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9"/>
                  <a:gd name="T28" fmla="*/ 0 h 530"/>
                  <a:gd name="T29" fmla="*/ 269 w 269"/>
                  <a:gd name="T30" fmla="*/ 530 h 5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9" h="530">
                    <a:moveTo>
                      <a:pt x="107" y="0"/>
                    </a:moveTo>
                    <a:lnTo>
                      <a:pt x="267" y="495"/>
                    </a:lnTo>
                    <a:lnTo>
                      <a:pt x="269" y="507"/>
                    </a:lnTo>
                    <a:lnTo>
                      <a:pt x="214" y="513"/>
                    </a:lnTo>
                    <a:lnTo>
                      <a:pt x="159" y="530"/>
                    </a:lnTo>
                    <a:lnTo>
                      <a:pt x="0" y="35"/>
                    </a:lnTo>
                    <a:lnTo>
                      <a:pt x="54" y="18"/>
                    </a:lnTo>
                    <a:lnTo>
                      <a:pt x="107" y="0"/>
                    </a:lnTo>
                    <a:close/>
                  </a:path>
                </a:pathLst>
              </a:custGeom>
              <a:solidFill>
                <a:srgbClr val="000000"/>
              </a:solidFill>
              <a:ln w="9525">
                <a:noFill/>
                <a:round/>
                <a:headEnd/>
                <a:tailEnd/>
              </a:ln>
            </p:spPr>
            <p:txBody>
              <a:bodyPr/>
              <a:lstStyle/>
              <a:p>
                <a:endParaRPr lang="de-DE"/>
              </a:p>
            </p:txBody>
          </p:sp>
          <p:sp>
            <p:nvSpPr>
              <p:cNvPr id="6349" name="Freeform 61"/>
              <p:cNvSpPr>
                <a:spLocks/>
              </p:cNvSpPr>
              <p:nvPr/>
            </p:nvSpPr>
            <p:spPr bwMode="auto">
              <a:xfrm>
                <a:off x="1682" y="3512"/>
                <a:ext cx="46" cy="104"/>
              </a:xfrm>
              <a:custGeom>
                <a:avLst/>
                <a:gdLst>
                  <a:gd name="T0" fmla="*/ 31 w 168"/>
                  <a:gd name="T1" fmla="*/ 0 h 539"/>
                  <a:gd name="T2" fmla="*/ 46 w 168"/>
                  <a:gd name="T3" fmla="*/ 102 h 539"/>
                  <a:gd name="T4" fmla="*/ 46 w 168"/>
                  <a:gd name="T5" fmla="*/ 102 h 539"/>
                  <a:gd name="T6" fmla="*/ 46 w 168"/>
                  <a:gd name="T7" fmla="*/ 104 h 539"/>
                  <a:gd name="T8" fmla="*/ 31 w 168"/>
                  <a:gd name="T9" fmla="*/ 103 h 539"/>
                  <a:gd name="T10" fmla="*/ 15 w 168"/>
                  <a:gd name="T11" fmla="*/ 104 h 539"/>
                  <a:gd name="T12" fmla="*/ 0 w 168"/>
                  <a:gd name="T13" fmla="*/ 2 h 539"/>
                  <a:gd name="T14" fmla="*/ 16 w 168"/>
                  <a:gd name="T15" fmla="*/ 1 h 539"/>
                  <a:gd name="T16" fmla="*/ 31 w 168"/>
                  <a:gd name="T17" fmla="*/ 0 h 5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8"/>
                  <a:gd name="T28" fmla="*/ 0 h 539"/>
                  <a:gd name="T29" fmla="*/ 168 w 168"/>
                  <a:gd name="T30" fmla="*/ 539 h 5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8" h="539">
                    <a:moveTo>
                      <a:pt x="112" y="0"/>
                    </a:moveTo>
                    <a:lnTo>
                      <a:pt x="168" y="527"/>
                    </a:lnTo>
                    <a:lnTo>
                      <a:pt x="168" y="539"/>
                    </a:lnTo>
                    <a:lnTo>
                      <a:pt x="112" y="533"/>
                    </a:lnTo>
                    <a:lnTo>
                      <a:pt x="56" y="539"/>
                    </a:lnTo>
                    <a:lnTo>
                      <a:pt x="0" y="12"/>
                    </a:lnTo>
                    <a:lnTo>
                      <a:pt x="57" y="6"/>
                    </a:lnTo>
                    <a:lnTo>
                      <a:pt x="112" y="0"/>
                    </a:lnTo>
                    <a:close/>
                  </a:path>
                </a:pathLst>
              </a:custGeom>
              <a:solidFill>
                <a:srgbClr val="000000"/>
              </a:solidFill>
              <a:ln w="9525">
                <a:noFill/>
                <a:round/>
                <a:headEnd/>
                <a:tailEnd/>
              </a:ln>
            </p:spPr>
            <p:txBody>
              <a:bodyPr/>
              <a:lstStyle/>
              <a:p>
                <a:endParaRPr lang="de-DE"/>
              </a:p>
            </p:txBody>
          </p:sp>
          <p:sp>
            <p:nvSpPr>
              <p:cNvPr id="6350" name="Freeform 62"/>
              <p:cNvSpPr>
                <a:spLocks/>
              </p:cNvSpPr>
              <p:nvPr/>
            </p:nvSpPr>
            <p:spPr bwMode="auto">
              <a:xfrm>
                <a:off x="1682" y="3618"/>
                <a:ext cx="46" cy="116"/>
              </a:xfrm>
              <a:custGeom>
                <a:avLst/>
                <a:gdLst>
                  <a:gd name="T0" fmla="*/ 46 w 180"/>
                  <a:gd name="T1" fmla="*/ 2 h 607"/>
                  <a:gd name="T2" fmla="*/ 29 w 180"/>
                  <a:gd name="T3" fmla="*/ 114 h 607"/>
                  <a:gd name="T4" fmla="*/ 29 w 180"/>
                  <a:gd name="T5" fmla="*/ 114 h 607"/>
                  <a:gd name="T6" fmla="*/ 28 w 180"/>
                  <a:gd name="T7" fmla="*/ 116 h 607"/>
                  <a:gd name="T8" fmla="*/ 14 w 180"/>
                  <a:gd name="T9" fmla="*/ 113 h 607"/>
                  <a:gd name="T10" fmla="*/ 0 w 180"/>
                  <a:gd name="T11" fmla="*/ 111 h 607"/>
                  <a:gd name="T12" fmla="*/ 17 w 180"/>
                  <a:gd name="T13" fmla="*/ 0 h 607"/>
                  <a:gd name="T14" fmla="*/ 32 w 180"/>
                  <a:gd name="T15" fmla="*/ 1 h 607"/>
                  <a:gd name="T16" fmla="*/ 46 w 180"/>
                  <a:gd name="T17" fmla="*/ 2 h 6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
                  <a:gd name="T28" fmla="*/ 0 h 607"/>
                  <a:gd name="T29" fmla="*/ 180 w 180"/>
                  <a:gd name="T30" fmla="*/ 607 h 6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 h="607">
                    <a:moveTo>
                      <a:pt x="180" y="12"/>
                    </a:moveTo>
                    <a:lnTo>
                      <a:pt x="112" y="595"/>
                    </a:lnTo>
                    <a:lnTo>
                      <a:pt x="110" y="607"/>
                    </a:lnTo>
                    <a:lnTo>
                      <a:pt x="56" y="589"/>
                    </a:lnTo>
                    <a:lnTo>
                      <a:pt x="0" y="582"/>
                    </a:lnTo>
                    <a:lnTo>
                      <a:pt x="68" y="0"/>
                    </a:lnTo>
                    <a:lnTo>
                      <a:pt x="124" y="6"/>
                    </a:lnTo>
                    <a:lnTo>
                      <a:pt x="180" y="12"/>
                    </a:lnTo>
                    <a:close/>
                  </a:path>
                </a:pathLst>
              </a:custGeom>
              <a:solidFill>
                <a:srgbClr val="000000"/>
              </a:solidFill>
              <a:ln w="9525">
                <a:noFill/>
                <a:round/>
                <a:headEnd/>
                <a:tailEnd/>
              </a:ln>
            </p:spPr>
            <p:txBody>
              <a:bodyPr/>
              <a:lstStyle/>
              <a:p>
                <a:endParaRPr lang="de-DE"/>
              </a:p>
            </p:txBody>
          </p:sp>
          <p:sp>
            <p:nvSpPr>
              <p:cNvPr id="6351" name="Freeform 63"/>
              <p:cNvSpPr>
                <a:spLocks/>
              </p:cNvSpPr>
              <p:nvPr/>
            </p:nvSpPr>
            <p:spPr bwMode="auto">
              <a:xfrm>
                <a:off x="1656" y="3732"/>
                <a:ext cx="58" cy="115"/>
              </a:xfrm>
              <a:custGeom>
                <a:avLst/>
                <a:gdLst>
                  <a:gd name="T0" fmla="*/ 58 w 303"/>
                  <a:gd name="T1" fmla="*/ 7 h 592"/>
                  <a:gd name="T2" fmla="*/ 21 w 303"/>
                  <a:gd name="T3" fmla="*/ 113 h 592"/>
                  <a:gd name="T4" fmla="*/ 21 w 303"/>
                  <a:gd name="T5" fmla="*/ 113 h 592"/>
                  <a:gd name="T6" fmla="*/ 20 w 303"/>
                  <a:gd name="T7" fmla="*/ 115 h 592"/>
                  <a:gd name="T8" fmla="*/ 10 w 303"/>
                  <a:gd name="T9" fmla="*/ 109 h 592"/>
                  <a:gd name="T10" fmla="*/ 0 w 303"/>
                  <a:gd name="T11" fmla="*/ 105 h 592"/>
                  <a:gd name="T12" fmla="*/ 37 w 303"/>
                  <a:gd name="T13" fmla="*/ 0 h 592"/>
                  <a:gd name="T14" fmla="*/ 48 w 303"/>
                  <a:gd name="T15" fmla="*/ 4 h 592"/>
                  <a:gd name="T16" fmla="*/ 58 w 303"/>
                  <a:gd name="T17" fmla="*/ 7 h 5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3"/>
                  <a:gd name="T28" fmla="*/ 0 h 592"/>
                  <a:gd name="T29" fmla="*/ 303 w 303"/>
                  <a:gd name="T30" fmla="*/ 592 h 5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3" h="592">
                    <a:moveTo>
                      <a:pt x="303" y="37"/>
                    </a:moveTo>
                    <a:lnTo>
                      <a:pt x="108" y="580"/>
                    </a:lnTo>
                    <a:lnTo>
                      <a:pt x="102" y="592"/>
                    </a:lnTo>
                    <a:lnTo>
                      <a:pt x="54" y="562"/>
                    </a:lnTo>
                    <a:lnTo>
                      <a:pt x="0" y="543"/>
                    </a:lnTo>
                    <a:lnTo>
                      <a:pt x="195" y="0"/>
                    </a:lnTo>
                    <a:lnTo>
                      <a:pt x="249" y="19"/>
                    </a:lnTo>
                    <a:lnTo>
                      <a:pt x="303" y="37"/>
                    </a:lnTo>
                    <a:close/>
                  </a:path>
                </a:pathLst>
              </a:custGeom>
              <a:solidFill>
                <a:srgbClr val="000000"/>
              </a:solidFill>
              <a:ln w="9525">
                <a:noFill/>
                <a:round/>
                <a:headEnd/>
                <a:tailEnd/>
              </a:ln>
            </p:spPr>
            <p:txBody>
              <a:bodyPr/>
              <a:lstStyle/>
              <a:p>
                <a:endParaRPr lang="de-DE"/>
              </a:p>
            </p:txBody>
          </p:sp>
          <p:sp>
            <p:nvSpPr>
              <p:cNvPr id="6352" name="Freeform 64"/>
              <p:cNvSpPr>
                <a:spLocks/>
              </p:cNvSpPr>
              <p:nvPr/>
            </p:nvSpPr>
            <p:spPr bwMode="auto">
              <a:xfrm>
                <a:off x="1596" y="3839"/>
                <a:ext cx="79" cy="108"/>
              </a:xfrm>
              <a:custGeom>
                <a:avLst/>
                <a:gdLst>
                  <a:gd name="T0" fmla="*/ 79 w 405"/>
                  <a:gd name="T1" fmla="*/ 12 h 560"/>
                  <a:gd name="T2" fmla="*/ 19 w 405"/>
                  <a:gd name="T3" fmla="*/ 106 h 560"/>
                  <a:gd name="T4" fmla="*/ 19 w 405"/>
                  <a:gd name="T5" fmla="*/ 106 h 560"/>
                  <a:gd name="T6" fmla="*/ 18 w 405"/>
                  <a:gd name="T7" fmla="*/ 108 h 560"/>
                  <a:gd name="T8" fmla="*/ 10 w 405"/>
                  <a:gd name="T9" fmla="*/ 100 h 560"/>
                  <a:gd name="T10" fmla="*/ 0 w 405"/>
                  <a:gd name="T11" fmla="*/ 95 h 560"/>
                  <a:gd name="T12" fmla="*/ 60 w 405"/>
                  <a:gd name="T13" fmla="*/ 0 h 560"/>
                  <a:gd name="T14" fmla="*/ 70 w 405"/>
                  <a:gd name="T15" fmla="*/ 6 h 560"/>
                  <a:gd name="T16" fmla="*/ 79 w 405"/>
                  <a:gd name="T17" fmla="*/ 12 h 5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05"/>
                  <a:gd name="T28" fmla="*/ 0 h 560"/>
                  <a:gd name="T29" fmla="*/ 405 w 405"/>
                  <a:gd name="T30" fmla="*/ 560 h 56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05" h="560">
                    <a:moveTo>
                      <a:pt x="405" y="60"/>
                    </a:moveTo>
                    <a:lnTo>
                      <a:pt x="97" y="551"/>
                    </a:lnTo>
                    <a:lnTo>
                      <a:pt x="90" y="560"/>
                    </a:lnTo>
                    <a:lnTo>
                      <a:pt x="49" y="521"/>
                    </a:lnTo>
                    <a:lnTo>
                      <a:pt x="0" y="491"/>
                    </a:lnTo>
                    <a:lnTo>
                      <a:pt x="309" y="0"/>
                    </a:lnTo>
                    <a:lnTo>
                      <a:pt x="357" y="30"/>
                    </a:lnTo>
                    <a:lnTo>
                      <a:pt x="405" y="60"/>
                    </a:lnTo>
                    <a:close/>
                  </a:path>
                </a:pathLst>
              </a:custGeom>
              <a:solidFill>
                <a:srgbClr val="000000"/>
              </a:solidFill>
              <a:ln w="9525">
                <a:noFill/>
                <a:round/>
                <a:headEnd/>
                <a:tailEnd/>
              </a:ln>
            </p:spPr>
            <p:txBody>
              <a:bodyPr/>
              <a:lstStyle/>
              <a:p>
                <a:endParaRPr lang="de-DE"/>
              </a:p>
            </p:txBody>
          </p:sp>
          <p:sp>
            <p:nvSpPr>
              <p:cNvPr id="6353" name="Freeform 65"/>
              <p:cNvSpPr>
                <a:spLocks/>
              </p:cNvSpPr>
              <p:nvPr/>
            </p:nvSpPr>
            <p:spPr bwMode="auto">
              <a:xfrm>
                <a:off x="1518" y="3935"/>
                <a:ext cx="96" cy="99"/>
              </a:xfrm>
              <a:custGeom>
                <a:avLst/>
                <a:gdLst>
                  <a:gd name="T0" fmla="*/ 96 w 492"/>
                  <a:gd name="T1" fmla="*/ 15 h 514"/>
                  <a:gd name="T2" fmla="*/ 16 w 492"/>
                  <a:gd name="T3" fmla="*/ 98 h 514"/>
                  <a:gd name="T4" fmla="*/ 16 w 492"/>
                  <a:gd name="T5" fmla="*/ 98 h 514"/>
                  <a:gd name="T6" fmla="*/ 14 w 492"/>
                  <a:gd name="T7" fmla="*/ 99 h 514"/>
                  <a:gd name="T8" fmla="*/ 8 w 492"/>
                  <a:gd name="T9" fmla="*/ 90 h 514"/>
                  <a:gd name="T10" fmla="*/ 0 w 492"/>
                  <a:gd name="T11" fmla="*/ 83 h 514"/>
                  <a:gd name="T12" fmla="*/ 80 w 492"/>
                  <a:gd name="T13" fmla="*/ 0 h 514"/>
                  <a:gd name="T14" fmla="*/ 88 w 492"/>
                  <a:gd name="T15" fmla="*/ 8 h 514"/>
                  <a:gd name="T16" fmla="*/ 96 w 492"/>
                  <a:gd name="T17" fmla="*/ 15 h 5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2"/>
                  <a:gd name="T28" fmla="*/ 0 h 514"/>
                  <a:gd name="T29" fmla="*/ 492 w 492"/>
                  <a:gd name="T30" fmla="*/ 514 h 5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2" h="514">
                    <a:moveTo>
                      <a:pt x="492" y="79"/>
                    </a:moveTo>
                    <a:lnTo>
                      <a:pt x="82" y="507"/>
                    </a:lnTo>
                    <a:lnTo>
                      <a:pt x="74" y="514"/>
                    </a:lnTo>
                    <a:lnTo>
                      <a:pt x="42" y="469"/>
                    </a:lnTo>
                    <a:lnTo>
                      <a:pt x="0" y="429"/>
                    </a:lnTo>
                    <a:lnTo>
                      <a:pt x="409" y="0"/>
                    </a:lnTo>
                    <a:lnTo>
                      <a:pt x="451" y="40"/>
                    </a:lnTo>
                    <a:lnTo>
                      <a:pt x="492" y="79"/>
                    </a:lnTo>
                    <a:close/>
                  </a:path>
                </a:pathLst>
              </a:custGeom>
              <a:solidFill>
                <a:srgbClr val="000000"/>
              </a:solidFill>
              <a:ln w="9525">
                <a:noFill/>
                <a:round/>
                <a:headEnd/>
                <a:tailEnd/>
              </a:ln>
            </p:spPr>
            <p:txBody>
              <a:bodyPr/>
              <a:lstStyle/>
              <a:p>
                <a:endParaRPr lang="de-DE"/>
              </a:p>
            </p:txBody>
          </p:sp>
          <p:sp>
            <p:nvSpPr>
              <p:cNvPr id="6354" name="Freeform 66"/>
              <p:cNvSpPr>
                <a:spLocks/>
              </p:cNvSpPr>
              <p:nvPr/>
            </p:nvSpPr>
            <p:spPr bwMode="auto">
              <a:xfrm>
                <a:off x="1422" y="4020"/>
                <a:ext cx="110" cy="88"/>
              </a:xfrm>
              <a:custGeom>
                <a:avLst/>
                <a:gdLst>
                  <a:gd name="T0" fmla="*/ 110 w 561"/>
                  <a:gd name="T1" fmla="*/ 18 h 451"/>
                  <a:gd name="T2" fmla="*/ 13 w 561"/>
                  <a:gd name="T3" fmla="*/ 87 h 451"/>
                  <a:gd name="T4" fmla="*/ 13 w 561"/>
                  <a:gd name="T5" fmla="*/ 87 h 451"/>
                  <a:gd name="T6" fmla="*/ 11 w 561"/>
                  <a:gd name="T7" fmla="*/ 88 h 451"/>
                  <a:gd name="T8" fmla="*/ 7 w 561"/>
                  <a:gd name="T9" fmla="*/ 78 h 451"/>
                  <a:gd name="T10" fmla="*/ 0 w 561"/>
                  <a:gd name="T11" fmla="*/ 69 h 451"/>
                  <a:gd name="T12" fmla="*/ 97 w 561"/>
                  <a:gd name="T13" fmla="*/ 0 h 451"/>
                  <a:gd name="T14" fmla="*/ 104 w 561"/>
                  <a:gd name="T15" fmla="*/ 9 h 451"/>
                  <a:gd name="T16" fmla="*/ 110 w 561"/>
                  <a:gd name="T17" fmla="*/ 18 h 45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1"/>
                  <a:gd name="T28" fmla="*/ 0 h 451"/>
                  <a:gd name="T29" fmla="*/ 561 w 561"/>
                  <a:gd name="T30" fmla="*/ 451 h 45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1" h="451">
                    <a:moveTo>
                      <a:pt x="561" y="92"/>
                    </a:moveTo>
                    <a:lnTo>
                      <a:pt x="67" y="446"/>
                    </a:lnTo>
                    <a:lnTo>
                      <a:pt x="58" y="451"/>
                    </a:lnTo>
                    <a:lnTo>
                      <a:pt x="34" y="400"/>
                    </a:lnTo>
                    <a:lnTo>
                      <a:pt x="0" y="354"/>
                    </a:lnTo>
                    <a:lnTo>
                      <a:pt x="495" y="0"/>
                    </a:lnTo>
                    <a:lnTo>
                      <a:pt x="529" y="47"/>
                    </a:lnTo>
                    <a:lnTo>
                      <a:pt x="561" y="92"/>
                    </a:lnTo>
                    <a:close/>
                  </a:path>
                </a:pathLst>
              </a:custGeom>
              <a:solidFill>
                <a:srgbClr val="000000"/>
              </a:solidFill>
              <a:ln w="9525">
                <a:noFill/>
                <a:round/>
                <a:headEnd/>
                <a:tailEnd/>
              </a:ln>
            </p:spPr>
            <p:txBody>
              <a:bodyPr/>
              <a:lstStyle/>
              <a:p>
                <a:endParaRPr lang="de-DE"/>
              </a:p>
            </p:txBody>
          </p:sp>
          <p:sp>
            <p:nvSpPr>
              <p:cNvPr id="6355" name="Freeform 67"/>
              <p:cNvSpPr>
                <a:spLocks/>
              </p:cNvSpPr>
              <p:nvPr/>
            </p:nvSpPr>
            <p:spPr bwMode="auto">
              <a:xfrm>
                <a:off x="1313" y="4090"/>
                <a:ext cx="121" cy="72"/>
              </a:xfrm>
              <a:custGeom>
                <a:avLst/>
                <a:gdLst>
                  <a:gd name="T0" fmla="*/ 121 w 617"/>
                  <a:gd name="T1" fmla="*/ 20 h 373"/>
                  <a:gd name="T2" fmla="*/ 10 w 617"/>
                  <a:gd name="T3" fmla="*/ 71 h 373"/>
                  <a:gd name="T4" fmla="*/ 10 w 617"/>
                  <a:gd name="T5" fmla="*/ 71 h 373"/>
                  <a:gd name="T6" fmla="*/ 8 w 617"/>
                  <a:gd name="T7" fmla="*/ 72 h 373"/>
                  <a:gd name="T8" fmla="*/ 5 w 617"/>
                  <a:gd name="T9" fmla="*/ 62 h 373"/>
                  <a:gd name="T10" fmla="*/ 0 w 617"/>
                  <a:gd name="T11" fmla="*/ 52 h 373"/>
                  <a:gd name="T12" fmla="*/ 111 w 617"/>
                  <a:gd name="T13" fmla="*/ 0 h 373"/>
                  <a:gd name="T14" fmla="*/ 116 w 617"/>
                  <a:gd name="T15" fmla="*/ 10 h 373"/>
                  <a:gd name="T16" fmla="*/ 121 w 617"/>
                  <a:gd name="T17" fmla="*/ 20 h 3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17"/>
                  <a:gd name="T28" fmla="*/ 0 h 373"/>
                  <a:gd name="T29" fmla="*/ 617 w 617"/>
                  <a:gd name="T30" fmla="*/ 373 h 37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17" h="373">
                    <a:moveTo>
                      <a:pt x="617" y="103"/>
                    </a:moveTo>
                    <a:lnTo>
                      <a:pt x="49" y="370"/>
                    </a:lnTo>
                    <a:lnTo>
                      <a:pt x="39" y="373"/>
                    </a:lnTo>
                    <a:lnTo>
                      <a:pt x="25" y="319"/>
                    </a:lnTo>
                    <a:lnTo>
                      <a:pt x="0" y="267"/>
                    </a:lnTo>
                    <a:lnTo>
                      <a:pt x="568" y="0"/>
                    </a:lnTo>
                    <a:lnTo>
                      <a:pt x="593" y="52"/>
                    </a:lnTo>
                    <a:lnTo>
                      <a:pt x="617" y="103"/>
                    </a:lnTo>
                    <a:close/>
                  </a:path>
                </a:pathLst>
              </a:custGeom>
              <a:solidFill>
                <a:srgbClr val="000000"/>
              </a:solidFill>
              <a:ln w="9525">
                <a:noFill/>
                <a:round/>
                <a:headEnd/>
                <a:tailEnd/>
              </a:ln>
            </p:spPr>
            <p:txBody>
              <a:bodyPr/>
              <a:lstStyle/>
              <a:p>
                <a:endParaRPr lang="de-DE"/>
              </a:p>
            </p:txBody>
          </p:sp>
          <p:sp>
            <p:nvSpPr>
              <p:cNvPr id="6356" name="Freeform 68"/>
              <p:cNvSpPr>
                <a:spLocks/>
              </p:cNvSpPr>
              <p:nvPr/>
            </p:nvSpPr>
            <p:spPr bwMode="auto">
              <a:xfrm>
                <a:off x="1192" y="4143"/>
                <a:ext cx="128" cy="54"/>
              </a:xfrm>
              <a:custGeom>
                <a:avLst/>
                <a:gdLst>
                  <a:gd name="T0" fmla="*/ 128 w 657"/>
                  <a:gd name="T1" fmla="*/ 21 h 280"/>
                  <a:gd name="T2" fmla="*/ 6 w 657"/>
                  <a:gd name="T3" fmla="*/ 54 h 280"/>
                  <a:gd name="T4" fmla="*/ 6 w 657"/>
                  <a:gd name="T5" fmla="*/ 54 h 280"/>
                  <a:gd name="T6" fmla="*/ 4 w 657"/>
                  <a:gd name="T7" fmla="*/ 54 h 280"/>
                  <a:gd name="T8" fmla="*/ 3 w 657"/>
                  <a:gd name="T9" fmla="*/ 43 h 280"/>
                  <a:gd name="T10" fmla="*/ 0 w 657"/>
                  <a:gd name="T11" fmla="*/ 33 h 280"/>
                  <a:gd name="T12" fmla="*/ 122 w 657"/>
                  <a:gd name="T13" fmla="*/ 0 h 280"/>
                  <a:gd name="T14" fmla="*/ 125 w 657"/>
                  <a:gd name="T15" fmla="*/ 11 h 280"/>
                  <a:gd name="T16" fmla="*/ 128 w 657"/>
                  <a:gd name="T17" fmla="*/ 21 h 2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7"/>
                  <a:gd name="T28" fmla="*/ 0 h 280"/>
                  <a:gd name="T29" fmla="*/ 657 w 657"/>
                  <a:gd name="T30" fmla="*/ 280 h 2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7" h="280">
                    <a:moveTo>
                      <a:pt x="657" y="110"/>
                    </a:moveTo>
                    <a:lnTo>
                      <a:pt x="29" y="279"/>
                    </a:lnTo>
                    <a:lnTo>
                      <a:pt x="20" y="280"/>
                    </a:lnTo>
                    <a:lnTo>
                      <a:pt x="15" y="225"/>
                    </a:lnTo>
                    <a:lnTo>
                      <a:pt x="0" y="169"/>
                    </a:lnTo>
                    <a:lnTo>
                      <a:pt x="628" y="0"/>
                    </a:lnTo>
                    <a:lnTo>
                      <a:pt x="643" y="56"/>
                    </a:lnTo>
                    <a:lnTo>
                      <a:pt x="657" y="110"/>
                    </a:lnTo>
                    <a:close/>
                  </a:path>
                </a:pathLst>
              </a:custGeom>
              <a:solidFill>
                <a:srgbClr val="000000"/>
              </a:solidFill>
              <a:ln w="9525">
                <a:noFill/>
                <a:round/>
                <a:headEnd/>
                <a:tailEnd/>
              </a:ln>
            </p:spPr>
            <p:txBody>
              <a:bodyPr/>
              <a:lstStyle/>
              <a:p>
                <a:endParaRPr lang="de-DE"/>
              </a:p>
            </p:txBody>
          </p:sp>
          <p:sp>
            <p:nvSpPr>
              <p:cNvPr id="6357" name="Freeform 69"/>
              <p:cNvSpPr>
                <a:spLocks/>
              </p:cNvSpPr>
              <p:nvPr/>
            </p:nvSpPr>
            <p:spPr bwMode="auto">
              <a:xfrm>
                <a:off x="1062" y="4177"/>
                <a:ext cx="134" cy="47"/>
              </a:xfrm>
              <a:custGeom>
                <a:avLst/>
                <a:gdLst>
                  <a:gd name="T0" fmla="*/ 133 w 684"/>
                  <a:gd name="T1" fmla="*/ 16 h 171"/>
                  <a:gd name="T2" fmla="*/ 134 w 684"/>
                  <a:gd name="T3" fmla="*/ 31 h 171"/>
                  <a:gd name="T4" fmla="*/ 0 w 684"/>
                  <a:gd name="T5" fmla="*/ 47 h 171"/>
                  <a:gd name="T6" fmla="*/ 1 w 684"/>
                  <a:gd name="T7" fmla="*/ 32 h 171"/>
                  <a:gd name="T8" fmla="*/ 2 w 684"/>
                  <a:gd name="T9" fmla="*/ 16 h 171"/>
                  <a:gd name="T10" fmla="*/ 132 w 684"/>
                  <a:gd name="T11" fmla="*/ 0 h 171"/>
                  <a:gd name="T12" fmla="*/ 133 w 684"/>
                  <a:gd name="T13" fmla="*/ 16 h 171"/>
                  <a:gd name="T14" fmla="*/ 0 60000 65536"/>
                  <a:gd name="T15" fmla="*/ 0 60000 65536"/>
                  <a:gd name="T16" fmla="*/ 0 60000 65536"/>
                  <a:gd name="T17" fmla="*/ 0 60000 65536"/>
                  <a:gd name="T18" fmla="*/ 0 60000 65536"/>
                  <a:gd name="T19" fmla="*/ 0 60000 65536"/>
                  <a:gd name="T20" fmla="*/ 0 60000 65536"/>
                  <a:gd name="T21" fmla="*/ 0 w 684"/>
                  <a:gd name="T22" fmla="*/ 0 h 171"/>
                  <a:gd name="T23" fmla="*/ 684 w 684"/>
                  <a:gd name="T24" fmla="*/ 171 h 1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4" h="171">
                    <a:moveTo>
                      <a:pt x="679" y="57"/>
                    </a:moveTo>
                    <a:lnTo>
                      <a:pt x="684" y="112"/>
                    </a:lnTo>
                    <a:lnTo>
                      <a:pt x="0" y="171"/>
                    </a:lnTo>
                    <a:lnTo>
                      <a:pt x="6" y="116"/>
                    </a:lnTo>
                    <a:lnTo>
                      <a:pt x="10" y="59"/>
                    </a:lnTo>
                    <a:lnTo>
                      <a:pt x="673" y="0"/>
                    </a:lnTo>
                    <a:lnTo>
                      <a:pt x="679" y="57"/>
                    </a:lnTo>
                    <a:close/>
                  </a:path>
                </a:pathLst>
              </a:custGeom>
              <a:solidFill>
                <a:srgbClr val="000000"/>
              </a:solidFill>
              <a:ln w="9525">
                <a:noFill/>
                <a:round/>
                <a:headEnd/>
                <a:tailEnd/>
              </a:ln>
            </p:spPr>
            <p:txBody>
              <a:bodyPr/>
              <a:lstStyle/>
              <a:p>
                <a:endParaRPr lang="de-DE"/>
              </a:p>
            </p:txBody>
          </p:sp>
          <p:sp>
            <p:nvSpPr>
              <p:cNvPr id="6358" name="Freeform 70"/>
              <p:cNvSpPr>
                <a:spLocks/>
              </p:cNvSpPr>
              <p:nvPr/>
            </p:nvSpPr>
            <p:spPr bwMode="auto">
              <a:xfrm>
                <a:off x="928" y="4177"/>
                <a:ext cx="136" cy="47"/>
              </a:xfrm>
              <a:custGeom>
                <a:avLst/>
                <a:gdLst>
                  <a:gd name="T0" fmla="*/ 134 w 694"/>
                  <a:gd name="T1" fmla="*/ 47 h 171"/>
                  <a:gd name="T2" fmla="*/ 2 w 694"/>
                  <a:gd name="T3" fmla="*/ 31 h 171"/>
                  <a:gd name="T4" fmla="*/ 2 w 694"/>
                  <a:gd name="T5" fmla="*/ 31 h 171"/>
                  <a:gd name="T6" fmla="*/ 0 w 694"/>
                  <a:gd name="T7" fmla="*/ 31 h 171"/>
                  <a:gd name="T8" fmla="*/ 3 w 694"/>
                  <a:gd name="T9" fmla="*/ 16 h 171"/>
                  <a:gd name="T10" fmla="*/ 4 w 694"/>
                  <a:gd name="T11" fmla="*/ 0 h 171"/>
                  <a:gd name="T12" fmla="*/ 136 w 694"/>
                  <a:gd name="T13" fmla="*/ 16 h 171"/>
                  <a:gd name="T14" fmla="*/ 135 w 694"/>
                  <a:gd name="T15" fmla="*/ 32 h 171"/>
                  <a:gd name="T16" fmla="*/ 134 w 694"/>
                  <a:gd name="T17" fmla="*/ 47 h 1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94"/>
                  <a:gd name="T28" fmla="*/ 0 h 171"/>
                  <a:gd name="T29" fmla="*/ 694 w 694"/>
                  <a:gd name="T30" fmla="*/ 171 h 17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94" h="171">
                    <a:moveTo>
                      <a:pt x="684" y="171"/>
                    </a:moveTo>
                    <a:lnTo>
                      <a:pt x="9" y="112"/>
                    </a:lnTo>
                    <a:lnTo>
                      <a:pt x="0" y="111"/>
                    </a:lnTo>
                    <a:lnTo>
                      <a:pt x="15" y="57"/>
                    </a:lnTo>
                    <a:lnTo>
                      <a:pt x="19" y="0"/>
                    </a:lnTo>
                    <a:lnTo>
                      <a:pt x="694" y="59"/>
                    </a:lnTo>
                    <a:lnTo>
                      <a:pt x="690" y="116"/>
                    </a:lnTo>
                    <a:lnTo>
                      <a:pt x="684" y="171"/>
                    </a:lnTo>
                    <a:close/>
                  </a:path>
                </a:pathLst>
              </a:custGeom>
              <a:solidFill>
                <a:srgbClr val="000000"/>
              </a:solidFill>
              <a:ln w="9525">
                <a:noFill/>
                <a:round/>
                <a:headEnd/>
                <a:tailEnd/>
              </a:ln>
            </p:spPr>
            <p:txBody>
              <a:bodyPr/>
              <a:lstStyle/>
              <a:p>
                <a:endParaRPr lang="de-DE"/>
              </a:p>
            </p:txBody>
          </p:sp>
          <p:sp>
            <p:nvSpPr>
              <p:cNvPr id="6359" name="Freeform 71"/>
              <p:cNvSpPr>
                <a:spLocks/>
              </p:cNvSpPr>
              <p:nvPr/>
            </p:nvSpPr>
            <p:spPr bwMode="auto">
              <a:xfrm>
                <a:off x="804" y="4143"/>
                <a:ext cx="130" cy="54"/>
              </a:xfrm>
              <a:custGeom>
                <a:avLst/>
                <a:gdLst>
                  <a:gd name="T0" fmla="*/ 124 w 667"/>
                  <a:gd name="T1" fmla="*/ 54 h 279"/>
                  <a:gd name="T2" fmla="*/ 2 w 667"/>
                  <a:gd name="T3" fmla="*/ 21 h 279"/>
                  <a:gd name="T4" fmla="*/ 2 w 667"/>
                  <a:gd name="T5" fmla="*/ 21 h 279"/>
                  <a:gd name="T6" fmla="*/ 0 w 667"/>
                  <a:gd name="T7" fmla="*/ 21 h 279"/>
                  <a:gd name="T8" fmla="*/ 5 w 667"/>
                  <a:gd name="T9" fmla="*/ 11 h 279"/>
                  <a:gd name="T10" fmla="*/ 7 w 667"/>
                  <a:gd name="T11" fmla="*/ 0 h 279"/>
                  <a:gd name="T12" fmla="*/ 130 w 667"/>
                  <a:gd name="T13" fmla="*/ 33 h 279"/>
                  <a:gd name="T14" fmla="*/ 127 w 667"/>
                  <a:gd name="T15" fmla="*/ 44 h 279"/>
                  <a:gd name="T16" fmla="*/ 124 w 667"/>
                  <a:gd name="T17" fmla="*/ 54 h 27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67"/>
                  <a:gd name="T28" fmla="*/ 0 h 279"/>
                  <a:gd name="T29" fmla="*/ 667 w 667"/>
                  <a:gd name="T30" fmla="*/ 279 h 27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67" h="279">
                    <a:moveTo>
                      <a:pt x="638" y="279"/>
                    </a:moveTo>
                    <a:lnTo>
                      <a:pt x="10" y="110"/>
                    </a:lnTo>
                    <a:lnTo>
                      <a:pt x="0" y="107"/>
                    </a:lnTo>
                    <a:lnTo>
                      <a:pt x="25" y="56"/>
                    </a:lnTo>
                    <a:lnTo>
                      <a:pt x="38" y="0"/>
                    </a:lnTo>
                    <a:lnTo>
                      <a:pt x="667" y="169"/>
                    </a:lnTo>
                    <a:lnTo>
                      <a:pt x="653" y="225"/>
                    </a:lnTo>
                    <a:lnTo>
                      <a:pt x="638" y="279"/>
                    </a:lnTo>
                    <a:close/>
                  </a:path>
                </a:pathLst>
              </a:custGeom>
              <a:solidFill>
                <a:srgbClr val="000000"/>
              </a:solidFill>
              <a:ln w="9525">
                <a:noFill/>
                <a:round/>
                <a:headEnd/>
                <a:tailEnd/>
              </a:ln>
            </p:spPr>
            <p:txBody>
              <a:bodyPr/>
              <a:lstStyle/>
              <a:p>
                <a:endParaRPr lang="de-DE"/>
              </a:p>
            </p:txBody>
          </p:sp>
          <p:sp>
            <p:nvSpPr>
              <p:cNvPr id="6360" name="Freeform 72"/>
              <p:cNvSpPr>
                <a:spLocks/>
              </p:cNvSpPr>
              <p:nvPr/>
            </p:nvSpPr>
            <p:spPr bwMode="auto">
              <a:xfrm>
                <a:off x="690" y="4090"/>
                <a:ext cx="123" cy="71"/>
              </a:xfrm>
              <a:custGeom>
                <a:avLst/>
                <a:gdLst>
                  <a:gd name="T0" fmla="*/ 113 w 626"/>
                  <a:gd name="T1" fmla="*/ 71 h 370"/>
                  <a:gd name="T2" fmla="*/ 2 w 626"/>
                  <a:gd name="T3" fmla="*/ 20 h 370"/>
                  <a:gd name="T4" fmla="*/ 2 w 626"/>
                  <a:gd name="T5" fmla="*/ 20 h 370"/>
                  <a:gd name="T6" fmla="*/ 0 w 626"/>
                  <a:gd name="T7" fmla="*/ 19 h 370"/>
                  <a:gd name="T8" fmla="*/ 7 w 626"/>
                  <a:gd name="T9" fmla="*/ 10 h 370"/>
                  <a:gd name="T10" fmla="*/ 11 w 626"/>
                  <a:gd name="T11" fmla="*/ 0 h 370"/>
                  <a:gd name="T12" fmla="*/ 123 w 626"/>
                  <a:gd name="T13" fmla="*/ 51 h 370"/>
                  <a:gd name="T14" fmla="*/ 118 w 626"/>
                  <a:gd name="T15" fmla="*/ 61 h 370"/>
                  <a:gd name="T16" fmla="*/ 113 w 626"/>
                  <a:gd name="T17" fmla="*/ 71 h 3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6"/>
                  <a:gd name="T28" fmla="*/ 0 h 370"/>
                  <a:gd name="T29" fmla="*/ 626 w 626"/>
                  <a:gd name="T30" fmla="*/ 370 h 3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6" h="370">
                    <a:moveTo>
                      <a:pt x="577" y="370"/>
                    </a:moveTo>
                    <a:lnTo>
                      <a:pt x="9" y="103"/>
                    </a:lnTo>
                    <a:lnTo>
                      <a:pt x="0" y="98"/>
                    </a:lnTo>
                    <a:lnTo>
                      <a:pt x="34" y="52"/>
                    </a:lnTo>
                    <a:lnTo>
                      <a:pt x="58" y="0"/>
                    </a:lnTo>
                    <a:lnTo>
                      <a:pt x="626" y="267"/>
                    </a:lnTo>
                    <a:lnTo>
                      <a:pt x="602" y="319"/>
                    </a:lnTo>
                    <a:lnTo>
                      <a:pt x="577" y="370"/>
                    </a:lnTo>
                    <a:close/>
                  </a:path>
                </a:pathLst>
              </a:custGeom>
              <a:solidFill>
                <a:srgbClr val="000000"/>
              </a:solidFill>
              <a:ln w="9525">
                <a:noFill/>
                <a:round/>
                <a:headEnd/>
                <a:tailEnd/>
              </a:ln>
            </p:spPr>
            <p:txBody>
              <a:bodyPr/>
              <a:lstStyle/>
              <a:p>
                <a:endParaRPr lang="de-DE"/>
              </a:p>
            </p:txBody>
          </p:sp>
          <p:sp>
            <p:nvSpPr>
              <p:cNvPr id="6361" name="Freeform 73"/>
              <p:cNvSpPr>
                <a:spLocks/>
              </p:cNvSpPr>
              <p:nvPr/>
            </p:nvSpPr>
            <p:spPr bwMode="auto">
              <a:xfrm>
                <a:off x="592" y="4020"/>
                <a:ext cx="112" cy="87"/>
              </a:xfrm>
              <a:custGeom>
                <a:avLst/>
                <a:gdLst>
                  <a:gd name="T0" fmla="*/ 99 w 570"/>
                  <a:gd name="T1" fmla="*/ 87 h 446"/>
                  <a:gd name="T2" fmla="*/ 2 w 570"/>
                  <a:gd name="T3" fmla="*/ 18 h 446"/>
                  <a:gd name="T4" fmla="*/ 2 w 570"/>
                  <a:gd name="T5" fmla="*/ 18 h 446"/>
                  <a:gd name="T6" fmla="*/ 0 w 570"/>
                  <a:gd name="T7" fmla="*/ 17 h 446"/>
                  <a:gd name="T8" fmla="*/ 8 w 570"/>
                  <a:gd name="T9" fmla="*/ 9 h 446"/>
                  <a:gd name="T10" fmla="*/ 15 w 570"/>
                  <a:gd name="T11" fmla="*/ 0 h 446"/>
                  <a:gd name="T12" fmla="*/ 112 w 570"/>
                  <a:gd name="T13" fmla="*/ 69 h 446"/>
                  <a:gd name="T14" fmla="*/ 106 w 570"/>
                  <a:gd name="T15" fmla="*/ 78 h 446"/>
                  <a:gd name="T16" fmla="*/ 99 w 570"/>
                  <a:gd name="T17" fmla="*/ 87 h 4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0"/>
                  <a:gd name="T28" fmla="*/ 0 h 446"/>
                  <a:gd name="T29" fmla="*/ 570 w 570"/>
                  <a:gd name="T30" fmla="*/ 446 h 4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0" h="446">
                    <a:moveTo>
                      <a:pt x="503" y="446"/>
                    </a:moveTo>
                    <a:lnTo>
                      <a:pt x="8" y="92"/>
                    </a:lnTo>
                    <a:lnTo>
                      <a:pt x="0" y="85"/>
                    </a:lnTo>
                    <a:lnTo>
                      <a:pt x="42" y="47"/>
                    </a:lnTo>
                    <a:lnTo>
                      <a:pt x="75" y="0"/>
                    </a:lnTo>
                    <a:lnTo>
                      <a:pt x="570" y="354"/>
                    </a:lnTo>
                    <a:lnTo>
                      <a:pt x="537" y="400"/>
                    </a:lnTo>
                    <a:lnTo>
                      <a:pt x="503" y="446"/>
                    </a:lnTo>
                    <a:close/>
                  </a:path>
                </a:pathLst>
              </a:custGeom>
              <a:solidFill>
                <a:srgbClr val="000000"/>
              </a:solidFill>
              <a:ln w="9525">
                <a:noFill/>
                <a:round/>
                <a:headEnd/>
                <a:tailEnd/>
              </a:ln>
            </p:spPr>
            <p:txBody>
              <a:bodyPr/>
              <a:lstStyle/>
              <a:p>
                <a:endParaRPr lang="de-DE"/>
              </a:p>
            </p:txBody>
          </p:sp>
          <p:sp>
            <p:nvSpPr>
              <p:cNvPr id="6362" name="Freeform 74"/>
              <p:cNvSpPr>
                <a:spLocks/>
              </p:cNvSpPr>
              <p:nvPr/>
            </p:nvSpPr>
            <p:spPr bwMode="auto">
              <a:xfrm>
                <a:off x="511" y="3935"/>
                <a:ext cx="97" cy="98"/>
              </a:xfrm>
              <a:custGeom>
                <a:avLst/>
                <a:gdLst>
                  <a:gd name="T0" fmla="*/ 81 w 499"/>
                  <a:gd name="T1" fmla="*/ 98 h 507"/>
                  <a:gd name="T2" fmla="*/ 1 w 499"/>
                  <a:gd name="T3" fmla="*/ 15 h 507"/>
                  <a:gd name="T4" fmla="*/ 1 w 499"/>
                  <a:gd name="T5" fmla="*/ 15 h 507"/>
                  <a:gd name="T6" fmla="*/ 0 w 499"/>
                  <a:gd name="T7" fmla="*/ 14 h 507"/>
                  <a:gd name="T8" fmla="*/ 10 w 499"/>
                  <a:gd name="T9" fmla="*/ 8 h 507"/>
                  <a:gd name="T10" fmla="*/ 17 w 499"/>
                  <a:gd name="T11" fmla="*/ 0 h 507"/>
                  <a:gd name="T12" fmla="*/ 97 w 499"/>
                  <a:gd name="T13" fmla="*/ 83 h 507"/>
                  <a:gd name="T14" fmla="*/ 89 w 499"/>
                  <a:gd name="T15" fmla="*/ 91 h 507"/>
                  <a:gd name="T16" fmla="*/ 81 w 499"/>
                  <a:gd name="T17" fmla="*/ 98 h 5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9"/>
                  <a:gd name="T28" fmla="*/ 0 h 507"/>
                  <a:gd name="T29" fmla="*/ 499 w 499"/>
                  <a:gd name="T30" fmla="*/ 507 h 5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9" h="507">
                    <a:moveTo>
                      <a:pt x="416" y="507"/>
                    </a:moveTo>
                    <a:lnTo>
                      <a:pt x="7" y="79"/>
                    </a:lnTo>
                    <a:lnTo>
                      <a:pt x="0" y="70"/>
                    </a:lnTo>
                    <a:lnTo>
                      <a:pt x="49" y="40"/>
                    </a:lnTo>
                    <a:lnTo>
                      <a:pt x="90" y="0"/>
                    </a:lnTo>
                    <a:lnTo>
                      <a:pt x="499" y="429"/>
                    </a:lnTo>
                    <a:lnTo>
                      <a:pt x="458" y="469"/>
                    </a:lnTo>
                    <a:lnTo>
                      <a:pt x="416" y="507"/>
                    </a:lnTo>
                    <a:close/>
                  </a:path>
                </a:pathLst>
              </a:custGeom>
              <a:solidFill>
                <a:srgbClr val="000000"/>
              </a:solidFill>
              <a:ln w="9525">
                <a:noFill/>
                <a:round/>
                <a:headEnd/>
                <a:tailEnd/>
              </a:ln>
            </p:spPr>
            <p:txBody>
              <a:bodyPr/>
              <a:lstStyle/>
              <a:p>
                <a:endParaRPr lang="de-DE"/>
              </a:p>
            </p:txBody>
          </p:sp>
          <p:sp>
            <p:nvSpPr>
              <p:cNvPr id="6363" name="Freeform 75"/>
              <p:cNvSpPr>
                <a:spLocks/>
              </p:cNvSpPr>
              <p:nvPr/>
            </p:nvSpPr>
            <p:spPr bwMode="auto">
              <a:xfrm>
                <a:off x="450" y="3839"/>
                <a:ext cx="80" cy="106"/>
              </a:xfrm>
              <a:custGeom>
                <a:avLst/>
                <a:gdLst>
                  <a:gd name="T0" fmla="*/ 61 w 411"/>
                  <a:gd name="T1" fmla="*/ 106 h 551"/>
                  <a:gd name="T2" fmla="*/ 1 w 411"/>
                  <a:gd name="T3" fmla="*/ 12 h 551"/>
                  <a:gd name="T4" fmla="*/ 1 w 411"/>
                  <a:gd name="T5" fmla="*/ 12 h 551"/>
                  <a:gd name="T6" fmla="*/ 0 w 411"/>
                  <a:gd name="T7" fmla="*/ 9 h 551"/>
                  <a:gd name="T8" fmla="*/ 11 w 411"/>
                  <a:gd name="T9" fmla="*/ 6 h 551"/>
                  <a:gd name="T10" fmla="*/ 20 w 411"/>
                  <a:gd name="T11" fmla="*/ 0 h 551"/>
                  <a:gd name="T12" fmla="*/ 80 w 411"/>
                  <a:gd name="T13" fmla="*/ 94 h 551"/>
                  <a:gd name="T14" fmla="*/ 71 w 411"/>
                  <a:gd name="T15" fmla="*/ 100 h 551"/>
                  <a:gd name="T16" fmla="*/ 61 w 411"/>
                  <a:gd name="T17" fmla="*/ 106 h 55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1"/>
                  <a:gd name="T28" fmla="*/ 0 h 551"/>
                  <a:gd name="T29" fmla="*/ 411 w 411"/>
                  <a:gd name="T30" fmla="*/ 551 h 55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1" h="551">
                    <a:moveTo>
                      <a:pt x="314" y="551"/>
                    </a:moveTo>
                    <a:lnTo>
                      <a:pt x="6" y="60"/>
                    </a:lnTo>
                    <a:lnTo>
                      <a:pt x="0" y="48"/>
                    </a:lnTo>
                    <a:lnTo>
                      <a:pt x="55" y="30"/>
                    </a:lnTo>
                    <a:lnTo>
                      <a:pt x="102" y="0"/>
                    </a:lnTo>
                    <a:lnTo>
                      <a:pt x="411" y="491"/>
                    </a:lnTo>
                    <a:lnTo>
                      <a:pt x="363" y="521"/>
                    </a:lnTo>
                    <a:lnTo>
                      <a:pt x="314" y="551"/>
                    </a:lnTo>
                    <a:close/>
                  </a:path>
                </a:pathLst>
              </a:custGeom>
              <a:solidFill>
                <a:srgbClr val="000000"/>
              </a:solidFill>
              <a:ln w="9525">
                <a:noFill/>
                <a:round/>
                <a:headEnd/>
                <a:tailEnd/>
              </a:ln>
            </p:spPr>
            <p:txBody>
              <a:bodyPr/>
              <a:lstStyle/>
              <a:p>
                <a:endParaRPr lang="de-DE"/>
              </a:p>
            </p:txBody>
          </p:sp>
          <p:sp>
            <p:nvSpPr>
              <p:cNvPr id="6364" name="Freeform 76"/>
              <p:cNvSpPr>
                <a:spLocks/>
              </p:cNvSpPr>
              <p:nvPr/>
            </p:nvSpPr>
            <p:spPr bwMode="auto">
              <a:xfrm>
                <a:off x="410" y="3732"/>
                <a:ext cx="60" cy="113"/>
              </a:xfrm>
              <a:custGeom>
                <a:avLst/>
                <a:gdLst>
                  <a:gd name="T0" fmla="*/ 39 w 305"/>
                  <a:gd name="T1" fmla="*/ 113 h 580"/>
                  <a:gd name="T2" fmla="*/ 0 w 305"/>
                  <a:gd name="T3" fmla="*/ 7 h 580"/>
                  <a:gd name="T4" fmla="*/ 0 w 305"/>
                  <a:gd name="T5" fmla="*/ 7 h 580"/>
                  <a:gd name="T6" fmla="*/ 0 w 305"/>
                  <a:gd name="T7" fmla="*/ 5 h 580"/>
                  <a:gd name="T8" fmla="*/ 11 w 305"/>
                  <a:gd name="T9" fmla="*/ 4 h 580"/>
                  <a:gd name="T10" fmla="*/ 22 w 305"/>
                  <a:gd name="T11" fmla="*/ 0 h 580"/>
                  <a:gd name="T12" fmla="*/ 60 w 305"/>
                  <a:gd name="T13" fmla="*/ 106 h 580"/>
                  <a:gd name="T14" fmla="*/ 50 w 305"/>
                  <a:gd name="T15" fmla="*/ 109 h 580"/>
                  <a:gd name="T16" fmla="*/ 39 w 305"/>
                  <a:gd name="T17" fmla="*/ 113 h 5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5"/>
                  <a:gd name="T28" fmla="*/ 0 h 580"/>
                  <a:gd name="T29" fmla="*/ 305 w 305"/>
                  <a:gd name="T30" fmla="*/ 580 h 5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5" h="580">
                    <a:moveTo>
                      <a:pt x="197" y="580"/>
                    </a:moveTo>
                    <a:lnTo>
                      <a:pt x="2" y="37"/>
                    </a:lnTo>
                    <a:lnTo>
                      <a:pt x="0" y="25"/>
                    </a:lnTo>
                    <a:lnTo>
                      <a:pt x="57" y="19"/>
                    </a:lnTo>
                    <a:lnTo>
                      <a:pt x="110" y="0"/>
                    </a:lnTo>
                    <a:lnTo>
                      <a:pt x="305" y="543"/>
                    </a:lnTo>
                    <a:lnTo>
                      <a:pt x="252" y="562"/>
                    </a:lnTo>
                    <a:lnTo>
                      <a:pt x="197" y="580"/>
                    </a:lnTo>
                    <a:close/>
                  </a:path>
                </a:pathLst>
              </a:custGeom>
              <a:solidFill>
                <a:srgbClr val="000000"/>
              </a:solidFill>
              <a:ln w="9525">
                <a:noFill/>
                <a:round/>
                <a:headEnd/>
                <a:tailEnd/>
              </a:ln>
            </p:spPr>
            <p:txBody>
              <a:bodyPr/>
              <a:lstStyle/>
              <a:p>
                <a:endParaRPr lang="de-DE"/>
              </a:p>
            </p:txBody>
          </p:sp>
          <p:sp>
            <p:nvSpPr>
              <p:cNvPr id="6365" name="Freeform 77"/>
              <p:cNvSpPr>
                <a:spLocks/>
              </p:cNvSpPr>
              <p:nvPr/>
            </p:nvSpPr>
            <p:spPr bwMode="auto">
              <a:xfrm>
                <a:off x="387" y="3618"/>
                <a:ext cx="46" cy="114"/>
              </a:xfrm>
              <a:custGeom>
                <a:avLst/>
                <a:gdLst>
                  <a:gd name="T0" fmla="*/ 17 w 178"/>
                  <a:gd name="T1" fmla="*/ 114 h 595"/>
                  <a:gd name="T2" fmla="*/ 0 w 178"/>
                  <a:gd name="T3" fmla="*/ 2 h 595"/>
                  <a:gd name="T4" fmla="*/ 0 w 178"/>
                  <a:gd name="T5" fmla="*/ 2 h 595"/>
                  <a:gd name="T6" fmla="*/ 0 w 178"/>
                  <a:gd name="T7" fmla="*/ 0 h 595"/>
                  <a:gd name="T8" fmla="*/ 14 w 178"/>
                  <a:gd name="T9" fmla="*/ 1 h 595"/>
                  <a:gd name="T10" fmla="*/ 29 w 178"/>
                  <a:gd name="T11" fmla="*/ 0 h 595"/>
                  <a:gd name="T12" fmla="*/ 46 w 178"/>
                  <a:gd name="T13" fmla="*/ 112 h 595"/>
                  <a:gd name="T14" fmla="*/ 32 w 178"/>
                  <a:gd name="T15" fmla="*/ 113 h 595"/>
                  <a:gd name="T16" fmla="*/ 17 w 178"/>
                  <a:gd name="T17" fmla="*/ 114 h 59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8"/>
                  <a:gd name="T28" fmla="*/ 0 h 595"/>
                  <a:gd name="T29" fmla="*/ 178 w 178"/>
                  <a:gd name="T30" fmla="*/ 595 h 59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8" h="595">
                    <a:moveTo>
                      <a:pt x="66" y="595"/>
                    </a:moveTo>
                    <a:lnTo>
                      <a:pt x="0" y="12"/>
                    </a:lnTo>
                    <a:lnTo>
                      <a:pt x="0" y="1"/>
                    </a:lnTo>
                    <a:lnTo>
                      <a:pt x="56" y="6"/>
                    </a:lnTo>
                    <a:lnTo>
                      <a:pt x="111" y="0"/>
                    </a:lnTo>
                    <a:lnTo>
                      <a:pt x="178" y="582"/>
                    </a:lnTo>
                    <a:lnTo>
                      <a:pt x="123" y="589"/>
                    </a:lnTo>
                    <a:lnTo>
                      <a:pt x="66" y="595"/>
                    </a:lnTo>
                    <a:close/>
                  </a:path>
                </a:pathLst>
              </a:custGeom>
              <a:solidFill>
                <a:srgbClr val="000000"/>
              </a:solidFill>
              <a:ln w="9525">
                <a:noFill/>
                <a:round/>
                <a:headEnd/>
                <a:tailEnd/>
              </a:ln>
            </p:spPr>
            <p:txBody>
              <a:bodyPr/>
              <a:lstStyle/>
              <a:p>
                <a:endParaRPr lang="de-DE"/>
              </a:p>
            </p:txBody>
          </p:sp>
          <p:sp>
            <p:nvSpPr>
              <p:cNvPr id="6366" name="Freeform 78"/>
              <p:cNvSpPr>
                <a:spLocks/>
              </p:cNvSpPr>
              <p:nvPr/>
            </p:nvSpPr>
            <p:spPr bwMode="auto">
              <a:xfrm>
                <a:off x="384" y="3514"/>
                <a:ext cx="46" cy="102"/>
              </a:xfrm>
              <a:custGeom>
                <a:avLst/>
                <a:gdLst>
                  <a:gd name="T0" fmla="*/ 0 w 162"/>
                  <a:gd name="T1" fmla="*/ 100 h 529"/>
                  <a:gd name="T2" fmla="*/ 14 w 162"/>
                  <a:gd name="T3" fmla="*/ 2 h 529"/>
                  <a:gd name="T4" fmla="*/ 14 w 162"/>
                  <a:gd name="T5" fmla="*/ 2 h 529"/>
                  <a:gd name="T6" fmla="*/ 15 w 162"/>
                  <a:gd name="T7" fmla="*/ 0 h 529"/>
                  <a:gd name="T8" fmla="*/ 30 w 162"/>
                  <a:gd name="T9" fmla="*/ 3 h 529"/>
                  <a:gd name="T10" fmla="*/ 46 w 162"/>
                  <a:gd name="T11" fmla="*/ 4 h 529"/>
                  <a:gd name="T12" fmla="*/ 32 w 162"/>
                  <a:gd name="T13" fmla="*/ 102 h 529"/>
                  <a:gd name="T14" fmla="*/ 16 w 162"/>
                  <a:gd name="T15" fmla="*/ 101 h 529"/>
                  <a:gd name="T16" fmla="*/ 0 w 162"/>
                  <a:gd name="T17" fmla="*/ 100 h 5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2"/>
                  <a:gd name="T28" fmla="*/ 0 h 529"/>
                  <a:gd name="T29" fmla="*/ 162 w 162"/>
                  <a:gd name="T30" fmla="*/ 529 h 5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2" h="529">
                    <a:moveTo>
                      <a:pt x="0" y="519"/>
                    </a:moveTo>
                    <a:lnTo>
                      <a:pt x="51" y="11"/>
                    </a:lnTo>
                    <a:lnTo>
                      <a:pt x="53" y="0"/>
                    </a:lnTo>
                    <a:lnTo>
                      <a:pt x="107" y="17"/>
                    </a:lnTo>
                    <a:lnTo>
                      <a:pt x="162" y="21"/>
                    </a:lnTo>
                    <a:lnTo>
                      <a:pt x="111" y="529"/>
                    </a:lnTo>
                    <a:lnTo>
                      <a:pt x="56" y="524"/>
                    </a:lnTo>
                    <a:lnTo>
                      <a:pt x="0" y="519"/>
                    </a:lnTo>
                    <a:close/>
                  </a:path>
                </a:pathLst>
              </a:custGeom>
              <a:solidFill>
                <a:srgbClr val="000000"/>
              </a:solidFill>
              <a:ln w="9525">
                <a:noFill/>
                <a:round/>
                <a:headEnd/>
                <a:tailEnd/>
              </a:ln>
            </p:spPr>
            <p:txBody>
              <a:bodyPr/>
              <a:lstStyle/>
              <a:p>
                <a:endParaRPr lang="de-DE"/>
              </a:p>
            </p:txBody>
          </p:sp>
          <p:sp>
            <p:nvSpPr>
              <p:cNvPr id="6367" name="Freeform 79"/>
              <p:cNvSpPr>
                <a:spLocks/>
              </p:cNvSpPr>
              <p:nvPr/>
            </p:nvSpPr>
            <p:spPr bwMode="auto">
              <a:xfrm>
                <a:off x="408" y="3416"/>
                <a:ext cx="50" cy="101"/>
              </a:xfrm>
              <a:custGeom>
                <a:avLst/>
                <a:gdLst>
                  <a:gd name="T0" fmla="*/ 0 w 254"/>
                  <a:gd name="T1" fmla="*/ 95 h 520"/>
                  <a:gd name="T2" fmla="*/ 29 w 254"/>
                  <a:gd name="T3" fmla="*/ 2 h 520"/>
                  <a:gd name="T4" fmla="*/ 29 w 254"/>
                  <a:gd name="T5" fmla="*/ 2 h 520"/>
                  <a:gd name="T6" fmla="*/ 30 w 254"/>
                  <a:gd name="T7" fmla="*/ 0 h 520"/>
                  <a:gd name="T8" fmla="*/ 40 w 254"/>
                  <a:gd name="T9" fmla="*/ 5 h 520"/>
                  <a:gd name="T10" fmla="*/ 50 w 254"/>
                  <a:gd name="T11" fmla="*/ 8 h 520"/>
                  <a:gd name="T12" fmla="*/ 21 w 254"/>
                  <a:gd name="T13" fmla="*/ 101 h 520"/>
                  <a:gd name="T14" fmla="*/ 11 w 254"/>
                  <a:gd name="T15" fmla="*/ 98 h 520"/>
                  <a:gd name="T16" fmla="*/ 0 w 254"/>
                  <a:gd name="T17" fmla="*/ 95 h 5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4"/>
                  <a:gd name="T28" fmla="*/ 0 h 520"/>
                  <a:gd name="T29" fmla="*/ 254 w 254"/>
                  <a:gd name="T30" fmla="*/ 520 h 5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4" h="520">
                    <a:moveTo>
                      <a:pt x="0" y="488"/>
                    </a:moveTo>
                    <a:lnTo>
                      <a:pt x="147" y="10"/>
                    </a:lnTo>
                    <a:lnTo>
                      <a:pt x="150" y="0"/>
                    </a:lnTo>
                    <a:lnTo>
                      <a:pt x="201" y="27"/>
                    </a:lnTo>
                    <a:lnTo>
                      <a:pt x="254" y="43"/>
                    </a:lnTo>
                    <a:lnTo>
                      <a:pt x="107" y="520"/>
                    </a:lnTo>
                    <a:lnTo>
                      <a:pt x="54" y="505"/>
                    </a:lnTo>
                    <a:lnTo>
                      <a:pt x="0" y="488"/>
                    </a:lnTo>
                    <a:close/>
                  </a:path>
                </a:pathLst>
              </a:custGeom>
              <a:solidFill>
                <a:srgbClr val="000000"/>
              </a:solidFill>
              <a:ln w="9525">
                <a:noFill/>
                <a:round/>
                <a:headEnd/>
                <a:tailEnd/>
              </a:ln>
            </p:spPr>
            <p:txBody>
              <a:bodyPr/>
              <a:lstStyle/>
              <a:p>
                <a:endParaRPr lang="de-DE"/>
              </a:p>
            </p:txBody>
          </p:sp>
          <p:sp>
            <p:nvSpPr>
              <p:cNvPr id="6368" name="Freeform 80"/>
              <p:cNvSpPr>
                <a:spLocks/>
              </p:cNvSpPr>
              <p:nvPr/>
            </p:nvSpPr>
            <p:spPr bwMode="auto">
              <a:xfrm>
                <a:off x="438" y="3326"/>
                <a:ext cx="65" cy="96"/>
              </a:xfrm>
              <a:custGeom>
                <a:avLst/>
                <a:gdLst>
                  <a:gd name="T0" fmla="*/ 0 w 336"/>
                  <a:gd name="T1" fmla="*/ 86 h 503"/>
                  <a:gd name="T2" fmla="*/ 45 w 336"/>
                  <a:gd name="T3" fmla="*/ 2 h 503"/>
                  <a:gd name="T4" fmla="*/ 45 w 336"/>
                  <a:gd name="T5" fmla="*/ 2 h 503"/>
                  <a:gd name="T6" fmla="*/ 46 w 336"/>
                  <a:gd name="T7" fmla="*/ 0 h 503"/>
                  <a:gd name="T8" fmla="*/ 55 w 336"/>
                  <a:gd name="T9" fmla="*/ 7 h 503"/>
                  <a:gd name="T10" fmla="*/ 65 w 336"/>
                  <a:gd name="T11" fmla="*/ 12 h 503"/>
                  <a:gd name="T12" fmla="*/ 20 w 336"/>
                  <a:gd name="T13" fmla="*/ 96 h 503"/>
                  <a:gd name="T14" fmla="*/ 10 w 336"/>
                  <a:gd name="T15" fmla="*/ 91 h 503"/>
                  <a:gd name="T16" fmla="*/ 0 w 336"/>
                  <a:gd name="T17" fmla="*/ 86 h 5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6"/>
                  <a:gd name="T28" fmla="*/ 0 h 503"/>
                  <a:gd name="T29" fmla="*/ 336 w 336"/>
                  <a:gd name="T30" fmla="*/ 503 h 5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6" h="503">
                    <a:moveTo>
                      <a:pt x="0" y="450"/>
                    </a:moveTo>
                    <a:lnTo>
                      <a:pt x="235" y="8"/>
                    </a:lnTo>
                    <a:lnTo>
                      <a:pt x="240" y="0"/>
                    </a:lnTo>
                    <a:lnTo>
                      <a:pt x="286" y="35"/>
                    </a:lnTo>
                    <a:lnTo>
                      <a:pt x="336" y="61"/>
                    </a:lnTo>
                    <a:lnTo>
                      <a:pt x="101" y="503"/>
                    </a:lnTo>
                    <a:lnTo>
                      <a:pt x="51" y="477"/>
                    </a:lnTo>
                    <a:lnTo>
                      <a:pt x="0" y="450"/>
                    </a:lnTo>
                    <a:close/>
                  </a:path>
                </a:pathLst>
              </a:custGeom>
              <a:solidFill>
                <a:srgbClr val="000000"/>
              </a:solidFill>
              <a:ln w="9525">
                <a:noFill/>
                <a:round/>
                <a:headEnd/>
                <a:tailEnd/>
              </a:ln>
            </p:spPr>
            <p:txBody>
              <a:bodyPr/>
              <a:lstStyle/>
              <a:p>
                <a:endParaRPr lang="de-DE"/>
              </a:p>
            </p:txBody>
          </p:sp>
          <p:sp>
            <p:nvSpPr>
              <p:cNvPr id="6369" name="Freeform 81"/>
              <p:cNvSpPr>
                <a:spLocks/>
              </p:cNvSpPr>
              <p:nvPr/>
            </p:nvSpPr>
            <p:spPr bwMode="auto">
              <a:xfrm>
                <a:off x="485" y="3244"/>
                <a:ext cx="77" cy="91"/>
              </a:xfrm>
              <a:custGeom>
                <a:avLst/>
                <a:gdLst>
                  <a:gd name="T0" fmla="*/ 9 w 397"/>
                  <a:gd name="T1" fmla="*/ 84 h 475"/>
                  <a:gd name="T2" fmla="*/ 0 w 397"/>
                  <a:gd name="T3" fmla="*/ 78 h 475"/>
                  <a:gd name="T4" fmla="*/ 62 w 397"/>
                  <a:gd name="T5" fmla="*/ 0 h 475"/>
                  <a:gd name="T6" fmla="*/ 70 w 397"/>
                  <a:gd name="T7" fmla="*/ 8 h 475"/>
                  <a:gd name="T8" fmla="*/ 77 w 397"/>
                  <a:gd name="T9" fmla="*/ 16 h 475"/>
                  <a:gd name="T10" fmla="*/ 17 w 397"/>
                  <a:gd name="T11" fmla="*/ 91 h 475"/>
                  <a:gd name="T12" fmla="*/ 9 w 397"/>
                  <a:gd name="T13" fmla="*/ 84 h 475"/>
                  <a:gd name="T14" fmla="*/ 0 60000 65536"/>
                  <a:gd name="T15" fmla="*/ 0 60000 65536"/>
                  <a:gd name="T16" fmla="*/ 0 60000 65536"/>
                  <a:gd name="T17" fmla="*/ 0 60000 65536"/>
                  <a:gd name="T18" fmla="*/ 0 60000 65536"/>
                  <a:gd name="T19" fmla="*/ 0 60000 65536"/>
                  <a:gd name="T20" fmla="*/ 0 60000 65536"/>
                  <a:gd name="T21" fmla="*/ 0 w 397"/>
                  <a:gd name="T22" fmla="*/ 0 h 475"/>
                  <a:gd name="T23" fmla="*/ 397 w 397"/>
                  <a:gd name="T24" fmla="*/ 475 h 4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7" h="475">
                    <a:moveTo>
                      <a:pt x="46" y="441"/>
                    </a:moveTo>
                    <a:lnTo>
                      <a:pt x="0" y="406"/>
                    </a:lnTo>
                    <a:lnTo>
                      <a:pt x="321" y="0"/>
                    </a:lnTo>
                    <a:lnTo>
                      <a:pt x="360" y="43"/>
                    </a:lnTo>
                    <a:lnTo>
                      <a:pt x="397" y="85"/>
                    </a:lnTo>
                    <a:lnTo>
                      <a:pt x="90" y="475"/>
                    </a:lnTo>
                    <a:lnTo>
                      <a:pt x="46" y="441"/>
                    </a:lnTo>
                    <a:close/>
                  </a:path>
                </a:pathLst>
              </a:custGeom>
              <a:solidFill>
                <a:srgbClr val="000000"/>
              </a:solidFill>
              <a:ln w="9525">
                <a:noFill/>
                <a:round/>
                <a:headEnd/>
                <a:tailEnd/>
              </a:ln>
            </p:spPr>
            <p:txBody>
              <a:bodyPr/>
              <a:lstStyle/>
              <a:p>
                <a:endParaRPr lang="de-DE"/>
              </a:p>
            </p:txBody>
          </p:sp>
          <p:sp>
            <p:nvSpPr>
              <p:cNvPr id="6370" name="Freeform 82"/>
              <p:cNvSpPr>
                <a:spLocks/>
              </p:cNvSpPr>
              <p:nvPr/>
            </p:nvSpPr>
            <p:spPr bwMode="auto">
              <a:xfrm>
                <a:off x="547" y="3173"/>
                <a:ext cx="89" cy="85"/>
              </a:xfrm>
              <a:custGeom>
                <a:avLst/>
                <a:gdLst>
                  <a:gd name="T0" fmla="*/ 8 w 455"/>
                  <a:gd name="T1" fmla="*/ 77 h 435"/>
                  <a:gd name="T2" fmla="*/ 0 w 455"/>
                  <a:gd name="T3" fmla="*/ 68 h 435"/>
                  <a:gd name="T4" fmla="*/ 77 w 455"/>
                  <a:gd name="T5" fmla="*/ 0 h 435"/>
                  <a:gd name="T6" fmla="*/ 83 w 455"/>
                  <a:gd name="T7" fmla="*/ 9 h 435"/>
                  <a:gd name="T8" fmla="*/ 89 w 455"/>
                  <a:gd name="T9" fmla="*/ 18 h 435"/>
                  <a:gd name="T10" fmla="*/ 15 w 455"/>
                  <a:gd name="T11" fmla="*/ 85 h 435"/>
                  <a:gd name="T12" fmla="*/ 8 w 455"/>
                  <a:gd name="T13" fmla="*/ 77 h 435"/>
                  <a:gd name="T14" fmla="*/ 0 60000 65536"/>
                  <a:gd name="T15" fmla="*/ 0 60000 65536"/>
                  <a:gd name="T16" fmla="*/ 0 60000 65536"/>
                  <a:gd name="T17" fmla="*/ 0 60000 65536"/>
                  <a:gd name="T18" fmla="*/ 0 60000 65536"/>
                  <a:gd name="T19" fmla="*/ 0 60000 65536"/>
                  <a:gd name="T20" fmla="*/ 0 60000 65536"/>
                  <a:gd name="T21" fmla="*/ 0 w 455"/>
                  <a:gd name="T22" fmla="*/ 0 h 435"/>
                  <a:gd name="T23" fmla="*/ 455 w 455"/>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5" h="435">
                    <a:moveTo>
                      <a:pt x="39" y="393"/>
                    </a:moveTo>
                    <a:lnTo>
                      <a:pt x="0" y="350"/>
                    </a:lnTo>
                    <a:lnTo>
                      <a:pt x="393" y="0"/>
                    </a:lnTo>
                    <a:lnTo>
                      <a:pt x="424" y="47"/>
                    </a:lnTo>
                    <a:lnTo>
                      <a:pt x="455" y="94"/>
                    </a:lnTo>
                    <a:lnTo>
                      <a:pt x="76" y="435"/>
                    </a:lnTo>
                    <a:lnTo>
                      <a:pt x="39" y="393"/>
                    </a:lnTo>
                    <a:close/>
                  </a:path>
                </a:pathLst>
              </a:custGeom>
              <a:solidFill>
                <a:srgbClr val="000000"/>
              </a:solidFill>
              <a:ln w="9525">
                <a:noFill/>
                <a:round/>
                <a:headEnd/>
                <a:tailEnd/>
              </a:ln>
            </p:spPr>
            <p:txBody>
              <a:bodyPr/>
              <a:lstStyle/>
              <a:p>
                <a:endParaRPr lang="de-DE"/>
              </a:p>
            </p:txBody>
          </p:sp>
          <p:sp>
            <p:nvSpPr>
              <p:cNvPr id="6371" name="Freeform 83"/>
              <p:cNvSpPr>
                <a:spLocks/>
              </p:cNvSpPr>
              <p:nvPr/>
            </p:nvSpPr>
            <p:spPr bwMode="auto">
              <a:xfrm>
                <a:off x="625" y="3115"/>
                <a:ext cx="97" cy="75"/>
              </a:xfrm>
              <a:custGeom>
                <a:avLst/>
                <a:gdLst>
                  <a:gd name="T0" fmla="*/ 6 w 500"/>
                  <a:gd name="T1" fmla="*/ 66 h 387"/>
                  <a:gd name="T2" fmla="*/ 0 w 500"/>
                  <a:gd name="T3" fmla="*/ 57 h 387"/>
                  <a:gd name="T4" fmla="*/ 88 w 500"/>
                  <a:gd name="T5" fmla="*/ 0 h 387"/>
                  <a:gd name="T6" fmla="*/ 93 w 500"/>
                  <a:gd name="T7" fmla="*/ 10 h 387"/>
                  <a:gd name="T8" fmla="*/ 97 w 500"/>
                  <a:gd name="T9" fmla="*/ 20 h 387"/>
                  <a:gd name="T10" fmla="*/ 12 w 500"/>
                  <a:gd name="T11" fmla="*/ 75 h 387"/>
                  <a:gd name="T12" fmla="*/ 6 w 500"/>
                  <a:gd name="T13" fmla="*/ 66 h 387"/>
                  <a:gd name="T14" fmla="*/ 0 60000 65536"/>
                  <a:gd name="T15" fmla="*/ 0 60000 65536"/>
                  <a:gd name="T16" fmla="*/ 0 60000 65536"/>
                  <a:gd name="T17" fmla="*/ 0 60000 65536"/>
                  <a:gd name="T18" fmla="*/ 0 60000 65536"/>
                  <a:gd name="T19" fmla="*/ 0 60000 65536"/>
                  <a:gd name="T20" fmla="*/ 0 60000 65536"/>
                  <a:gd name="T21" fmla="*/ 0 w 500"/>
                  <a:gd name="T22" fmla="*/ 0 h 387"/>
                  <a:gd name="T23" fmla="*/ 500 w 500"/>
                  <a:gd name="T24" fmla="*/ 387 h 3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0" h="387">
                    <a:moveTo>
                      <a:pt x="31" y="340"/>
                    </a:moveTo>
                    <a:lnTo>
                      <a:pt x="0" y="293"/>
                    </a:lnTo>
                    <a:lnTo>
                      <a:pt x="453" y="0"/>
                    </a:lnTo>
                    <a:lnTo>
                      <a:pt x="477" y="52"/>
                    </a:lnTo>
                    <a:lnTo>
                      <a:pt x="500" y="104"/>
                    </a:lnTo>
                    <a:lnTo>
                      <a:pt x="62" y="387"/>
                    </a:lnTo>
                    <a:lnTo>
                      <a:pt x="31" y="340"/>
                    </a:lnTo>
                    <a:close/>
                  </a:path>
                </a:pathLst>
              </a:custGeom>
              <a:solidFill>
                <a:srgbClr val="000000"/>
              </a:solidFill>
              <a:ln w="9525">
                <a:noFill/>
                <a:round/>
                <a:headEnd/>
                <a:tailEnd/>
              </a:ln>
            </p:spPr>
            <p:txBody>
              <a:bodyPr/>
              <a:lstStyle/>
              <a:p>
                <a:endParaRPr lang="de-DE"/>
              </a:p>
            </p:txBody>
          </p:sp>
          <p:sp>
            <p:nvSpPr>
              <p:cNvPr id="6372" name="Freeform 84"/>
              <p:cNvSpPr>
                <a:spLocks/>
              </p:cNvSpPr>
              <p:nvPr/>
            </p:nvSpPr>
            <p:spPr bwMode="auto">
              <a:xfrm>
                <a:off x="713" y="3070"/>
                <a:ext cx="105" cy="63"/>
              </a:xfrm>
              <a:custGeom>
                <a:avLst/>
                <a:gdLst>
                  <a:gd name="T0" fmla="*/ 5 w 537"/>
                  <a:gd name="T1" fmla="*/ 53 h 328"/>
                  <a:gd name="T2" fmla="*/ 0 w 537"/>
                  <a:gd name="T3" fmla="*/ 43 h 328"/>
                  <a:gd name="T4" fmla="*/ 99 w 537"/>
                  <a:gd name="T5" fmla="*/ 0 h 328"/>
                  <a:gd name="T6" fmla="*/ 102 w 537"/>
                  <a:gd name="T7" fmla="*/ 11 h 328"/>
                  <a:gd name="T8" fmla="*/ 105 w 537"/>
                  <a:gd name="T9" fmla="*/ 21 h 328"/>
                  <a:gd name="T10" fmla="*/ 9 w 537"/>
                  <a:gd name="T11" fmla="*/ 63 h 328"/>
                  <a:gd name="T12" fmla="*/ 5 w 537"/>
                  <a:gd name="T13" fmla="*/ 53 h 328"/>
                  <a:gd name="T14" fmla="*/ 0 60000 65536"/>
                  <a:gd name="T15" fmla="*/ 0 60000 65536"/>
                  <a:gd name="T16" fmla="*/ 0 60000 65536"/>
                  <a:gd name="T17" fmla="*/ 0 60000 65536"/>
                  <a:gd name="T18" fmla="*/ 0 60000 65536"/>
                  <a:gd name="T19" fmla="*/ 0 60000 65536"/>
                  <a:gd name="T20" fmla="*/ 0 60000 65536"/>
                  <a:gd name="T21" fmla="*/ 0 w 537"/>
                  <a:gd name="T22" fmla="*/ 0 h 328"/>
                  <a:gd name="T23" fmla="*/ 537 w 537"/>
                  <a:gd name="T24" fmla="*/ 328 h 3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7" h="328">
                    <a:moveTo>
                      <a:pt x="24" y="276"/>
                    </a:moveTo>
                    <a:lnTo>
                      <a:pt x="0" y="224"/>
                    </a:lnTo>
                    <a:lnTo>
                      <a:pt x="508" y="0"/>
                    </a:lnTo>
                    <a:lnTo>
                      <a:pt x="523" y="55"/>
                    </a:lnTo>
                    <a:lnTo>
                      <a:pt x="537" y="110"/>
                    </a:lnTo>
                    <a:lnTo>
                      <a:pt x="47" y="328"/>
                    </a:lnTo>
                    <a:lnTo>
                      <a:pt x="24" y="276"/>
                    </a:lnTo>
                    <a:close/>
                  </a:path>
                </a:pathLst>
              </a:custGeom>
              <a:solidFill>
                <a:srgbClr val="000000"/>
              </a:solidFill>
              <a:ln w="9525">
                <a:noFill/>
                <a:round/>
                <a:headEnd/>
                <a:tailEnd/>
              </a:ln>
            </p:spPr>
            <p:txBody>
              <a:bodyPr/>
              <a:lstStyle/>
              <a:p>
                <a:endParaRPr lang="de-DE"/>
              </a:p>
            </p:txBody>
          </p:sp>
          <p:sp>
            <p:nvSpPr>
              <p:cNvPr id="6373" name="Freeform 85"/>
              <p:cNvSpPr>
                <a:spLocks/>
              </p:cNvSpPr>
              <p:nvPr/>
            </p:nvSpPr>
            <p:spPr bwMode="auto">
              <a:xfrm>
                <a:off x="812" y="3041"/>
                <a:ext cx="112" cy="49"/>
              </a:xfrm>
              <a:custGeom>
                <a:avLst/>
                <a:gdLst>
                  <a:gd name="T0" fmla="*/ 3 w 573"/>
                  <a:gd name="T1" fmla="*/ 38 h 256"/>
                  <a:gd name="T2" fmla="*/ 0 w 573"/>
                  <a:gd name="T3" fmla="*/ 28 h 256"/>
                  <a:gd name="T4" fmla="*/ 106 w 573"/>
                  <a:gd name="T5" fmla="*/ 0 h 256"/>
                  <a:gd name="T6" fmla="*/ 112 w 573"/>
                  <a:gd name="T7" fmla="*/ 21 h 256"/>
                  <a:gd name="T8" fmla="*/ 6 w 573"/>
                  <a:gd name="T9" fmla="*/ 49 h 256"/>
                  <a:gd name="T10" fmla="*/ 3 w 573"/>
                  <a:gd name="T11" fmla="*/ 38 h 256"/>
                  <a:gd name="T12" fmla="*/ 0 60000 65536"/>
                  <a:gd name="T13" fmla="*/ 0 60000 65536"/>
                  <a:gd name="T14" fmla="*/ 0 60000 65536"/>
                  <a:gd name="T15" fmla="*/ 0 60000 65536"/>
                  <a:gd name="T16" fmla="*/ 0 60000 65536"/>
                  <a:gd name="T17" fmla="*/ 0 60000 65536"/>
                  <a:gd name="T18" fmla="*/ 0 w 573"/>
                  <a:gd name="T19" fmla="*/ 0 h 256"/>
                  <a:gd name="T20" fmla="*/ 573 w 573"/>
                  <a:gd name="T21" fmla="*/ 256 h 256"/>
                </a:gdLst>
                <a:ahLst/>
                <a:cxnLst>
                  <a:cxn ang="T12">
                    <a:pos x="T0" y="T1"/>
                  </a:cxn>
                  <a:cxn ang="T13">
                    <a:pos x="T2" y="T3"/>
                  </a:cxn>
                  <a:cxn ang="T14">
                    <a:pos x="T4" y="T5"/>
                  </a:cxn>
                  <a:cxn ang="T15">
                    <a:pos x="T6" y="T7"/>
                  </a:cxn>
                  <a:cxn ang="T16">
                    <a:pos x="T8" y="T9"/>
                  </a:cxn>
                  <a:cxn ang="T17">
                    <a:pos x="T10" y="T11"/>
                  </a:cxn>
                </a:cxnLst>
                <a:rect l="T18" t="T19" r="T20" b="T21"/>
                <a:pathLst>
                  <a:path w="573" h="256">
                    <a:moveTo>
                      <a:pt x="15" y="201"/>
                    </a:moveTo>
                    <a:lnTo>
                      <a:pt x="0" y="146"/>
                    </a:lnTo>
                    <a:lnTo>
                      <a:pt x="544" y="0"/>
                    </a:lnTo>
                    <a:lnTo>
                      <a:pt x="573" y="110"/>
                    </a:lnTo>
                    <a:lnTo>
                      <a:pt x="29" y="256"/>
                    </a:lnTo>
                    <a:lnTo>
                      <a:pt x="15" y="201"/>
                    </a:lnTo>
                    <a:close/>
                  </a:path>
                </a:pathLst>
              </a:custGeom>
              <a:solidFill>
                <a:srgbClr val="000000"/>
              </a:solidFill>
              <a:ln w="9525">
                <a:noFill/>
                <a:round/>
                <a:headEnd/>
                <a:tailEnd/>
              </a:ln>
            </p:spPr>
            <p:txBody>
              <a:bodyPr/>
              <a:lstStyle/>
              <a:p>
                <a:endParaRPr lang="de-DE"/>
              </a:p>
            </p:txBody>
          </p:sp>
          <p:sp>
            <p:nvSpPr>
              <p:cNvPr id="6374" name="Line 86"/>
              <p:cNvSpPr>
                <a:spLocks noChangeShapeType="1"/>
              </p:cNvSpPr>
              <p:nvPr/>
            </p:nvSpPr>
            <p:spPr bwMode="auto">
              <a:xfrm flipV="1">
                <a:off x="864" y="2736"/>
                <a:ext cx="336" cy="0"/>
              </a:xfrm>
              <a:prstGeom prst="line">
                <a:avLst/>
              </a:prstGeom>
              <a:noFill/>
              <a:ln w="0">
                <a:solidFill>
                  <a:srgbClr val="000000"/>
                </a:solidFill>
                <a:round/>
                <a:headEnd/>
                <a:tailEnd/>
              </a:ln>
            </p:spPr>
            <p:txBody>
              <a:bodyPr/>
              <a:lstStyle/>
              <a:p>
                <a:endParaRPr lang="de-DE"/>
              </a:p>
            </p:txBody>
          </p:sp>
          <p:sp>
            <p:nvSpPr>
              <p:cNvPr id="6375" name="Freeform 87"/>
              <p:cNvSpPr>
                <a:spLocks/>
              </p:cNvSpPr>
              <p:nvPr/>
            </p:nvSpPr>
            <p:spPr bwMode="auto">
              <a:xfrm>
                <a:off x="1162" y="2738"/>
                <a:ext cx="59" cy="318"/>
              </a:xfrm>
              <a:custGeom>
                <a:avLst/>
                <a:gdLst>
                  <a:gd name="T0" fmla="*/ 59 w 307"/>
                  <a:gd name="T1" fmla="*/ 2 h 1645"/>
                  <a:gd name="T2" fmla="*/ 22 w 307"/>
                  <a:gd name="T3" fmla="*/ 318 h 1645"/>
                  <a:gd name="T4" fmla="*/ 0 w 307"/>
                  <a:gd name="T5" fmla="*/ 315 h 1645"/>
                  <a:gd name="T6" fmla="*/ 37 w 307"/>
                  <a:gd name="T7" fmla="*/ 0 h 1645"/>
                  <a:gd name="T8" fmla="*/ 59 w 307"/>
                  <a:gd name="T9" fmla="*/ 2 h 1645"/>
                  <a:gd name="T10" fmla="*/ 0 60000 65536"/>
                  <a:gd name="T11" fmla="*/ 0 60000 65536"/>
                  <a:gd name="T12" fmla="*/ 0 60000 65536"/>
                  <a:gd name="T13" fmla="*/ 0 60000 65536"/>
                  <a:gd name="T14" fmla="*/ 0 60000 65536"/>
                  <a:gd name="T15" fmla="*/ 0 w 307"/>
                  <a:gd name="T16" fmla="*/ 0 h 1645"/>
                  <a:gd name="T17" fmla="*/ 307 w 307"/>
                  <a:gd name="T18" fmla="*/ 1645 h 1645"/>
                </a:gdLst>
                <a:ahLst/>
                <a:cxnLst>
                  <a:cxn ang="T10">
                    <a:pos x="T0" y="T1"/>
                  </a:cxn>
                  <a:cxn ang="T11">
                    <a:pos x="T2" y="T3"/>
                  </a:cxn>
                  <a:cxn ang="T12">
                    <a:pos x="T4" y="T5"/>
                  </a:cxn>
                  <a:cxn ang="T13">
                    <a:pos x="T6" y="T7"/>
                  </a:cxn>
                  <a:cxn ang="T14">
                    <a:pos x="T8" y="T9"/>
                  </a:cxn>
                </a:cxnLst>
                <a:rect l="T15" t="T16" r="T17" b="T18"/>
                <a:pathLst>
                  <a:path w="307" h="1645">
                    <a:moveTo>
                      <a:pt x="307" y="12"/>
                    </a:moveTo>
                    <a:lnTo>
                      <a:pt x="112" y="1645"/>
                    </a:lnTo>
                    <a:lnTo>
                      <a:pt x="0" y="1632"/>
                    </a:lnTo>
                    <a:lnTo>
                      <a:pt x="195" y="0"/>
                    </a:lnTo>
                    <a:lnTo>
                      <a:pt x="307" y="12"/>
                    </a:lnTo>
                    <a:close/>
                  </a:path>
                </a:pathLst>
              </a:custGeom>
              <a:solidFill>
                <a:srgbClr val="000000"/>
              </a:solidFill>
              <a:ln w="9525">
                <a:noFill/>
                <a:round/>
                <a:headEnd/>
                <a:tailEnd/>
              </a:ln>
            </p:spPr>
            <p:txBody>
              <a:bodyPr/>
              <a:lstStyle/>
              <a:p>
                <a:endParaRPr lang="de-DE"/>
              </a:p>
            </p:txBody>
          </p:sp>
          <p:sp>
            <p:nvSpPr>
              <p:cNvPr id="6376" name="Freeform 88"/>
              <p:cNvSpPr>
                <a:spLocks/>
              </p:cNvSpPr>
              <p:nvPr/>
            </p:nvSpPr>
            <p:spPr bwMode="auto">
              <a:xfrm>
                <a:off x="864" y="2738"/>
                <a:ext cx="65" cy="305"/>
              </a:xfrm>
              <a:custGeom>
                <a:avLst/>
                <a:gdLst>
                  <a:gd name="T0" fmla="*/ 40 w 297"/>
                  <a:gd name="T1" fmla="*/ 305 h 1580"/>
                  <a:gd name="T2" fmla="*/ 0 w 297"/>
                  <a:gd name="T3" fmla="*/ 2 h 1580"/>
                  <a:gd name="T4" fmla="*/ 25 w 297"/>
                  <a:gd name="T5" fmla="*/ 0 h 1580"/>
                  <a:gd name="T6" fmla="*/ 65 w 297"/>
                  <a:gd name="T7" fmla="*/ 303 h 1580"/>
                  <a:gd name="T8" fmla="*/ 40 w 297"/>
                  <a:gd name="T9" fmla="*/ 305 h 1580"/>
                  <a:gd name="T10" fmla="*/ 0 60000 65536"/>
                  <a:gd name="T11" fmla="*/ 0 60000 65536"/>
                  <a:gd name="T12" fmla="*/ 0 60000 65536"/>
                  <a:gd name="T13" fmla="*/ 0 60000 65536"/>
                  <a:gd name="T14" fmla="*/ 0 60000 65536"/>
                  <a:gd name="T15" fmla="*/ 0 w 297"/>
                  <a:gd name="T16" fmla="*/ 0 h 1580"/>
                  <a:gd name="T17" fmla="*/ 297 w 297"/>
                  <a:gd name="T18" fmla="*/ 1580 h 1580"/>
                </a:gdLst>
                <a:ahLst/>
                <a:cxnLst>
                  <a:cxn ang="T10">
                    <a:pos x="T0" y="T1"/>
                  </a:cxn>
                  <a:cxn ang="T11">
                    <a:pos x="T2" y="T3"/>
                  </a:cxn>
                  <a:cxn ang="T12">
                    <a:pos x="T4" y="T5"/>
                  </a:cxn>
                  <a:cxn ang="T13">
                    <a:pos x="T6" y="T7"/>
                  </a:cxn>
                  <a:cxn ang="T14">
                    <a:pos x="T8" y="T9"/>
                  </a:cxn>
                </a:cxnLst>
                <a:rect l="T15" t="T16" r="T17" b="T18"/>
                <a:pathLst>
                  <a:path w="297" h="1580">
                    <a:moveTo>
                      <a:pt x="185" y="1580"/>
                    </a:moveTo>
                    <a:lnTo>
                      <a:pt x="0" y="12"/>
                    </a:lnTo>
                    <a:lnTo>
                      <a:pt x="112" y="0"/>
                    </a:lnTo>
                    <a:lnTo>
                      <a:pt x="297" y="1568"/>
                    </a:lnTo>
                    <a:lnTo>
                      <a:pt x="185" y="1580"/>
                    </a:lnTo>
                    <a:close/>
                  </a:path>
                </a:pathLst>
              </a:custGeom>
              <a:solidFill>
                <a:srgbClr val="000000"/>
              </a:solidFill>
              <a:ln w="9525">
                <a:noFill/>
                <a:round/>
                <a:headEnd/>
                <a:tailEnd/>
              </a:ln>
            </p:spPr>
            <p:txBody>
              <a:bodyPr/>
              <a:lstStyle/>
              <a:p>
                <a:endParaRPr lang="de-DE"/>
              </a:p>
            </p:txBody>
          </p:sp>
        </p:grpSp>
        <p:grpSp>
          <p:nvGrpSpPr>
            <p:cNvPr id="192" name="Gruppieren 191"/>
            <p:cNvGrpSpPr/>
            <p:nvPr/>
          </p:nvGrpSpPr>
          <p:grpSpPr>
            <a:xfrm>
              <a:off x="841375" y="1335088"/>
              <a:ext cx="835025" cy="493712"/>
              <a:chOff x="841375" y="1335088"/>
              <a:chExt cx="835025" cy="493712"/>
            </a:xfrm>
          </p:grpSpPr>
          <p:sp>
            <p:nvSpPr>
              <p:cNvPr id="6190" name="Freeform 93"/>
              <p:cNvSpPr>
                <a:spLocks/>
              </p:cNvSpPr>
              <p:nvPr/>
            </p:nvSpPr>
            <p:spPr bwMode="auto">
              <a:xfrm rot="19834351">
                <a:off x="1146175" y="1335088"/>
                <a:ext cx="530225" cy="188912"/>
              </a:xfrm>
              <a:custGeom>
                <a:avLst/>
                <a:gdLst>
                  <a:gd name="T0" fmla="*/ 189025 w 1223"/>
                  <a:gd name="T1" fmla="*/ 47143 h 557"/>
                  <a:gd name="T2" fmla="*/ 79772 w 1223"/>
                  <a:gd name="T3" fmla="*/ 678 h 557"/>
                  <a:gd name="T4" fmla="*/ 12139 w 1223"/>
                  <a:gd name="T5" fmla="*/ 43412 h 557"/>
                  <a:gd name="T6" fmla="*/ 12139 w 1223"/>
                  <a:gd name="T7" fmla="*/ 152622 h 557"/>
                  <a:gd name="T8" fmla="*/ 82807 w 1223"/>
                  <a:gd name="T9" fmla="*/ 186877 h 557"/>
                  <a:gd name="T10" fmla="*/ 185124 w 1223"/>
                  <a:gd name="T11" fmla="*/ 140073 h 557"/>
                  <a:gd name="T12" fmla="*/ 530225 w 1223"/>
                  <a:gd name="T13" fmla="*/ 140073 h 557"/>
                  <a:gd name="T14" fmla="*/ 530225 w 1223"/>
                  <a:gd name="T15" fmla="*/ 47143 h 557"/>
                  <a:gd name="T16" fmla="*/ 189025 w 1223"/>
                  <a:gd name="T17" fmla="*/ 47143 h 5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23"/>
                  <a:gd name="T28" fmla="*/ 0 h 557"/>
                  <a:gd name="T29" fmla="*/ 1223 w 1223"/>
                  <a:gd name="T30" fmla="*/ 557 h 5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23" h="557">
                    <a:moveTo>
                      <a:pt x="436" y="139"/>
                    </a:moveTo>
                    <a:lnTo>
                      <a:pt x="184" y="2"/>
                    </a:lnTo>
                    <a:cubicBezTo>
                      <a:pt x="116" y="0"/>
                      <a:pt x="54" y="53"/>
                      <a:pt x="28" y="128"/>
                    </a:cubicBezTo>
                    <a:cubicBezTo>
                      <a:pt x="2" y="203"/>
                      <a:pt x="0" y="380"/>
                      <a:pt x="28" y="450"/>
                    </a:cubicBezTo>
                    <a:cubicBezTo>
                      <a:pt x="55" y="520"/>
                      <a:pt x="125" y="557"/>
                      <a:pt x="191" y="551"/>
                    </a:cubicBezTo>
                    <a:lnTo>
                      <a:pt x="427" y="413"/>
                    </a:lnTo>
                    <a:lnTo>
                      <a:pt x="1223" y="413"/>
                    </a:lnTo>
                    <a:lnTo>
                      <a:pt x="1223" y="139"/>
                    </a:lnTo>
                    <a:lnTo>
                      <a:pt x="436" y="139"/>
                    </a:lnTo>
                    <a:close/>
                  </a:path>
                </a:pathLst>
              </a:custGeom>
              <a:solidFill>
                <a:schemeClr val="bg1"/>
              </a:solidFill>
              <a:ln w="9525" cap="flat" cmpd="sng">
                <a:solidFill>
                  <a:schemeClr val="tx1"/>
                </a:solidFill>
                <a:prstDash val="solid"/>
                <a:round/>
                <a:headEnd/>
                <a:tailEnd/>
              </a:ln>
            </p:spPr>
            <p:txBody>
              <a:bodyPr wrap="none"/>
              <a:lstStyle/>
              <a:p>
                <a:endParaRPr lang="de-DE"/>
              </a:p>
            </p:txBody>
          </p:sp>
          <p:sp>
            <p:nvSpPr>
              <p:cNvPr id="6191" name="Freeform 92"/>
              <p:cNvSpPr>
                <a:spLocks/>
              </p:cNvSpPr>
              <p:nvPr/>
            </p:nvSpPr>
            <p:spPr bwMode="auto">
              <a:xfrm>
                <a:off x="841375" y="1641475"/>
                <a:ext cx="660400" cy="187325"/>
              </a:xfrm>
              <a:custGeom>
                <a:avLst/>
                <a:gdLst>
                  <a:gd name="T0" fmla="*/ 110067 w 1182"/>
                  <a:gd name="T1" fmla="*/ 187325 h 450"/>
                  <a:gd name="T2" fmla="*/ 0 w 1182"/>
                  <a:gd name="T3" fmla="*/ 12488 h 450"/>
                  <a:gd name="T4" fmla="*/ 40227 w 1182"/>
                  <a:gd name="T5" fmla="*/ 0 h 450"/>
                  <a:gd name="T6" fmla="*/ 600059 w 1182"/>
                  <a:gd name="T7" fmla="*/ 0 h 450"/>
                  <a:gd name="T8" fmla="*/ 636934 w 1182"/>
                  <a:gd name="T9" fmla="*/ 2498 h 450"/>
                  <a:gd name="T10" fmla="*/ 652019 w 1182"/>
                  <a:gd name="T11" fmla="*/ 9991 h 450"/>
                  <a:gd name="T12" fmla="*/ 660400 w 1182"/>
                  <a:gd name="T13" fmla="*/ 18733 h 450"/>
                  <a:gd name="T14" fmla="*/ 653695 w 1182"/>
                  <a:gd name="T15" fmla="*/ 28723 h 450"/>
                  <a:gd name="T16" fmla="*/ 641962 w 1182"/>
                  <a:gd name="T17" fmla="*/ 26225 h 450"/>
                  <a:gd name="T18" fmla="*/ 625201 w 1182"/>
                  <a:gd name="T19" fmla="*/ 28723 h 450"/>
                  <a:gd name="T20" fmla="*/ 621849 w 1182"/>
                  <a:gd name="T21" fmla="*/ 36216 h 450"/>
                  <a:gd name="T22" fmla="*/ 516252 w 1182"/>
                  <a:gd name="T23" fmla="*/ 187325 h 450"/>
                  <a:gd name="T24" fmla="*/ 110067 w 1182"/>
                  <a:gd name="T25" fmla="*/ 187325 h 4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82"/>
                  <a:gd name="T40" fmla="*/ 0 h 450"/>
                  <a:gd name="T41" fmla="*/ 1182 w 1182"/>
                  <a:gd name="T42" fmla="*/ 450 h 4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82" h="450">
                    <a:moveTo>
                      <a:pt x="197" y="450"/>
                    </a:moveTo>
                    <a:cubicBezTo>
                      <a:pt x="43" y="380"/>
                      <a:pt x="21" y="105"/>
                      <a:pt x="0" y="30"/>
                    </a:cubicBezTo>
                    <a:lnTo>
                      <a:pt x="72" y="0"/>
                    </a:lnTo>
                    <a:lnTo>
                      <a:pt x="1074" y="0"/>
                    </a:lnTo>
                    <a:lnTo>
                      <a:pt x="1140" y="6"/>
                    </a:lnTo>
                    <a:lnTo>
                      <a:pt x="1167" y="24"/>
                    </a:lnTo>
                    <a:lnTo>
                      <a:pt x="1182" y="45"/>
                    </a:lnTo>
                    <a:lnTo>
                      <a:pt x="1170" y="69"/>
                    </a:lnTo>
                    <a:cubicBezTo>
                      <a:pt x="1165" y="72"/>
                      <a:pt x="1157" y="63"/>
                      <a:pt x="1149" y="63"/>
                    </a:cubicBezTo>
                    <a:cubicBezTo>
                      <a:pt x="1141" y="63"/>
                      <a:pt x="1125" y="65"/>
                      <a:pt x="1119" y="69"/>
                    </a:cubicBezTo>
                    <a:cubicBezTo>
                      <a:pt x="1113" y="73"/>
                      <a:pt x="1146" y="24"/>
                      <a:pt x="1113" y="87"/>
                    </a:cubicBezTo>
                    <a:cubicBezTo>
                      <a:pt x="1080" y="150"/>
                      <a:pt x="1077" y="390"/>
                      <a:pt x="924" y="450"/>
                    </a:cubicBezTo>
                    <a:lnTo>
                      <a:pt x="197" y="450"/>
                    </a:lnTo>
                    <a:close/>
                  </a:path>
                </a:pathLst>
              </a:custGeom>
              <a:solidFill>
                <a:schemeClr val="bg1"/>
              </a:solidFill>
              <a:ln w="0" cap="flat" cmpd="sng">
                <a:solidFill>
                  <a:schemeClr val="tx1"/>
                </a:solidFill>
                <a:prstDash val="solid"/>
                <a:round/>
                <a:headEnd/>
                <a:tailEnd/>
              </a:ln>
            </p:spPr>
            <p:txBody>
              <a:bodyPr wrap="none"/>
              <a:lstStyle/>
              <a:p>
                <a:endParaRPr lang="de-DE"/>
              </a:p>
            </p:txBody>
          </p:sp>
        </p:grpSp>
        <p:grpSp>
          <p:nvGrpSpPr>
            <p:cNvPr id="6193" name="Group 168"/>
            <p:cNvGrpSpPr>
              <a:grpSpLocks/>
            </p:cNvGrpSpPr>
            <p:nvPr/>
          </p:nvGrpSpPr>
          <p:grpSpPr bwMode="auto">
            <a:xfrm>
              <a:off x="733425" y="2745507"/>
              <a:ext cx="1066800" cy="314325"/>
              <a:chOff x="1626" y="954"/>
              <a:chExt cx="1886" cy="774"/>
            </a:xfrm>
          </p:grpSpPr>
          <p:sp>
            <p:nvSpPr>
              <p:cNvPr id="6264" name="Rectangle 169" descr="Eiche"/>
              <p:cNvSpPr>
                <a:spLocks noChangeArrowheads="1"/>
              </p:cNvSpPr>
              <p:nvPr/>
            </p:nvSpPr>
            <p:spPr bwMode="auto">
              <a:xfrm>
                <a:off x="1674" y="1585"/>
                <a:ext cx="1791" cy="47"/>
              </a:xfrm>
              <a:prstGeom prst="rect">
                <a:avLst/>
              </a:prstGeom>
              <a:blipFill dpi="0" rotWithShape="0">
                <a:blip r:embed="rId2" cstate="print"/>
                <a:srcRect/>
                <a:tile tx="0" ty="0" sx="100000" sy="100000" flip="none" algn="tl"/>
              </a:blipFill>
              <a:ln w="0">
                <a:solidFill>
                  <a:schemeClr val="tx1"/>
                </a:solidFill>
                <a:miter lim="800000"/>
                <a:headEnd/>
                <a:tailEnd/>
              </a:ln>
            </p:spPr>
            <p:txBody>
              <a:bodyPr wrap="none" anchor="ctr"/>
              <a:lstStyle/>
              <a:p>
                <a:endParaRPr lang="de-DE"/>
              </a:p>
            </p:txBody>
          </p:sp>
          <p:sp>
            <p:nvSpPr>
              <p:cNvPr id="6265" name="Rectangle 170" descr="Eiche"/>
              <p:cNvSpPr>
                <a:spLocks noChangeArrowheads="1"/>
              </p:cNvSpPr>
              <p:nvPr/>
            </p:nvSpPr>
            <p:spPr bwMode="auto">
              <a:xfrm>
                <a:off x="1626" y="960"/>
                <a:ext cx="47" cy="768"/>
              </a:xfrm>
              <a:prstGeom prst="rect">
                <a:avLst/>
              </a:prstGeom>
              <a:blipFill dpi="0" rotWithShape="0">
                <a:blip r:embed="rId2" cstate="print"/>
                <a:srcRect/>
                <a:tile tx="0" ty="0" sx="100000" sy="100000" flip="none" algn="tl"/>
              </a:blipFill>
              <a:ln w="0">
                <a:solidFill>
                  <a:schemeClr val="tx1"/>
                </a:solidFill>
                <a:miter lim="800000"/>
                <a:headEnd/>
                <a:tailEnd/>
              </a:ln>
            </p:spPr>
            <p:txBody>
              <a:bodyPr wrap="none" anchor="ctr"/>
              <a:lstStyle/>
              <a:p>
                <a:endParaRPr lang="de-DE"/>
              </a:p>
            </p:txBody>
          </p:sp>
          <p:sp>
            <p:nvSpPr>
              <p:cNvPr id="6266" name="Rectangle 171" descr="Eiche"/>
              <p:cNvSpPr>
                <a:spLocks noChangeArrowheads="1"/>
              </p:cNvSpPr>
              <p:nvPr/>
            </p:nvSpPr>
            <p:spPr bwMode="auto">
              <a:xfrm>
                <a:off x="3465" y="954"/>
                <a:ext cx="47" cy="768"/>
              </a:xfrm>
              <a:prstGeom prst="rect">
                <a:avLst/>
              </a:prstGeom>
              <a:blipFill dpi="0" rotWithShape="0">
                <a:blip r:embed="rId2" cstate="print"/>
                <a:srcRect/>
                <a:tile tx="0" ty="0" sx="100000" sy="100000" flip="none" algn="tl"/>
              </a:blipFill>
              <a:ln w="0">
                <a:solidFill>
                  <a:schemeClr val="tx1"/>
                </a:solidFill>
                <a:miter lim="800000"/>
                <a:headEnd/>
                <a:tailEnd/>
              </a:ln>
            </p:spPr>
            <p:txBody>
              <a:bodyPr wrap="none" anchor="ctr"/>
              <a:lstStyle/>
              <a:p>
                <a:endParaRPr lang="de-DE"/>
              </a:p>
            </p:txBody>
          </p:sp>
          <p:sp>
            <p:nvSpPr>
              <p:cNvPr id="6267" name="Rectangle 172" descr="Eiche"/>
              <p:cNvSpPr>
                <a:spLocks noChangeArrowheads="1"/>
              </p:cNvSpPr>
              <p:nvPr/>
            </p:nvSpPr>
            <p:spPr bwMode="auto">
              <a:xfrm>
                <a:off x="1671" y="1056"/>
                <a:ext cx="1791" cy="47"/>
              </a:xfrm>
              <a:prstGeom prst="rect">
                <a:avLst/>
              </a:prstGeom>
              <a:blipFill dpi="0" rotWithShape="0">
                <a:blip r:embed="rId2" cstate="print"/>
                <a:srcRect/>
                <a:tile tx="0" ty="0" sx="100000" sy="100000" flip="none" algn="tl"/>
              </a:blipFill>
              <a:ln w="0">
                <a:solidFill>
                  <a:schemeClr val="tx1"/>
                </a:solidFill>
                <a:miter lim="800000"/>
                <a:headEnd/>
                <a:tailEnd/>
              </a:ln>
            </p:spPr>
            <p:txBody>
              <a:bodyPr wrap="none" anchor="ctr"/>
              <a:lstStyle/>
              <a:p>
                <a:endParaRPr lang="de-DE"/>
              </a:p>
            </p:txBody>
          </p:sp>
        </p:grpSp>
        <p:grpSp>
          <p:nvGrpSpPr>
            <p:cNvPr id="6194" name="Group 173"/>
            <p:cNvGrpSpPr>
              <a:grpSpLocks/>
            </p:cNvGrpSpPr>
            <p:nvPr/>
          </p:nvGrpSpPr>
          <p:grpSpPr bwMode="auto">
            <a:xfrm>
              <a:off x="1057275" y="1933575"/>
              <a:ext cx="381000" cy="609600"/>
              <a:chOff x="1872" y="624"/>
              <a:chExt cx="1296" cy="2928"/>
            </a:xfrm>
          </p:grpSpPr>
          <p:sp>
            <p:nvSpPr>
              <p:cNvPr id="6246" name="Rectangle 174"/>
              <p:cNvSpPr>
                <a:spLocks noChangeArrowheads="1"/>
              </p:cNvSpPr>
              <p:nvPr/>
            </p:nvSpPr>
            <p:spPr bwMode="auto">
              <a:xfrm>
                <a:off x="2256" y="1680"/>
                <a:ext cx="480" cy="1824"/>
              </a:xfrm>
              <a:prstGeom prst="rect">
                <a:avLst/>
              </a:prstGeom>
              <a:noFill/>
              <a:ln w="12700">
                <a:solidFill>
                  <a:schemeClr val="tx1"/>
                </a:solidFill>
                <a:miter lim="800000"/>
                <a:headEnd/>
                <a:tailEnd/>
              </a:ln>
            </p:spPr>
            <p:txBody>
              <a:bodyPr wrap="none" anchor="ctr"/>
              <a:lstStyle/>
              <a:p>
                <a:endParaRPr lang="de-DE"/>
              </a:p>
            </p:txBody>
          </p:sp>
          <p:sp>
            <p:nvSpPr>
              <p:cNvPr id="6247" name="AutoShape 175"/>
              <p:cNvSpPr>
                <a:spLocks noChangeArrowheads="1"/>
              </p:cNvSpPr>
              <p:nvPr/>
            </p:nvSpPr>
            <p:spPr bwMode="auto">
              <a:xfrm>
                <a:off x="2208" y="3504"/>
                <a:ext cx="576" cy="48"/>
              </a:xfrm>
              <a:prstGeom prst="flowChartTerminator">
                <a:avLst/>
              </a:prstGeom>
              <a:noFill/>
              <a:ln w="12700">
                <a:solidFill>
                  <a:schemeClr val="tx1"/>
                </a:solidFill>
                <a:miter lim="800000"/>
                <a:headEnd/>
                <a:tailEnd/>
              </a:ln>
            </p:spPr>
            <p:txBody>
              <a:bodyPr wrap="none" anchor="ctr"/>
              <a:lstStyle/>
              <a:p>
                <a:endParaRPr lang="de-DE"/>
              </a:p>
            </p:txBody>
          </p:sp>
          <p:sp>
            <p:nvSpPr>
              <p:cNvPr id="6248" name="AutoShape 176"/>
              <p:cNvSpPr>
                <a:spLocks noChangeArrowheads="1"/>
              </p:cNvSpPr>
              <p:nvPr/>
            </p:nvSpPr>
            <p:spPr bwMode="auto">
              <a:xfrm>
                <a:off x="2208" y="1536"/>
                <a:ext cx="576" cy="144"/>
              </a:xfrm>
              <a:custGeom>
                <a:avLst/>
                <a:gdLst>
                  <a:gd name="T0" fmla="*/ 15 w 21600"/>
                  <a:gd name="T1" fmla="*/ 0 h 21600"/>
                  <a:gd name="T2" fmla="*/ 8 w 21600"/>
                  <a:gd name="T3" fmla="*/ 1 h 21600"/>
                  <a:gd name="T4" fmla="*/ 1 w 21600"/>
                  <a:gd name="T5" fmla="*/ 0 h 21600"/>
                  <a:gd name="T6" fmla="*/ 8 w 21600"/>
                  <a:gd name="T7" fmla="*/ 0 h 21600"/>
                  <a:gd name="T8" fmla="*/ 0 60000 65536"/>
                  <a:gd name="T9" fmla="*/ 0 60000 65536"/>
                  <a:gd name="T10" fmla="*/ 0 60000 65536"/>
                  <a:gd name="T11" fmla="*/ 0 60000 65536"/>
                  <a:gd name="T12" fmla="*/ 2775 w 21600"/>
                  <a:gd name="T13" fmla="*/ 2700 h 21600"/>
                  <a:gd name="T14" fmla="*/ 18825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1935" y="21600"/>
                    </a:lnTo>
                    <a:lnTo>
                      <a:pt x="19665" y="21600"/>
                    </a:lnTo>
                    <a:lnTo>
                      <a:pt x="21600" y="0"/>
                    </a:lnTo>
                    <a:close/>
                  </a:path>
                </a:pathLst>
              </a:custGeom>
              <a:noFill/>
              <a:ln w="12700">
                <a:solidFill>
                  <a:schemeClr val="tx1"/>
                </a:solidFill>
                <a:miter lim="800000"/>
                <a:headEnd/>
                <a:tailEnd/>
              </a:ln>
            </p:spPr>
            <p:txBody>
              <a:bodyPr wrap="none" anchor="ctr"/>
              <a:lstStyle/>
              <a:p>
                <a:endParaRPr lang="de-DE"/>
              </a:p>
            </p:txBody>
          </p:sp>
          <p:sp>
            <p:nvSpPr>
              <p:cNvPr id="6249" name="Rectangle 177"/>
              <p:cNvSpPr>
                <a:spLocks noChangeArrowheads="1"/>
              </p:cNvSpPr>
              <p:nvPr/>
            </p:nvSpPr>
            <p:spPr bwMode="auto">
              <a:xfrm>
                <a:off x="2256" y="1632"/>
                <a:ext cx="480" cy="144"/>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6250" name="Line 178"/>
              <p:cNvSpPr>
                <a:spLocks noChangeShapeType="1"/>
              </p:cNvSpPr>
              <p:nvPr/>
            </p:nvSpPr>
            <p:spPr bwMode="auto">
              <a:xfrm>
                <a:off x="2256" y="1632"/>
                <a:ext cx="0" cy="144"/>
              </a:xfrm>
              <a:prstGeom prst="line">
                <a:avLst/>
              </a:prstGeom>
              <a:noFill/>
              <a:ln w="12700">
                <a:solidFill>
                  <a:schemeClr val="tx1"/>
                </a:solidFill>
                <a:round/>
                <a:headEnd/>
                <a:tailEnd/>
              </a:ln>
            </p:spPr>
            <p:txBody>
              <a:bodyPr/>
              <a:lstStyle/>
              <a:p>
                <a:endParaRPr lang="de-DE"/>
              </a:p>
            </p:txBody>
          </p:sp>
          <p:sp>
            <p:nvSpPr>
              <p:cNvPr id="6251" name="Line 179"/>
              <p:cNvSpPr>
                <a:spLocks noChangeShapeType="1"/>
              </p:cNvSpPr>
              <p:nvPr/>
            </p:nvSpPr>
            <p:spPr bwMode="auto">
              <a:xfrm>
                <a:off x="2736" y="1680"/>
                <a:ext cx="0" cy="96"/>
              </a:xfrm>
              <a:prstGeom prst="line">
                <a:avLst/>
              </a:prstGeom>
              <a:noFill/>
              <a:ln w="12700">
                <a:solidFill>
                  <a:schemeClr val="tx1"/>
                </a:solidFill>
                <a:round/>
                <a:headEnd/>
                <a:tailEnd/>
              </a:ln>
            </p:spPr>
            <p:txBody>
              <a:bodyPr/>
              <a:lstStyle/>
              <a:p>
                <a:endParaRPr lang="de-DE"/>
              </a:p>
            </p:txBody>
          </p:sp>
          <p:sp>
            <p:nvSpPr>
              <p:cNvPr id="6252" name="AutoShape 180"/>
              <p:cNvSpPr>
                <a:spLocks noChangeArrowheads="1"/>
              </p:cNvSpPr>
              <p:nvPr/>
            </p:nvSpPr>
            <p:spPr bwMode="auto">
              <a:xfrm rot="-5376799">
                <a:off x="2110" y="1199"/>
                <a:ext cx="768" cy="480"/>
              </a:xfrm>
              <a:prstGeom prst="flowChartDelay">
                <a:avLst/>
              </a:prstGeom>
              <a:noFill/>
              <a:ln w="12700">
                <a:solidFill>
                  <a:schemeClr val="tx1"/>
                </a:solidFill>
                <a:miter lim="800000"/>
                <a:headEnd/>
                <a:tailEnd/>
              </a:ln>
            </p:spPr>
            <p:txBody>
              <a:bodyPr wrap="none" anchor="ctr"/>
              <a:lstStyle/>
              <a:p>
                <a:endParaRPr lang="de-DE"/>
              </a:p>
            </p:txBody>
          </p:sp>
          <p:sp>
            <p:nvSpPr>
              <p:cNvPr id="6253" name="Rectangle 181"/>
              <p:cNvSpPr>
                <a:spLocks noChangeArrowheads="1"/>
              </p:cNvSpPr>
              <p:nvPr/>
            </p:nvSpPr>
            <p:spPr bwMode="auto">
              <a:xfrm>
                <a:off x="1872" y="1296"/>
                <a:ext cx="384" cy="96"/>
              </a:xfrm>
              <a:prstGeom prst="rect">
                <a:avLst/>
              </a:prstGeom>
              <a:noFill/>
              <a:ln w="12700">
                <a:solidFill>
                  <a:schemeClr val="tx1"/>
                </a:solidFill>
                <a:miter lim="800000"/>
                <a:headEnd/>
                <a:tailEnd/>
              </a:ln>
            </p:spPr>
            <p:txBody>
              <a:bodyPr wrap="none" anchor="ctr"/>
              <a:lstStyle/>
              <a:p>
                <a:endParaRPr lang="de-DE"/>
              </a:p>
            </p:txBody>
          </p:sp>
          <p:sp>
            <p:nvSpPr>
              <p:cNvPr id="6254" name="Rectangle 182"/>
              <p:cNvSpPr>
                <a:spLocks noChangeArrowheads="1"/>
              </p:cNvSpPr>
              <p:nvPr/>
            </p:nvSpPr>
            <p:spPr bwMode="auto">
              <a:xfrm>
                <a:off x="2208" y="1296"/>
                <a:ext cx="240" cy="48"/>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6255" name="Rectangle 183"/>
              <p:cNvSpPr>
                <a:spLocks noChangeArrowheads="1"/>
              </p:cNvSpPr>
              <p:nvPr/>
            </p:nvSpPr>
            <p:spPr bwMode="auto">
              <a:xfrm>
                <a:off x="2448" y="1104"/>
                <a:ext cx="96" cy="1632"/>
              </a:xfrm>
              <a:prstGeom prst="rect">
                <a:avLst/>
              </a:prstGeom>
              <a:noFill/>
              <a:ln w="12700">
                <a:solidFill>
                  <a:schemeClr val="tx1"/>
                </a:solidFill>
                <a:miter lim="800000"/>
                <a:headEnd/>
                <a:tailEnd/>
              </a:ln>
            </p:spPr>
            <p:txBody>
              <a:bodyPr wrap="none" anchor="ctr"/>
              <a:lstStyle/>
              <a:p>
                <a:endParaRPr lang="de-DE"/>
              </a:p>
            </p:txBody>
          </p:sp>
          <p:sp>
            <p:nvSpPr>
              <p:cNvPr id="6256" name="Rectangle 184"/>
              <p:cNvSpPr>
                <a:spLocks noChangeArrowheads="1"/>
              </p:cNvSpPr>
              <p:nvPr/>
            </p:nvSpPr>
            <p:spPr bwMode="auto">
              <a:xfrm>
                <a:off x="2448" y="960"/>
                <a:ext cx="96" cy="192"/>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6257" name="Line 185"/>
              <p:cNvSpPr>
                <a:spLocks noChangeShapeType="1"/>
              </p:cNvSpPr>
              <p:nvPr/>
            </p:nvSpPr>
            <p:spPr bwMode="auto">
              <a:xfrm>
                <a:off x="2448" y="960"/>
                <a:ext cx="0" cy="240"/>
              </a:xfrm>
              <a:prstGeom prst="line">
                <a:avLst/>
              </a:prstGeom>
              <a:noFill/>
              <a:ln w="12700">
                <a:solidFill>
                  <a:schemeClr val="tx1"/>
                </a:solidFill>
                <a:round/>
                <a:headEnd/>
                <a:tailEnd/>
              </a:ln>
            </p:spPr>
            <p:txBody>
              <a:bodyPr/>
              <a:lstStyle/>
              <a:p>
                <a:endParaRPr lang="de-DE"/>
              </a:p>
            </p:txBody>
          </p:sp>
          <p:sp>
            <p:nvSpPr>
              <p:cNvPr id="6258" name="Line 186"/>
              <p:cNvSpPr>
                <a:spLocks noChangeShapeType="1"/>
              </p:cNvSpPr>
              <p:nvPr/>
            </p:nvSpPr>
            <p:spPr bwMode="auto">
              <a:xfrm flipH="1">
                <a:off x="2544" y="1008"/>
                <a:ext cx="0" cy="240"/>
              </a:xfrm>
              <a:prstGeom prst="line">
                <a:avLst/>
              </a:prstGeom>
              <a:noFill/>
              <a:ln w="12700">
                <a:solidFill>
                  <a:schemeClr val="tx1"/>
                </a:solidFill>
                <a:round/>
                <a:headEnd/>
                <a:tailEnd/>
              </a:ln>
            </p:spPr>
            <p:txBody>
              <a:bodyPr/>
              <a:lstStyle/>
              <a:p>
                <a:endParaRPr lang="de-DE"/>
              </a:p>
            </p:txBody>
          </p:sp>
          <p:sp>
            <p:nvSpPr>
              <p:cNvPr id="6259" name="Line 187"/>
              <p:cNvSpPr>
                <a:spLocks noChangeShapeType="1"/>
              </p:cNvSpPr>
              <p:nvPr/>
            </p:nvSpPr>
            <p:spPr bwMode="auto">
              <a:xfrm>
                <a:off x="2544" y="960"/>
                <a:ext cx="0" cy="144"/>
              </a:xfrm>
              <a:prstGeom prst="line">
                <a:avLst/>
              </a:prstGeom>
              <a:noFill/>
              <a:ln w="12700">
                <a:solidFill>
                  <a:schemeClr val="tx1"/>
                </a:solidFill>
                <a:round/>
                <a:headEnd/>
                <a:tailEnd/>
              </a:ln>
            </p:spPr>
            <p:txBody>
              <a:bodyPr/>
              <a:lstStyle/>
              <a:p>
                <a:endParaRPr lang="de-DE"/>
              </a:p>
            </p:txBody>
          </p:sp>
          <p:sp>
            <p:nvSpPr>
              <p:cNvPr id="6260" name="Line 188"/>
              <p:cNvSpPr>
                <a:spLocks noChangeShapeType="1"/>
              </p:cNvSpPr>
              <p:nvPr/>
            </p:nvSpPr>
            <p:spPr bwMode="auto">
              <a:xfrm>
                <a:off x="2160" y="1296"/>
                <a:ext cx="144" cy="0"/>
              </a:xfrm>
              <a:prstGeom prst="line">
                <a:avLst/>
              </a:prstGeom>
              <a:noFill/>
              <a:ln w="12700">
                <a:solidFill>
                  <a:schemeClr val="tx1"/>
                </a:solidFill>
                <a:round/>
                <a:headEnd/>
                <a:tailEnd/>
              </a:ln>
            </p:spPr>
            <p:txBody>
              <a:bodyPr/>
              <a:lstStyle/>
              <a:p>
                <a:endParaRPr lang="de-DE"/>
              </a:p>
            </p:txBody>
          </p:sp>
          <p:sp>
            <p:nvSpPr>
              <p:cNvPr id="6261" name="Freeform 189"/>
              <p:cNvSpPr>
                <a:spLocks/>
              </p:cNvSpPr>
              <p:nvPr/>
            </p:nvSpPr>
            <p:spPr bwMode="auto">
              <a:xfrm>
                <a:off x="2448" y="624"/>
                <a:ext cx="720" cy="672"/>
              </a:xfrm>
              <a:custGeom>
                <a:avLst/>
                <a:gdLst>
                  <a:gd name="T0" fmla="*/ 0 w 576"/>
                  <a:gd name="T1" fmla="*/ 672 h 480"/>
                  <a:gd name="T2" fmla="*/ 0 w 576"/>
                  <a:gd name="T3" fmla="*/ 269 h 480"/>
                  <a:gd name="T4" fmla="*/ 60 w 576"/>
                  <a:gd name="T5" fmla="*/ 134 h 480"/>
                  <a:gd name="T6" fmla="*/ 120 w 576"/>
                  <a:gd name="T7" fmla="*/ 67 h 480"/>
                  <a:gd name="T8" fmla="*/ 240 w 576"/>
                  <a:gd name="T9" fmla="*/ 0 h 480"/>
                  <a:gd name="T10" fmla="*/ 360 w 576"/>
                  <a:gd name="T11" fmla="*/ 0 h 480"/>
                  <a:gd name="T12" fmla="*/ 720 w 576"/>
                  <a:gd name="T13" fmla="*/ 0 h 480"/>
                  <a:gd name="T14" fmla="*/ 0 60000 65536"/>
                  <a:gd name="T15" fmla="*/ 0 60000 65536"/>
                  <a:gd name="T16" fmla="*/ 0 60000 65536"/>
                  <a:gd name="T17" fmla="*/ 0 60000 65536"/>
                  <a:gd name="T18" fmla="*/ 0 60000 65536"/>
                  <a:gd name="T19" fmla="*/ 0 60000 65536"/>
                  <a:gd name="T20" fmla="*/ 0 60000 65536"/>
                  <a:gd name="T21" fmla="*/ 0 w 576"/>
                  <a:gd name="T22" fmla="*/ 0 h 480"/>
                  <a:gd name="T23" fmla="*/ 576 w 576"/>
                  <a:gd name="T24" fmla="*/ 480 h 4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 h="480">
                    <a:moveTo>
                      <a:pt x="0" y="480"/>
                    </a:moveTo>
                    <a:lnTo>
                      <a:pt x="0" y="192"/>
                    </a:lnTo>
                    <a:lnTo>
                      <a:pt x="48" y="96"/>
                    </a:lnTo>
                    <a:lnTo>
                      <a:pt x="96" y="48"/>
                    </a:lnTo>
                    <a:lnTo>
                      <a:pt x="192" y="0"/>
                    </a:lnTo>
                    <a:lnTo>
                      <a:pt x="288" y="0"/>
                    </a:lnTo>
                    <a:lnTo>
                      <a:pt x="576" y="0"/>
                    </a:lnTo>
                  </a:path>
                </a:pathLst>
              </a:custGeom>
              <a:noFill/>
              <a:ln w="12700">
                <a:solidFill>
                  <a:schemeClr val="tx1"/>
                </a:solidFill>
                <a:round/>
                <a:headEnd/>
                <a:tailEnd/>
              </a:ln>
            </p:spPr>
            <p:txBody>
              <a:bodyPr/>
              <a:lstStyle/>
              <a:p>
                <a:endParaRPr lang="de-DE"/>
              </a:p>
            </p:txBody>
          </p:sp>
          <p:sp>
            <p:nvSpPr>
              <p:cNvPr id="6262" name="Freeform 190"/>
              <p:cNvSpPr>
                <a:spLocks/>
              </p:cNvSpPr>
              <p:nvPr/>
            </p:nvSpPr>
            <p:spPr bwMode="auto">
              <a:xfrm>
                <a:off x="2544" y="720"/>
                <a:ext cx="624" cy="624"/>
              </a:xfrm>
              <a:custGeom>
                <a:avLst/>
                <a:gdLst>
                  <a:gd name="T0" fmla="*/ 0 w 576"/>
                  <a:gd name="T1" fmla="*/ 624 h 480"/>
                  <a:gd name="T2" fmla="*/ 0 w 576"/>
                  <a:gd name="T3" fmla="*/ 250 h 480"/>
                  <a:gd name="T4" fmla="*/ 52 w 576"/>
                  <a:gd name="T5" fmla="*/ 125 h 480"/>
                  <a:gd name="T6" fmla="*/ 104 w 576"/>
                  <a:gd name="T7" fmla="*/ 62 h 480"/>
                  <a:gd name="T8" fmla="*/ 208 w 576"/>
                  <a:gd name="T9" fmla="*/ 0 h 480"/>
                  <a:gd name="T10" fmla="*/ 312 w 576"/>
                  <a:gd name="T11" fmla="*/ 0 h 480"/>
                  <a:gd name="T12" fmla="*/ 624 w 576"/>
                  <a:gd name="T13" fmla="*/ 0 h 480"/>
                  <a:gd name="T14" fmla="*/ 0 60000 65536"/>
                  <a:gd name="T15" fmla="*/ 0 60000 65536"/>
                  <a:gd name="T16" fmla="*/ 0 60000 65536"/>
                  <a:gd name="T17" fmla="*/ 0 60000 65536"/>
                  <a:gd name="T18" fmla="*/ 0 60000 65536"/>
                  <a:gd name="T19" fmla="*/ 0 60000 65536"/>
                  <a:gd name="T20" fmla="*/ 0 60000 65536"/>
                  <a:gd name="T21" fmla="*/ 0 w 576"/>
                  <a:gd name="T22" fmla="*/ 0 h 480"/>
                  <a:gd name="T23" fmla="*/ 576 w 576"/>
                  <a:gd name="T24" fmla="*/ 480 h 4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 h="480">
                    <a:moveTo>
                      <a:pt x="0" y="480"/>
                    </a:moveTo>
                    <a:lnTo>
                      <a:pt x="0" y="192"/>
                    </a:lnTo>
                    <a:lnTo>
                      <a:pt x="48" y="96"/>
                    </a:lnTo>
                    <a:lnTo>
                      <a:pt x="96" y="48"/>
                    </a:lnTo>
                    <a:lnTo>
                      <a:pt x="192" y="0"/>
                    </a:lnTo>
                    <a:lnTo>
                      <a:pt x="288" y="0"/>
                    </a:lnTo>
                    <a:lnTo>
                      <a:pt x="576" y="0"/>
                    </a:lnTo>
                  </a:path>
                </a:pathLst>
              </a:custGeom>
              <a:noFill/>
              <a:ln w="12700">
                <a:solidFill>
                  <a:schemeClr val="tx1"/>
                </a:solidFill>
                <a:round/>
                <a:headEnd/>
                <a:tailEnd/>
              </a:ln>
            </p:spPr>
            <p:txBody>
              <a:bodyPr/>
              <a:lstStyle/>
              <a:p>
                <a:endParaRPr lang="de-DE"/>
              </a:p>
            </p:txBody>
          </p:sp>
          <p:sp>
            <p:nvSpPr>
              <p:cNvPr id="6263" name="Line 191"/>
              <p:cNvSpPr>
                <a:spLocks noChangeShapeType="1"/>
              </p:cNvSpPr>
              <p:nvPr/>
            </p:nvSpPr>
            <p:spPr bwMode="auto">
              <a:xfrm flipV="1">
                <a:off x="3168" y="624"/>
                <a:ext cx="0" cy="96"/>
              </a:xfrm>
              <a:prstGeom prst="line">
                <a:avLst/>
              </a:prstGeom>
              <a:noFill/>
              <a:ln w="12700">
                <a:solidFill>
                  <a:schemeClr val="tx1"/>
                </a:solidFill>
                <a:round/>
                <a:headEnd/>
                <a:tailEnd/>
              </a:ln>
            </p:spPr>
            <p:txBody>
              <a:bodyPr/>
              <a:lstStyle/>
              <a:p>
                <a:endParaRPr lang="de-DE"/>
              </a:p>
            </p:txBody>
          </p:sp>
        </p:grpSp>
        <p:grpSp>
          <p:nvGrpSpPr>
            <p:cNvPr id="6198" name="Group 218"/>
            <p:cNvGrpSpPr>
              <a:grpSpLocks/>
            </p:cNvGrpSpPr>
            <p:nvPr/>
          </p:nvGrpSpPr>
          <p:grpSpPr bwMode="auto">
            <a:xfrm>
              <a:off x="990600" y="3390528"/>
              <a:ext cx="609600" cy="533400"/>
              <a:chOff x="288" y="1998"/>
              <a:chExt cx="912" cy="882"/>
            </a:xfrm>
          </p:grpSpPr>
          <p:sp>
            <p:nvSpPr>
              <p:cNvPr id="6222" name="Line 219"/>
              <p:cNvSpPr>
                <a:spLocks noChangeShapeType="1"/>
              </p:cNvSpPr>
              <p:nvPr/>
            </p:nvSpPr>
            <p:spPr bwMode="auto">
              <a:xfrm flipV="1">
                <a:off x="288" y="1998"/>
                <a:ext cx="912" cy="0"/>
              </a:xfrm>
              <a:prstGeom prst="line">
                <a:avLst/>
              </a:prstGeom>
              <a:noFill/>
              <a:ln w="38100">
                <a:solidFill>
                  <a:schemeClr val="tx1"/>
                </a:solidFill>
                <a:round/>
                <a:headEnd/>
                <a:tailEnd/>
              </a:ln>
            </p:spPr>
            <p:txBody>
              <a:bodyPr/>
              <a:lstStyle/>
              <a:p>
                <a:endParaRPr lang="de-DE"/>
              </a:p>
            </p:txBody>
          </p:sp>
          <p:sp>
            <p:nvSpPr>
              <p:cNvPr id="6223" name="Freeform 220"/>
              <p:cNvSpPr>
                <a:spLocks/>
              </p:cNvSpPr>
              <p:nvPr/>
            </p:nvSpPr>
            <p:spPr bwMode="auto">
              <a:xfrm>
                <a:off x="350" y="2027"/>
                <a:ext cx="142" cy="853"/>
              </a:xfrm>
              <a:custGeom>
                <a:avLst/>
                <a:gdLst>
                  <a:gd name="T0" fmla="*/ 0 w 240"/>
                  <a:gd name="T1" fmla="*/ 853 h 864"/>
                  <a:gd name="T2" fmla="*/ 114 w 240"/>
                  <a:gd name="T3" fmla="*/ 379 h 864"/>
                  <a:gd name="T4" fmla="*/ 114 w 240"/>
                  <a:gd name="T5" fmla="*/ 0 h 864"/>
                  <a:gd name="T6" fmla="*/ 142 w 240"/>
                  <a:gd name="T7" fmla="*/ 0 h 864"/>
                  <a:gd name="T8" fmla="*/ 142 w 240"/>
                  <a:gd name="T9" fmla="*/ 379 h 864"/>
                  <a:gd name="T10" fmla="*/ 28 w 240"/>
                  <a:gd name="T11" fmla="*/ 853 h 864"/>
                  <a:gd name="T12" fmla="*/ 0 w 240"/>
                  <a:gd name="T13" fmla="*/ 853 h 864"/>
                  <a:gd name="T14" fmla="*/ 0 60000 65536"/>
                  <a:gd name="T15" fmla="*/ 0 60000 65536"/>
                  <a:gd name="T16" fmla="*/ 0 60000 65536"/>
                  <a:gd name="T17" fmla="*/ 0 60000 65536"/>
                  <a:gd name="T18" fmla="*/ 0 60000 65536"/>
                  <a:gd name="T19" fmla="*/ 0 60000 65536"/>
                  <a:gd name="T20" fmla="*/ 0 60000 65536"/>
                  <a:gd name="T21" fmla="*/ 0 w 240"/>
                  <a:gd name="T22" fmla="*/ 0 h 864"/>
                  <a:gd name="T23" fmla="*/ 240 w 240"/>
                  <a:gd name="T24" fmla="*/ 864 h 8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0" h="864">
                    <a:moveTo>
                      <a:pt x="0" y="864"/>
                    </a:moveTo>
                    <a:lnTo>
                      <a:pt x="192" y="384"/>
                    </a:lnTo>
                    <a:lnTo>
                      <a:pt x="192" y="0"/>
                    </a:lnTo>
                    <a:lnTo>
                      <a:pt x="240" y="0"/>
                    </a:lnTo>
                    <a:lnTo>
                      <a:pt x="240" y="384"/>
                    </a:lnTo>
                    <a:lnTo>
                      <a:pt x="48" y="864"/>
                    </a:lnTo>
                    <a:lnTo>
                      <a:pt x="0" y="864"/>
                    </a:lnTo>
                    <a:close/>
                  </a:path>
                </a:pathLst>
              </a:custGeom>
              <a:solidFill>
                <a:schemeClr val="bg1"/>
              </a:solidFill>
              <a:ln w="9525">
                <a:solidFill>
                  <a:schemeClr val="tx1"/>
                </a:solidFill>
                <a:round/>
                <a:headEnd/>
                <a:tailEnd/>
              </a:ln>
            </p:spPr>
            <p:txBody>
              <a:bodyPr/>
              <a:lstStyle/>
              <a:p>
                <a:endParaRPr lang="de-DE"/>
              </a:p>
            </p:txBody>
          </p:sp>
          <p:sp>
            <p:nvSpPr>
              <p:cNvPr id="6224" name="Freeform 221"/>
              <p:cNvSpPr>
                <a:spLocks/>
              </p:cNvSpPr>
              <p:nvPr/>
            </p:nvSpPr>
            <p:spPr bwMode="auto">
              <a:xfrm flipH="1">
                <a:off x="968" y="2027"/>
                <a:ext cx="143" cy="853"/>
              </a:xfrm>
              <a:custGeom>
                <a:avLst/>
                <a:gdLst>
                  <a:gd name="T0" fmla="*/ 0 w 240"/>
                  <a:gd name="T1" fmla="*/ 853 h 864"/>
                  <a:gd name="T2" fmla="*/ 114 w 240"/>
                  <a:gd name="T3" fmla="*/ 379 h 864"/>
                  <a:gd name="T4" fmla="*/ 114 w 240"/>
                  <a:gd name="T5" fmla="*/ 0 h 864"/>
                  <a:gd name="T6" fmla="*/ 143 w 240"/>
                  <a:gd name="T7" fmla="*/ 0 h 864"/>
                  <a:gd name="T8" fmla="*/ 143 w 240"/>
                  <a:gd name="T9" fmla="*/ 379 h 864"/>
                  <a:gd name="T10" fmla="*/ 29 w 240"/>
                  <a:gd name="T11" fmla="*/ 853 h 864"/>
                  <a:gd name="T12" fmla="*/ 0 w 240"/>
                  <a:gd name="T13" fmla="*/ 853 h 864"/>
                  <a:gd name="T14" fmla="*/ 0 60000 65536"/>
                  <a:gd name="T15" fmla="*/ 0 60000 65536"/>
                  <a:gd name="T16" fmla="*/ 0 60000 65536"/>
                  <a:gd name="T17" fmla="*/ 0 60000 65536"/>
                  <a:gd name="T18" fmla="*/ 0 60000 65536"/>
                  <a:gd name="T19" fmla="*/ 0 60000 65536"/>
                  <a:gd name="T20" fmla="*/ 0 60000 65536"/>
                  <a:gd name="T21" fmla="*/ 0 w 240"/>
                  <a:gd name="T22" fmla="*/ 0 h 864"/>
                  <a:gd name="T23" fmla="*/ 240 w 240"/>
                  <a:gd name="T24" fmla="*/ 864 h 8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0" h="864">
                    <a:moveTo>
                      <a:pt x="0" y="864"/>
                    </a:moveTo>
                    <a:lnTo>
                      <a:pt x="192" y="384"/>
                    </a:lnTo>
                    <a:lnTo>
                      <a:pt x="192" y="0"/>
                    </a:lnTo>
                    <a:lnTo>
                      <a:pt x="240" y="0"/>
                    </a:lnTo>
                    <a:lnTo>
                      <a:pt x="240" y="384"/>
                    </a:lnTo>
                    <a:lnTo>
                      <a:pt x="48" y="864"/>
                    </a:lnTo>
                    <a:lnTo>
                      <a:pt x="0" y="864"/>
                    </a:lnTo>
                    <a:close/>
                  </a:path>
                </a:pathLst>
              </a:custGeom>
              <a:solidFill>
                <a:schemeClr val="bg1"/>
              </a:solidFill>
              <a:ln w="9525">
                <a:solidFill>
                  <a:schemeClr val="tx1"/>
                </a:solidFill>
                <a:round/>
                <a:headEnd/>
                <a:tailEnd/>
              </a:ln>
            </p:spPr>
            <p:txBody>
              <a:bodyPr/>
              <a:lstStyle/>
              <a:p>
                <a:endParaRPr lang="de-DE"/>
              </a:p>
            </p:txBody>
          </p:sp>
          <p:sp>
            <p:nvSpPr>
              <p:cNvPr id="6225" name="AutoShape 222"/>
              <p:cNvSpPr>
                <a:spLocks noChangeArrowheads="1"/>
              </p:cNvSpPr>
              <p:nvPr/>
            </p:nvSpPr>
            <p:spPr bwMode="auto">
              <a:xfrm flipV="1">
                <a:off x="397" y="2016"/>
                <a:ext cx="666" cy="47"/>
              </a:xfrm>
              <a:prstGeom prst="roundRect">
                <a:avLst>
                  <a:gd name="adj" fmla="val 50000"/>
                </a:avLst>
              </a:prstGeom>
              <a:solidFill>
                <a:schemeClr val="bg1"/>
              </a:solidFill>
              <a:ln w="9525">
                <a:solidFill>
                  <a:schemeClr val="tx1"/>
                </a:solidFill>
                <a:round/>
                <a:headEnd/>
                <a:tailEnd/>
              </a:ln>
            </p:spPr>
            <p:txBody>
              <a:bodyPr wrap="none" anchor="ctr"/>
              <a:lstStyle/>
              <a:p>
                <a:endParaRPr lang="de-DE"/>
              </a:p>
            </p:txBody>
          </p:sp>
        </p:grpSp>
        <p:grpSp>
          <p:nvGrpSpPr>
            <p:cNvPr id="6199" name="Group 232"/>
            <p:cNvGrpSpPr>
              <a:grpSpLocks/>
            </p:cNvGrpSpPr>
            <p:nvPr/>
          </p:nvGrpSpPr>
          <p:grpSpPr bwMode="auto">
            <a:xfrm>
              <a:off x="1143000" y="4106416"/>
              <a:ext cx="228600" cy="609600"/>
              <a:chOff x="1920" y="3264"/>
              <a:chExt cx="240" cy="733"/>
            </a:xfrm>
          </p:grpSpPr>
          <p:sp>
            <p:nvSpPr>
              <p:cNvPr id="6215" name="Freeform 225"/>
              <p:cNvSpPr>
                <a:spLocks/>
              </p:cNvSpPr>
              <p:nvPr/>
            </p:nvSpPr>
            <p:spPr bwMode="auto">
              <a:xfrm>
                <a:off x="1920" y="3480"/>
                <a:ext cx="240" cy="515"/>
              </a:xfrm>
              <a:custGeom>
                <a:avLst/>
                <a:gdLst>
                  <a:gd name="T0" fmla="*/ 93 w 625"/>
                  <a:gd name="T1" fmla="*/ 93 h 1256"/>
                  <a:gd name="T2" fmla="*/ 24 w 625"/>
                  <a:gd name="T3" fmla="*/ 162 h 1256"/>
                  <a:gd name="T4" fmla="*/ 0 w 625"/>
                  <a:gd name="T5" fmla="*/ 340 h 1256"/>
                  <a:gd name="T6" fmla="*/ 0 w 625"/>
                  <a:gd name="T7" fmla="*/ 487 h 1256"/>
                  <a:gd name="T8" fmla="*/ 32 w 625"/>
                  <a:gd name="T9" fmla="*/ 510 h 1256"/>
                  <a:gd name="T10" fmla="*/ 194 w 625"/>
                  <a:gd name="T11" fmla="*/ 510 h 1256"/>
                  <a:gd name="T12" fmla="*/ 240 w 625"/>
                  <a:gd name="T13" fmla="*/ 487 h 1256"/>
                  <a:gd name="T14" fmla="*/ 240 w 625"/>
                  <a:gd name="T15" fmla="*/ 339 h 1256"/>
                  <a:gd name="T16" fmla="*/ 224 w 625"/>
                  <a:gd name="T17" fmla="*/ 164 h 1256"/>
                  <a:gd name="T18" fmla="*/ 156 w 625"/>
                  <a:gd name="T19" fmla="*/ 91 h 1256"/>
                  <a:gd name="T20" fmla="*/ 165 w 625"/>
                  <a:gd name="T21" fmla="*/ 73 h 1256"/>
                  <a:gd name="T22" fmla="*/ 165 w 625"/>
                  <a:gd name="T23" fmla="*/ 60 h 1256"/>
                  <a:gd name="T24" fmla="*/ 165 w 625"/>
                  <a:gd name="T25" fmla="*/ 39 h 1256"/>
                  <a:gd name="T26" fmla="*/ 165 w 625"/>
                  <a:gd name="T27" fmla="*/ 21 h 1256"/>
                  <a:gd name="T28" fmla="*/ 165 w 625"/>
                  <a:gd name="T29" fmla="*/ 0 h 1256"/>
                  <a:gd name="T30" fmla="*/ 82 w 625"/>
                  <a:gd name="T31" fmla="*/ 0 h 1256"/>
                  <a:gd name="T32" fmla="*/ 82 w 625"/>
                  <a:gd name="T33" fmla="*/ 75 h 1256"/>
                  <a:gd name="T34" fmla="*/ 93 w 625"/>
                  <a:gd name="T35" fmla="*/ 93 h 12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25"/>
                  <a:gd name="T55" fmla="*/ 0 h 1256"/>
                  <a:gd name="T56" fmla="*/ 625 w 625"/>
                  <a:gd name="T57" fmla="*/ 1256 h 12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25" h="1256">
                    <a:moveTo>
                      <a:pt x="241" y="228"/>
                    </a:moveTo>
                    <a:cubicBezTo>
                      <a:pt x="211" y="273"/>
                      <a:pt x="102" y="293"/>
                      <a:pt x="62" y="394"/>
                    </a:cubicBezTo>
                    <a:cubicBezTo>
                      <a:pt x="23" y="494"/>
                      <a:pt x="11" y="697"/>
                      <a:pt x="1" y="830"/>
                    </a:cubicBezTo>
                    <a:lnTo>
                      <a:pt x="1" y="1187"/>
                    </a:lnTo>
                    <a:cubicBezTo>
                      <a:pt x="15" y="1256"/>
                      <a:pt x="0" y="1235"/>
                      <a:pt x="84" y="1244"/>
                    </a:cubicBezTo>
                    <a:lnTo>
                      <a:pt x="505" y="1244"/>
                    </a:lnTo>
                    <a:cubicBezTo>
                      <a:pt x="595" y="1235"/>
                      <a:pt x="605" y="1256"/>
                      <a:pt x="625" y="1187"/>
                    </a:cubicBezTo>
                    <a:lnTo>
                      <a:pt x="625" y="827"/>
                    </a:lnTo>
                    <a:cubicBezTo>
                      <a:pt x="618" y="697"/>
                      <a:pt x="621" y="502"/>
                      <a:pt x="584" y="401"/>
                    </a:cubicBezTo>
                    <a:cubicBezTo>
                      <a:pt x="547" y="299"/>
                      <a:pt x="431" y="258"/>
                      <a:pt x="405" y="221"/>
                    </a:cubicBezTo>
                    <a:lnTo>
                      <a:pt x="429" y="179"/>
                    </a:lnTo>
                    <a:lnTo>
                      <a:pt x="429" y="147"/>
                    </a:lnTo>
                    <a:lnTo>
                      <a:pt x="429" y="95"/>
                    </a:lnTo>
                    <a:lnTo>
                      <a:pt x="429" y="51"/>
                    </a:lnTo>
                    <a:lnTo>
                      <a:pt x="429" y="0"/>
                    </a:lnTo>
                    <a:lnTo>
                      <a:pt x="214" y="0"/>
                    </a:lnTo>
                    <a:lnTo>
                      <a:pt x="214" y="184"/>
                    </a:lnTo>
                    <a:lnTo>
                      <a:pt x="241" y="228"/>
                    </a:lnTo>
                    <a:close/>
                  </a:path>
                </a:pathLst>
              </a:custGeom>
              <a:solidFill>
                <a:schemeClr val="bg1">
                  <a:alpha val="50195"/>
                </a:schemeClr>
              </a:solidFill>
              <a:ln w="0" cap="flat" cmpd="sng">
                <a:solidFill>
                  <a:schemeClr val="tx1"/>
                </a:solidFill>
                <a:prstDash val="solid"/>
                <a:round/>
                <a:headEnd/>
                <a:tailEnd/>
              </a:ln>
            </p:spPr>
            <p:txBody>
              <a:bodyPr wrap="none"/>
              <a:lstStyle/>
              <a:p>
                <a:endParaRPr lang="de-DE"/>
              </a:p>
            </p:txBody>
          </p:sp>
          <p:sp>
            <p:nvSpPr>
              <p:cNvPr id="6216" name="Freeform 226"/>
              <p:cNvSpPr>
                <a:spLocks/>
              </p:cNvSpPr>
              <p:nvPr/>
            </p:nvSpPr>
            <p:spPr bwMode="auto">
              <a:xfrm>
                <a:off x="2028" y="3285"/>
                <a:ext cx="35" cy="195"/>
              </a:xfrm>
              <a:custGeom>
                <a:avLst/>
                <a:gdLst>
                  <a:gd name="T0" fmla="*/ 25 w 127"/>
                  <a:gd name="T1" fmla="*/ 0 h 576"/>
                  <a:gd name="T2" fmla="*/ 35 w 127"/>
                  <a:gd name="T3" fmla="*/ 195 h 576"/>
                  <a:gd name="T4" fmla="*/ 0 w 127"/>
                  <a:gd name="T5" fmla="*/ 195 h 576"/>
                  <a:gd name="T6" fmla="*/ 11 w 127"/>
                  <a:gd name="T7" fmla="*/ 1 h 576"/>
                  <a:gd name="T8" fmla="*/ 0 60000 65536"/>
                  <a:gd name="T9" fmla="*/ 0 60000 65536"/>
                  <a:gd name="T10" fmla="*/ 0 60000 65536"/>
                  <a:gd name="T11" fmla="*/ 0 60000 65536"/>
                  <a:gd name="T12" fmla="*/ 0 w 127"/>
                  <a:gd name="T13" fmla="*/ 0 h 576"/>
                  <a:gd name="T14" fmla="*/ 127 w 127"/>
                  <a:gd name="T15" fmla="*/ 576 h 576"/>
                </a:gdLst>
                <a:ahLst/>
                <a:cxnLst>
                  <a:cxn ang="T8">
                    <a:pos x="T0" y="T1"/>
                  </a:cxn>
                  <a:cxn ang="T9">
                    <a:pos x="T2" y="T3"/>
                  </a:cxn>
                  <a:cxn ang="T10">
                    <a:pos x="T4" y="T5"/>
                  </a:cxn>
                  <a:cxn ang="T11">
                    <a:pos x="T6" y="T7"/>
                  </a:cxn>
                </a:cxnLst>
                <a:rect l="T12" t="T13" r="T14" b="T15"/>
                <a:pathLst>
                  <a:path w="127" h="576">
                    <a:moveTo>
                      <a:pt x="89" y="0"/>
                    </a:moveTo>
                    <a:lnTo>
                      <a:pt x="127" y="576"/>
                    </a:lnTo>
                    <a:lnTo>
                      <a:pt x="0" y="575"/>
                    </a:lnTo>
                    <a:lnTo>
                      <a:pt x="39" y="2"/>
                    </a:lnTo>
                  </a:path>
                </a:pathLst>
              </a:custGeom>
              <a:solidFill>
                <a:schemeClr val="bg1"/>
              </a:solidFill>
              <a:ln w="9525" cap="flat" cmpd="sng">
                <a:solidFill>
                  <a:schemeClr val="tx1"/>
                </a:solidFill>
                <a:prstDash val="solid"/>
                <a:round/>
                <a:headEnd/>
                <a:tailEnd/>
              </a:ln>
            </p:spPr>
            <p:txBody>
              <a:bodyPr wrap="none"/>
              <a:lstStyle/>
              <a:p>
                <a:endParaRPr lang="de-DE"/>
              </a:p>
            </p:txBody>
          </p:sp>
          <p:sp>
            <p:nvSpPr>
              <p:cNvPr id="6217" name="Freeform 227"/>
              <p:cNvSpPr>
                <a:spLocks/>
              </p:cNvSpPr>
              <p:nvPr/>
            </p:nvSpPr>
            <p:spPr bwMode="auto">
              <a:xfrm>
                <a:off x="2025" y="3264"/>
                <a:ext cx="45" cy="91"/>
              </a:xfrm>
              <a:custGeom>
                <a:avLst/>
                <a:gdLst>
                  <a:gd name="T0" fmla="*/ 15 w 180"/>
                  <a:gd name="T1" fmla="*/ 84 h 222"/>
                  <a:gd name="T2" fmla="*/ 0 w 180"/>
                  <a:gd name="T3" fmla="*/ 79 h 222"/>
                  <a:gd name="T4" fmla="*/ 9 w 180"/>
                  <a:gd name="T5" fmla="*/ 13 h 222"/>
                  <a:gd name="T6" fmla="*/ 34 w 180"/>
                  <a:gd name="T7" fmla="*/ 11 h 222"/>
                  <a:gd name="T8" fmla="*/ 45 w 180"/>
                  <a:gd name="T9" fmla="*/ 76 h 222"/>
                  <a:gd name="T10" fmla="*/ 31 w 180"/>
                  <a:gd name="T11" fmla="*/ 83 h 222"/>
                  <a:gd name="T12" fmla="*/ 0 60000 65536"/>
                  <a:gd name="T13" fmla="*/ 0 60000 65536"/>
                  <a:gd name="T14" fmla="*/ 0 60000 65536"/>
                  <a:gd name="T15" fmla="*/ 0 60000 65536"/>
                  <a:gd name="T16" fmla="*/ 0 60000 65536"/>
                  <a:gd name="T17" fmla="*/ 0 60000 65536"/>
                  <a:gd name="T18" fmla="*/ 0 w 180"/>
                  <a:gd name="T19" fmla="*/ 0 h 222"/>
                  <a:gd name="T20" fmla="*/ 180 w 180"/>
                  <a:gd name="T21" fmla="*/ 222 h 222"/>
                </a:gdLst>
                <a:ahLst/>
                <a:cxnLst>
                  <a:cxn ang="T12">
                    <a:pos x="T0" y="T1"/>
                  </a:cxn>
                  <a:cxn ang="T13">
                    <a:pos x="T2" y="T3"/>
                  </a:cxn>
                  <a:cxn ang="T14">
                    <a:pos x="T4" y="T5"/>
                  </a:cxn>
                  <a:cxn ang="T15">
                    <a:pos x="T6" y="T7"/>
                  </a:cxn>
                  <a:cxn ang="T16">
                    <a:pos x="T8" y="T9"/>
                  </a:cxn>
                  <a:cxn ang="T17">
                    <a:pos x="T10" y="T11"/>
                  </a:cxn>
                </a:cxnLst>
                <a:rect l="T18" t="T19" r="T20" b="T21"/>
                <a:pathLst>
                  <a:path w="180" h="222">
                    <a:moveTo>
                      <a:pt x="59" y="206"/>
                    </a:moveTo>
                    <a:cubicBezTo>
                      <a:pt x="58" y="202"/>
                      <a:pt x="4" y="222"/>
                      <a:pt x="0" y="193"/>
                    </a:cubicBezTo>
                    <a:lnTo>
                      <a:pt x="36" y="32"/>
                    </a:lnTo>
                    <a:cubicBezTo>
                      <a:pt x="58" y="4"/>
                      <a:pt x="110" y="0"/>
                      <a:pt x="134" y="26"/>
                    </a:cubicBezTo>
                    <a:lnTo>
                      <a:pt x="180" y="185"/>
                    </a:lnTo>
                    <a:cubicBezTo>
                      <a:pt x="178" y="214"/>
                      <a:pt x="136" y="207"/>
                      <a:pt x="123" y="202"/>
                    </a:cubicBezTo>
                  </a:path>
                </a:pathLst>
              </a:custGeom>
              <a:solidFill>
                <a:srgbClr val="FF0000"/>
              </a:solidFill>
              <a:ln w="9525" cap="flat" cmpd="sng">
                <a:solidFill>
                  <a:schemeClr val="tx1"/>
                </a:solidFill>
                <a:prstDash val="solid"/>
                <a:round/>
                <a:headEnd/>
                <a:tailEnd/>
              </a:ln>
            </p:spPr>
            <p:txBody>
              <a:bodyPr wrap="none"/>
              <a:lstStyle/>
              <a:p>
                <a:endParaRPr lang="de-DE"/>
              </a:p>
            </p:txBody>
          </p:sp>
          <p:sp>
            <p:nvSpPr>
              <p:cNvPr id="6218" name="Freeform 228"/>
              <p:cNvSpPr>
                <a:spLocks/>
              </p:cNvSpPr>
              <p:nvPr/>
            </p:nvSpPr>
            <p:spPr bwMode="auto">
              <a:xfrm>
                <a:off x="1920" y="3819"/>
                <a:ext cx="240" cy="178"/>
              </a:xfrm>
              <a:custGeom>
                <a:avLst/>
                <a:gdLst>
                  <a:gd name="T0" fmla="*/ 0 w 624"/>
                  <a:gd name="T1" fmla="*/ 1 h 435"/>
                  <a:gd name="T2" fmla="*/ 0 w 624"/>
                  <a:gd name="T3" fmla="*/ 149 h 435"/>
                  <a:gd name="T4" fmla="*/ 35 w 624"/>
                  <a:gd name="T5" fmla="*/ 175 h 435"/>
                  <a:gd name="T6" fmla="*/ 196 w 624"/>
                  <a:gd name="T7" fmla="*/ 175 h 435"/>
                  <a:gd name="T8" fmla="*/ 240 w 624"/>
                  <a:gd name="T9" fmla="*/ 146 h 435"/>
                  <a:gd name="T10" fmla="*/ 240 w 624"/>
                  <a:gd name="T11" fmla="*/ 0 h 435"/>
                  <a:gd name="T12" fmla="*/ 0 w 624"/>
                  <a:gd name="T13" fmla="*/ 1 h 435"/>
                  <a:gd name="T14" fmla="*/ 0 60000 65536"/>
                  <a:gd name="T15" fmla="*/ 0 60000 65536"/>
                  <a:gd name="T16" fmla="*/ 0 60000 65536"/>
                  <a:gd name="T17" fmla="*/ 0 60000 65536"/>
                  <a:gd name="T18" fmla="*/ 0 60000 65536"/>
                  <a:gd name="T19" fmla="*/ 0 60000 65536"/>
                  <a:gd name="T20" fmla="*/ 0 60000 65536"/>
                  <a:gd name="T21" fmla="*/ 0 w 624"/>
                  <a:gd name="T22" fmla="*/ 0 h 435"/>
                  <a:gd name="T23" fmla="*/ 624 w 624"/>
                  <a:gd name="T24" fmla="*/ 435 h 4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4" h="435">
                    <a:moveTo>
                      <a:pt x="0" y="2"/>
                    </a:moveTo>
                    <a:lnTo>
                      <a:pt x="0" y="364"/>
                    </a:lnTo>
                    <a:cubicBezTo>
                      <a:pt x="15" y="435"/>
                      <a:pt x="5" y="417"/>
                      <a:pt x="90" y="428"/>
                    </a:cubicBezTo>
                    <a:lnTo>
                      <a:pt x="510" y="428"/>
                    </a:lnTo>
                    <a:cubicBezTo>
                      <a:pt x="599" y="416"/>
                      <a:pt x="605" y="427"/>
                      <a:pt x="624" y="356"/>
                    </a:cubicBezTo>
                    <a:lnTo>
                      <a:pt x="624" y="0"/>
                    </a:lnTo>
                    <a:lnTo>
                      <a:pt x="0" y="2"/>
                    </a:lnTo>
                    <a:close/>
                  </a:path>
                </a:pathLst>
              </a:custGeom>
              <a:solidFill>
                <a:schemeClr val="bg1"/>
              </a:solidFill>
              <a:ln w="0" cap="flat" cmpd="sng">
                <a:solidFill>
                  <a:schemeClr val="tx1"/>
                </a:solidFill>
                <a:prstDash val="solid"/>
                <a:round/>
                <a:headEnd/>
                <a:tailEnd/>
              </a:ln>
            </p:spPr>
            <p:txBody>
              <a:bodyPr wrap="none"/>
              <a:lstStyle/>
              <a:p>
                <a:endParaRPr lang="de-DE"/>
              </a:p>
            </p:txBody>
          </p:sp>
          <p:sp>
            <p:nvSpPr>
              <p:cNvPr id="6219" name="Freeform 229"/>
              <p:cNvSpPr>
                <a:spLocks/>
              </p:cNvSpPr>
              <p:nvPr/>
            </p:nvSpPr>
            <p:spPr bwMode="auto">
              <a:xfrm>
                <a:off x="2000" y="3318"/>
                <a:ext cx="154" cy="285"/>
              </a:xfrm>
              <a:custGeom>
                <a:avLst/>
                <a:gdLst>
                  <a:gd name="T0" fmla="*/ 0 w 400"/>
                  <a:gd name="T1" fmla="*/ 263 h 771"/>
                  <a:gd name="T2" fmla="*/ 89 w 400"/>
                  <a:gd name="T3" fmla="*/ 257 h 771"/>
                  <a:gd name="T4" fmla="*/ 148 w 400"/>
                  <a:gd name="T5" fmla="*/ 98 h 771"/>
                  <a:gd name="T6" fmla="*/ 52 w 400"/>
                  <a:gd name="T7" fmla="*/ 0 h 771"/>
                  <a:gd name="T8" fmla="*/ 0 60000 65536"/>
                  <a:gd name="T9" fmla="*/ 0 60000 65536"/>
                  <a:gd name="T10" fmla="*/ 0 60000 65536"/>
                  <a:gd name="T11" fmla="*/ 0 60000 65536"/>
                  <a:gd name="T12" fmla="*/ 0 w 400"/>
                  <a:gd name="T13" fmla="*/ 0 h 771"/>
                  <a:gd name="T14" fmla="*/ 400 w 400"/>
                  <a:gd name="T15" fmla="*/ 771 h 771"/>
                </a:gdLst>
                <a:ahLst/>
                <a:cxnLst>
                  <a:cxn ang="T8">
                    <a:pos x="T0" y="T1"/>
                  </a:cxn>
                  <a:cxn ang="T9">
                    <a:pos x="T2" y="T3"/>
                  </a:cxn>
                  <a:cxn ang="T10">
                    <a:pos x="T4" y="T5"/>
                  </a:cxn>
                  <a:cxn ang="T11">
                    <a:pos x="T6" y="T7"/>
                  </a:cxn>
                </a:cxnLst>
                <a:rect l="T12" t="T13" r="T14" b="T15"/>
                <a:pathLst>
                  <a:path w="400" h="771">
                    <a:moveTo>
                      <a:pt x="0" y="712"/>
                    </a:moveTo>
                    <a:cubicBezTo>
                      <a:pt x="39" y="709"/>
                      <a:pt x="168" y="771"/>
                      <a:pt x="232" y="696"/>
                    </a:cubicBezTo>
                    <a:cubicBezTo>
                      <a:pt x="296" y="621"/>
                      <a:pt x="400" y="380"/>
                      <a:pt x="384" y="264"/>
                    </a:cubicBezTo>
                    <a:cubicBezTo>
                      <a:pt x="368" y="148"/>
                      <a:pt x="188" y="55"/>
                      <a:pt x="136" y="0"/>
                    </a:cubicBezTo>
                  </a:path>
                </a:pathLst>
              </a:custGeom>
              <a:noFill/>
              <a:ln w="9525" cap="flat" cmpd="sng">
                <a:solidFill>
                  <a:srgbClr val="FF0000"/>
                </a:solidFill>
                <a:prstDash val="solid"/>
                <a:round/>
                <a:headEnd/>
                <a:tailEnd/>
              </a:ln>
            </p:spPr>
            <p:txBody>
              <a:bodyPr wrap="none"/>
              <a:lstStyle/>
              <a:p>
                <a:endParaRPr lang="de-DE"/>
              </a:p>
            </p:txBody>
          </p:sp>
          <p:sp>
            <p:nvSpPr>
              <p:cNvPr id="6220" name="Freeform 230"/>
              <p:cNvSpPr>
                <a:spLocks/>
              </p:cNvSpPr>
              <p:nvPr/>
            </p:nvSpPr>
            <p:spPr bwMode="auto">
              <a:xfrm>
                <a:off x="1995" y="3555"/>
                <a:ext cx="105" cy="36"/>
              </a:xfrm>
              <a:custGeom>
                <a:avLst/>
                <a:gdLst>
                  <a:gd name="T0" fmla="*/ 0 w 336"/>
                  <a:gd name="T1" fmla="*/ 0 h 96"/>
                  <a:gd name="T2" fmla="*/ 0 w 336"/>
                  <a:gd name="T3" fmla="*/ 36 h 96"/>
                  <a:gd name="T4" fmla="*/ 105 w 336"/>
                  <a:gd name="T5" fmla="*/ 36 h 96"/>
                  <a:gd name="T6" fmla="*/ 105 w 336"/>
                  <a:gd name="T7" fmla="*/ 0 h 96"/>
                  <a:gd name="T8" fmla="*/ 0 w 336"/>
                  <a:gd name="T9" fmla="*/ 0 h 96"/>
                  <a:gd name="T10" fmla="*/ 0 60000 65536"/>
                  <a:gd name="T11" fmla="*/ 0 60000 65536"/>
                  <a:gd name="T12" fmla="*/ 0 60000 65536"/>
                  <a:gd name="T13" fmla="*/ 0 60000 65536"/>
                  <a:gd name="T14" fmla="*/ 0 60000 65536"/>
                  <a:gd name="T15" fmla="*/ 0 w 336"/>
                  <a:gd name="T16" fmla="*/ 0 h 96"/>
                  <a:gd name="T17" fmla="*/ 336 w 336"/>
                  <a:gd name="T18" fmla="*/ 96 h 96"/>
                </a:gdLst>
                <a:ahLst/>
                <a:cxnLst>
                  <a:cxn ang="T10">
                    <a:pos x="T0" y="T1"/>
                  </a:cxn>
                  <a:cxn ang="T11">
                    <a:pos x="T2" y="T3"/>
                  </a:cxn>
                  <a:cxn ang="T12">
                    <a:pos x="T4" y="T5"/>
                  </a:cxn>
                  <a:cxn ang="T13">
                    <a:pos x="T6" y="T7"/>
                  </a:cxn>
                  <a:cxn ang="T14">
                    <a:pos x="T8" y="T9"/>
                  </a:cxn>
                </a:cxnLst>
                <a:rect l="T15" t="T16" r="T17" b="T18"/>
                <a:pathLst>
                  <a:path w="336" h="96">
                    <a:moveTo>
                      <a:pt x="0" y="0"/>
                    </a:moveTo>
                    <a:lnTo>
                      <a:pt x="0" y="96"/>
                    </a:lnTo>
                    <a:lnTo>
                      <a:pt x="336" y="96"/>
                    </a:lnTo>
                    <a:lnTo>
                      <a:pt x="336" y="0"/>
                    </a:lnTo>
                    <a:lnTo>
                      <a:pt x="0" y="0"/>
                    </a:lnTo>
                    <a:close/>
                  </a:path>
                </a:pathLst>
              </a:custGeom>
              <a:solidFill>
                <a:srgbClr val="FF0000"/>
              </a:solidFill>
              <a:ln w="9525" cap="flat" cmpd="sng">
                <a:solidFill>
                  <a:schemeClr val="tx1"/>
                </a:solidFill>
                <a:prstDash val="solid"/>
                <a:round/>
                <a:headEnd/>
                <a:tailEnd/>
              </a:ln>
            </p:spPr>
            <p:txBody>
              <a:bodyPr wrap="none"/>
              <a:lstStyle/>
              <a:p>
                <a:endParaRPr lang="de-DE"/>
              </a:p>
            </p:txBody>
          </p:sp>
          <p:sp>
            <p:nvSpPr>
              <p:cNvPr id="6221" name="AutoShape 231"/>
              <p:cNvSpPr>
                <a:spLocks noChangeArrowheads="1"/>
              </p:cNvSpPr>
              <p:nvPr/>
            </p:nvSpPr>
            <p:spPr bwMode="auto">
              <a:xfrm>
                <a:off x="1957" y="3677"/>
                <a:ext cx="166" cy="236"/>
              </a:xfrm>
              <a:prstGeom prst="roundRect">
                <a:avLst>
                  <a:gd name="adj" fmla="val 16667"/>
                </a:avLst>
              </a:prstGeom>
              <a:solidFill>
                <a:schemeClr val="bg1"/>
              </a:solidFill>
              <a:ln w="9525">
                <a:solidFill>
                  <a:schemeClr val="tx1"/>
                </a:solidFill>
                <a:round/>
                <a:headEnd/>
                <a:tailEnd/>
              </a:ln>
            </p:spPr>
            <p:txBody>
              <a:bodyPr wrap="none" anchor="ctr"/>
              <a:lstStyle/>
              <a:p>
                <a:endParaRPr lang="de-DE"/>
              </a:p>
            </p:txBody>
          </p:sp>
        </p:grpSp>
        <p:grpSp>
          <p:nvGrpSpPr>
            <p:cNvPr id="6201" name="Group 239"/>
            <p:cNvGrpSpPr>
              <a:grpSpLocks/>
            </p:cNvGrpSpPr>
            <p:nvPr/>
          </p:nvGrpSpPr>
          <p:grpSpPr bwMode="auto">
            <a:xfrm>
              <a:off x="609600" y="4991472"/>
              <a:ext cx="1371600" cy="228600"/>
              <a:chOff x="288" y="1872"/>
              <a:chExt cx="2064" cy="384"/>
            </a:xfrm>
          </p:grpSpPr>
          <p:sp>
            <p:nvSpPr>
              <p:cNvPr id="6203" name="Oval 240"/>
              <p:cNvSpPr>
                <a:spLocks noChangeArrowheads="1"/>
              </p:cNvSpPr>
              <p:nvPr/>
            </p:nvSpPr>
            <p:spPr bwMode="auto">
              <a:xfrm flipH="1">
                <a:off x="1248" y="1872"/>
                <a:ext cx="1104" cy="384"/>
              </a:xfrm>
              <a:prstGeom prst="ellipse">
                <a:avLst/>
              </a:prstGeom>
              <a:solidFill>
                <a:srgbClr val="DDDDDD"/>
              </a:solidFill>
              <a:ln w="12700">
                <a:solidFill>
                  <a:schemeClr val="tx1"/>
                </a:solidFill>
                <a:round/>
                <a:headEnd/>
                <a:tailEnd/>
              </a:ln>
            </p:spPr>
            <p:txBody>
              <a:bodyPr wrap="none" anchor="ctr"/>
              <a:lstStyle/>
              <a:p>
                <a:endParaRPr lang="de-DE"/>
              </a:p>
            </p:txBody>
          </p:sp>
          <p:sp>
            <p:nvSpPr>
              <p:cNvPr id="6204" name="Oval 241"/>
              <p:cNvSpPr>
                <a:spLocks noChangeArrowheads="1"/>
              </p:cNvSpPr>
              <p:nvPr/>
            </p:nvSpPr>
            <p:spPr bwMode="auto">
              <a:xfrm flipH="1">
                <a:off x="1296" y="1920"/>
                <a:ext cx="960" cy="288"/>
              </a:xfrm>
              <a:prstGeom prst="ellipse">
                <a:avLst/>
              </a:prstGeom>
              <a:solidFill>
                <a:schemeClr val="bg1"/>
              </a:solidFill>
              <a:ln w="12700">
                <a:solidFill>
                  <a:schemeClr val="tx1"/>
                </a:solidFill>
                <a:round/>
                <a:headEnd/>
                <a:tailEnd/>
              </a:ln>
            </p:spPr>
            <p:txBody>
              <a:bodyPr wrap="none" anchor="ctr"/>
              <a:lstStyle/>
              <a:p>
                <a:endParaRPr lang="de-DE"/>
              </a:p>
            </p:txBody>
          </p:sp>
          <p:sp>
            <p:nvSpPr>
              <p:cNvPr id="6205" name="Freeform 242"/>
              <p:cNvSpPr>
                <a:spLocks/>
              </p:cNvSpPr>
              <p:nvPr/>
            </p:nvSpPr>
            <p:spPr bwMode="auto">
              <a:xfrm>
                <a:off x="288" y="2024"/>
                <a:ext cx="1067" cy="88"/>
              </a:xfrm>
              <a:custGeom>
                <a:avLst/>
                <a:gdLst>
                  <a:gd name="T0" fmla="*/ 966 w 615"/>
                  <a:gd name="T1" fmla="*/ 11 h 33"/>
                  <a:gd name="T2" fmla="*/ 302 w 615"/>
                  <a:gd name="T3" fmla="*/ 0 h 33"/>
                  <a:gd name="T4" fmla="*/ 231 w 615"/>
                  <a:gd name="T5" fmla="*/ 0 h 33"/>
                  <a:gd name="T6" fmla="*/ 151 w 615"/>
                  <a:gd name="T7" fmla="*/ 5 h 33"/>
                  <a:gd name="T8" fmla="*/ 153 w 615"/>
                  <a:gd name="T9" fmla="*/ 61 h 33"/>
                  <a:gd name="T10" fmla="*/ 224 w 615"/>
                  <a:gd name="T11" fmla="*/ 64 h 33"/>
                  <a:gd name="T12" fmla="*/ 307 w 615"/>
                  <a:gd name="T13" fmla="*/ 77 h 33"/>
                  <a:gd name="T14" fmla="*/ 958 w 615"/>
                  <a:gd name="T15" fmla="*/ 77 h 33"/>
                  <a:gd name="T16" fmla="*/ 966 w 615"/>
                  <a:gd name="T17" fmla="*/ 11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15"/>
                  <a:gd name="T28" fmla="*/ 0 h 33"/>
                  <a:gd name="T29" fmla="*/ 615 w 615"/>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15" h="33">
                    <a:moveTo>
                      <a:pt x="557" y="4"/>
                    </a:moveTo>
                    <a:cubicBezTo>
                      <a:pt x="472" y="7"/>
                      <a:pt x="245" y="1"/>
                      <a:pt x="174" y="0"/>
                    </a:cubicBezTo>
                    <a:lnTo>
                      <a:pt x="133" y="0"/>
                    </a:lnTo>
                    <a:lnTo>
                      <a:pt x="87" y="2"/>
                    </a:lnTo>
                    <a:cubicBezTo>
                      <a:pt x="0" y="17"/>
                      <a:pt x="83" y="19"/>
                      <a:pt x="88" y="23"/>
                    </a:cubicBezTo>
                    <a:lnTo>
                      <a:pt x="129" y="24"/>
                    </a:lnTo>
                    <a:lnTo>
                      <a:pt x="177" y="29"/>
                    </a:lnTo>
                    <a:cubicBezTo>
                      <a:pt x="247" y="30"/>
                      <a:pt x="489" y="33"/>
                      <a:pt x="552" y="29"/>
                    </a:cubicBezTo>
                    <a:cubicBezTo>
                      <a:pt x="615" y="25"/>
                      <a:pt x="564" y="4"/>
                      <a:pt x="557" y="4"/>
                    </a:cubicBezTo>
                    <a:close/>
                  </a:path>
                </a:pathLst>
              </a:custGeom>
              <a:solidFill>
                <a:srgbClr val="DDDDDD"/>
              </a:solidFill>
              <a:ln w="12700" cap="flat" cmpd="sng">
                <a:solidFill>
                  <a:schemeClr val="tx1"/>
                </a:solidFill>
                <a:prstDash val="solid"/>
                <a:round/>
                <a:headEnd/>
                <a:tailEnd/>
              </a:ln>
            </p:spPr>
            <p:txBody>
              <a:bodyPr wrap="none"/>
              <a:lstStyle/>
              <a:p>
                <a:endParaRPr lang="de-DE"/>
              </a:p>
            </p:txBody>
          </p:sp>
          <p:grpSp>
            <p:nvGrpSpPr>
              <p:cNvPr id="6206" name="Group 243"/>
              <p:cNvGrpSpPr>
                <a:grpSpLocks/>
              </p:cNvGrpSpPr>
              <p:nvPr/>
            </p:nvGrpSpPr>
            <p:grpSpPr bwMode="auto">
              <a:xfrm>
                <a:off x="467" y="1975"/>
                <a:ext cx="205" cy="162"/>
                <a:chOff x="2142" y="2578"/>
                <a:chExt cx="145" cy="118"/>
              </a:xfrm>
            </p:grpSpPr>
            <p:sp>
              <p:nvSpPr>
                <p:cNvPr id="6207" name="AutoShape 244"/>
                <p:cNvSpPr>
                  <a:spLocks noChangeArrowheads="1"/>
                </p:cNvSpPr>
                <p:nvPr/>
              </p:nvSpPr>
              <p:spPr bwMode="auto">
                <a:xfrm flipH="1" flipV="1">
                  <a:off x="2180" y="2578"/>
                  <a:ext cx="107" cy="118"/>
                </a:xfrm>
                <a:prstGeom prst="roundRect">
                  <a:avLst>
                    <a:gd name="adj" fmla="val 50000"/>
                  </a:avLst>
                </a:prstGeom>
                <a:solidFill>
                  <a:srgbClr val="DDDDDD"/>
                </a:solidFill>
                <a:ln w="12700">
                  <a:solidFill>
                    <a:schemeClr val="tx1"/>
                  </a:solidFill>
                  <a:round/>
                  <a:headEnd/>
                  <a:tailEnd/>
                </a:ln>
              </p:spPr>
              <p:txBody>
                <a:bodyPr wrap="none" anchor="ctr"/>
                <a:lstStyle/>
                <a:p>
                  <a:endParaRPr lang="de-DE"/>
                </a:p>
              </p:txBody>
            </p:sp>
            <p:grpSp>
              <p:nvGrpSpPr>
                <p:cNvPr id="6208" name="Group 245"/>
                <p:cNvGrpSpPr>
                  <a:grpSpLocks/>
                </p:cNvGrpSpPr>
                <p:nvPr/>
              </p:nvGrpSpPr>
              <p:grpSpPr bwMode="auto">
                <a:xfrm rot="1838627" flipH="1">
                  <a:off x="2142" y="2598"/>
                  <a:ext cx="85" cy="90"/>
                  <a:chOff x="3646" y="2640"/>
                  <a:chExt cx="246" cy="278"/>
                </a:xfrm>
              </p:grpSpPr>
              <p:sp>
                <p:nvSpPr>
                  <p:cNvPr id="6209" name="Line 246"/>
                  <p:cNvSpPr>
                    <a:spLocks noChangeShapeType="1"/>
                  </p:cNvSpPr>
                  <p:nvPr/>
                </p:nvSpPr>
                <p:spPr bwMode="auto">
                  <a:xfrm rot="1203202">
                    <a:off x="3646" y="2706"/>
                    <a:ext cx="110" cy="14"/>
                  </a:xfrm>
                  <a:prstGeom prst="line">
                    <a:avLst/>
                  </a:prstGeom>
                  <a:noFill/>
                  <a:ln w="12700">
                    <a:solidFill>
                      <a:schemeClr val="tx1"/>
                    </a:solidFill>
                    <a:round/>
                    <a:headEnd/>
                    <a:tailEnd/>
                  </a:ln>
                </p:spPr>
                <p:txBody>
                  <a:bodyPr/>
                  <a:lstStyle/>
                  <a:p>
                    <a:endParaRPr lang="de-DE"/>
                  </a:p>
                </p:txBody>
              </p:sp>
              <p:sp>
                <p:nvSpPr>
                  <p:cNvPr id="6210" name="Oval 247"/>
                  <p:cNvSpPr>
                    <a:spLocks noChangeArrowheads="1"/>
                  </p:cNvSpPr>
                  <p:nvPr/>
                </p:nvSpPr>
                <p:spPr bwMode="auto">
                  <a:xfrm rot="2224078">
                    <a:off x="3744" y="2640"/>
                    <a:ext cx="148" cy="278"/>
                  </a:xfrm>
                  <a:prstGeom prst="ellipse">
                    <a:avLst/>
                  </a:prstGeom>
                  <a:solidFill>
                    <a:schemeClr val="folHlink"/>
                  </a:solidFill>
                  <a:ln w="12700">
                    <a:solidFill>
                      <a:schemeClr val="tx1"/>
                    </a:solidFill>
                    <a:round/>
                    <a:headEnd/>
                    <a:tailEnd/>
                  </a:ln>
                </p:spPr>
                <p:txBody>
                  <a:bodyPr wrap="none" anchor="ctr"/>
                  <a:lstStyle/>
                  <a:p>
                    <a:endParaRPr lang="de-DE"/>
                  </a:p>
                </p:txBody>
              </p:sp>
            </p:grpSp>
          </p:grpSp>
        </p:grpSp>
      </p:grpSp>
      <p:sp>
        <p:nvSpPr>
          <p:cNvPr id="6202" name="Text Box 248"/>
          <p:cNvSpPr txBox="1">
            <a:spLocks noChangeArrowheads="1"/>
          </p:cNvSpPr>
          <p:nvPr/>
        </p:nvSpPr>
        <p:spPr bwMode="auto">
          <a:xfrm>
            <a:off x="404813" y="304800"/>
            <a:ext cx="6048375" cy="8534400"/>
          </a:xfrm>
          <a:prstGeom prst="rect">
            <a:avLst/>
          </a:prstGeom>
          <a:noFill/>
          <a:ln w="6350">
            <a:solidFill>
              <a:schemeClr val="bg2"/>
            </a:solidFill>
            <a:miter lim="800000"/>
            <a:headEnd/>
            <a:tailEnd/>
          </a:ln>
        </p:spPr>
        <p:txBody>
          <a:bodyPr wrap="square">
            <a:noAutofit/>
          </a:bodyPr>
          <a:lstStyle/>
          <a:p>
            <a:pPr algn="just">
              <a:spcBef>
                <a:spcPct val="50000"/>
              </a:spcBef>
            </a:pPr>
            <a:endParaRPr lang="de-DE" sz="1400" b="1">
              <a:latin typeface="Arial" charset="0"/>
              <a:cs typeface="Arial" charset="0"/>
            </a:endParaRPr>
          </a:p>
          <a:p>
            <a:pPr algn="just">
              <a:spcBef>
                <a:spcPct val="50000"/>
              </a:spcBef>
            </a:pPr>
            <a:r>
              <a:rPr lang="de-DE" sz="1400" b="1">
                <a:latin typeface="Arial" charset="0"/>
                <a:cs typeface="Arial" charset="0"/>
              </a:rPr>
              <a:t>	</a:t>
            </a:r>
          </a:p>
          <a:p>
            <a:pPr algn="just">
              <a:spcBef>
                <a:spcPct val="50000"/>
              </a:spcBef>
            </a:pPr>
            <a:r>
              <a:rPr lang="de-DE" sz="1400" b="1">
                <a:latin typeface="Arial" charset="0"/>
                <a:cs typeface="Arial" charset="0"/>
              </a:rPr>
              <a:t>	</a:t>
            </a:r>
          </a:p>
          <a:p>
            <a:pPr algn="just">
              <a:spcBef>
                <a:spcPct val="50000"/>
              </a:spcBef>
            </a:pPr>
            <a:r>
              <a:rPr lang="de-DE">
                <a:latin typeface="Arial" charset="0"/>
                <a:cs typeface="Arial" charset="0"/>
              </a:rPr>
              <a:t> </a:t>
            </a:r>
          </a:p>
          <a:p>
            <a:pPr algn="just">
              <a:spcBef>
                <a:spcPct val="50000"/>
              </a:spcBef>
            </a:pPr>
            <a:endParaRPr lang="de-DE">
              <a:latin typeface="Arial" charset="0"/>
              <a:cs typeface="Arial" charset="0"/>
            </a:endParaRPr>
          </a:p>
          <a:p>
            <a:pPr algn="just">
              <a:spcBef>
                <a:spcPct val="50000"/>
              </a:spcBef>
            </a:pPr>
            <a:endParaRPr lang="de-DE">
              <a:latin typeface="Arial" charset="0"/>
              <a:cs typeface="Arial" charset="0"/>
            </a:endParaRPr>
          </a:p>
          <a:p>
            <a:pPr algn="just">
              <a:spcBef>
                <a:spcPct val="50000"/>
              </a:spcBef>
            </a:pPr>
            <a:endParaRPr lang="de-DE">
              <a:latin typeface="Arial" charset="0"/>
              <a:cs typeface="Arial" charset="0"/>
            </a:endParaRPr>
          </a:p>
          <a:p>
            <a:pPr algn="just">
              <a:spcBef>
                <a:spcPct val="50000"/>
              </a:spcBef>
            </a:pPr>
            <a:endParaRPr lang="de-DE">
              <a:latin typeface="Arial" charset="0"/>
              <a:cs typeface="Arial" charset="0"/>
            </a:endParaRPr>
          </a:p>
          <a:p>
            <a:pPr algn="just">
              <a:spcBef>
                <a:spcPct val="50000"/>
              </a:spcBef>
            </a:pPr>
            <a:endParaRPr lang="de-DE">
              <a:latin typeface="Arial" charset="0"/>
              <a:cs typeface="Arial" charset="0"/>
            </a:endParaRPr>
          </a:p>
          <a:p>
            <a:pPr algn="just">
              <a:spcBef>
                <a:spcPct val="50000"/>
              </a:spcBef>
            </a:pPr>
            <a:endParaRPr lang="de-DE">
              <a:latin typeface="Arial" charset="0"/>
              <a:cs typeface="Arial" charset="0"/>
            </a:endParaRPr>
          </a:p>
          <a:p>
            <a:pPr algn="just">
              <a:spcBef>
                <a:spcPct val="50000"/>
              </a:spcBef>
            </a:pPr>
            <a:endParaRPr lang="de-DE" sz="1800">
              <a:latin typeface="Arial" charset="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Gruppieren 84"/>
          <p:cNvGrpSpPr/>
          <p:nvPr/>
        </p:nvGrpSpPr>
        <p:grpSpPr>
          <a:xfrm>
            <a:off x="457197" y="304800"/>
            <a:ext cx="5940000" cy="4140000"/>
            <a:chOff x="457197" y="304800"/>
            <a:chExt cx="5940000" cy="4140000"/>
          </a:xfrm>
        </p:grpSpPr>
        <p:sp>
          <p:nvSpPr>
            <p:cNvPr id="7170" name="Text Box 2"/>
            <p:cNvSpPr txBox="1">
              <a:spLocks noChangeAspect="1" noChangeArrowheads="1"/>
            </p:cNvSpPr>
            <p:nvPr/>
          </p:nvSpPr>
          <p:spPr bwMode="auto">
            <a:xfrm>
              <a:off x="457197" y="304800"/>
              <a:ext cx="5940000" cy="4140000"/>
            </a:xfrm>
            <a:prstGeom prst="rect">
              <a:avLst/>
            </a:prstGeom>
            <a:noFill/>
            <a:ln w="6350">
              <a:solidFill>
                <a:schemeClr val="bg2"/>
              </a:solidFill>
              <a:miter lim="800000"/>
              <a:headEnd/>
              <a:tailEnd/>
            </a:ln>
          </p:spPr>
          <p:txBody>
            <a:bodyPr>
              <a:noAutofit/>
            </a:bodyPr>
            <a:lstStyle/>
            <a:p>
              <a:pPr marL="95250" indent="-95250" algn="just">
                <a:spcBef>
                  <a:spcPct val="50000"/>
                </a:spcBef>
              </a:pPr>
              <a:r>
                <a:rPr lang="de-DE" sz="1200" b="1" dirty="0">
                  <a:latin typeface="Arial" charset="0"/>
                  <a:cs typeface="Times New Roman" charset="0"/>
                </a:rPr>
                <a:t>		</a:t>
              </a:r>
            </a:p>
            <a:p>
              <a:pPr marL="95250" indent="-95250" algn="just">
                <a:spcBef>
                  <a:spcPct val="50000"/>
                </a:spcBef>
              </a:pPr>
              <a:r>
                <a:rPr lang="de-DE" sz="1200" b="1" dirty="0">
                  <a:latin typeface="Arial" charset="0"/>
                  <a:cs typeface="Times New Roman" charset="0"/>
                </a:rPr>
                <a:t>			</a:t>
              </a:r>
              <a:r>
                <a:rPr lang="de-DE" sz="1400" b="1" dirty="0">
                  <a:latin typeface="Arial" charset="0"/>
                  <a:cs typeface="Times New Roman" charset="0"/>
                </a:rPr>
                <a:t>Anleitung zum sicheren Umgang mit einer 			Kerze</a:t>
              </a:r>
            </a:p>
            <a:p>
              <a:pPr marL="95250" indent="-95250" algn="just">
                <a:spcBef>
                  <a:spcPct val="50000"/>
                </a:spcBef>
              </a:pPr>
              <a:r>
                <a:rPr lang="de-DE" sz="1200" dirty="0">
                  <a:latin typeface="Arial" charset="0"/>
                  <a:cs typeface="Arial" charset="0"/>
                </a:rPr>
                <a:t> </a:t>
              </a:r>
              <a:endParaRPr lang="de-DE" sz="1200" dirty="0">
                <a:latin typeface="Arial" charset="0"/>
                <a:cs typeface="Times New Roman" charset="0"/>
              </a:endParaRPr>
            </a:p>
            <a:p>
              <a:pPr marL="95250" indent="-95250">
                <a:spcBef>
                  <a:spcPct val="50000"/>
                </a:spcBef>
                <a:buFontTx/>
                <a:buChar char="•"/>
              </a:pPr>
              <a:r>
                <a:rPr lang="de-DE" sz="1200" dirty="0">
                  <a:latin typeface="Arial" charset="0"/>
                  <a:cs typeface="Arial" charset="0"/>
                </a:rPr>
                <a:t>Da </a:t>
              </a:r>
              <a:r>
                <a:rPr lang="de-DE" sz="1200" dirty="0" smtClean="0">
                  <a:latin typeface="Arial" charset="0"/>
                  <a:cs typeface="Arial" charset="0"/>
                </a:rPr>
                <a:t>so mancher Lernende in </a:t>
              </a:r>
              <a:r>
                <a:rPr lang="de-DE" sz="1200" dirty="0" err="1" smtClean="0">
                  <a:latin typeface="Arial" charset="0"/>
                  <a:cs typeface="Arial" charset="0"/>
                </a:rPr>
                <a:t>Jgst</a:t>
              </a:r>
              <a:r>
                <a:rPr lang="de-DE" sz="1200" dirty="0" smtClean="0">
                  <a:latin typeface="Arial" charset="0"/>
                  <a:cs typeface="Arial" charset="0"/>
                </a:rPr>
                <a:t>. 8 Feuerzeug und/oder </a:t>
              </a:r>
              <a:r>
                <a:rPr lang="de-DE" sz="1200" dirty="0">
                  <a:latin typeface="Arial" charset="0"/>
                  <a:cs typeface="Arial" charset="0"/>
                </a:rPr>
                <a:t>Streichhölzer nicht benutzen </a:t>
              </a:r>
              <a:r>
                <a:rPr lang="de-DE" sz="1200" dirty="0" smtClean="0">
                  <a:latin typeface="Arial" charset="0"/>
                  <a:cs typeface="Arial" charset="0"/>
                </a:rPr>
                <a:t>kann, </a:t>
              </a:r>
              <a:r>
                <a:rPr lang="de-DE" sz="1200" dirty="0">
                  <a:latin typeface="Arial" charset="0"/>
                  <a:cs typeface="Arial" charset="0"/>
                </a:rPr>
                <a:t>ist es ratsam, </a:t>
              </a:r>
              <a:r>
                <a:rPr lang="de-DE" sz="1200" dirty="0" smtClean="0">
                  <a:latin typeface="Arial" charset="0"/>
                  <a:cs typeface="Arial" charset="0"/>
                </a:rPr>
                <a:t>die richtige Handhabung zu demonstrieren.</a:t>
              </a:r>
              <a:endParaRPr lang="de-DE" sz="1200" dirty="0">
                <a:latin typeface="Arial" charset="0"/>
              </a:endParaRPr>
            </a:p>
            <a:p>
              <a:pPr marL="95250" indent="-95250">
                <a:spcBef>
                  <a:spcPct val="50000"/>
                </a:spcBef>
                <a:buFontTx/>
                <a:buChar char="•"/>
              </a:pPr>
              <a:r>
                <a:rPr lang="de-DE" sz="1200" dirty="0" smtClean="0">
                  <a:latin typeface="Arial" charset="0"/>
                  <a:cs typeface="Arial" charset="0"/>
                </a:rPr>
                <a:t>Längere </a:t>
              </a:r>
              <a:r>
                <a:rPr lang="de-DE" sz="1200" dirty="0">
                  <a:latin typeface="Arial" charset="0"/>
                  <a:cs typeface="Arial" charset="0"/>
                </a:rPr>
                <a:t>Haare </a:t>
              </a:r>
              <a:r>
                <a:rPr lang="de-DE" sz="1200" dirty="0" smtClean="0">
                  <a:latin typeface="Arial" charset="0"/>
                  <a:cs typeface="Arial" charset="0"/>
                </a:rPr>
                <a:t>zurückbinden.</a:t>
              </a:r>
              <a:endParaRPr lang="de-DE" sz="1200" dirty="0">
                <a:latin typeface="Arial" charset="0"/>
              </a:endParaRPr>
            </a:p>
            <a:p>
              <a:pPr marL="95250" indent="-95250">
                <a:spcBef>
                  <a:spcPct val="50000"/>
                </a:spcBef>
                <a:buFontTx/>
                <a:buChar char="•"/>
              </a:pPr>
              <a:r>
                <a:rPr lang="de-DE" sz="1200" dirty="0" smtClean="0">
                  <a:latin typeface="Arial" charset="0"/>
                  <a:cs typeface="Arial" charset="0"/>
                </a:rPr>
                <a:t>Schutzbrille aufsetzen (beim Streichholz können brennende Teile fliegen).</a:t>
              </a:r>
              <a:endParaRPr lang="de-DE" sz="1200" dirty="0">
                <a:latin typeface="Arial" charset="0"/>
              </a:endParaRPr>
            </a:p>
            <a:p>
              <a:pPr marL="95250" indent="-95250">
                <a:spcBef>
                  <a:spcPct val="50000"/>
                </a:spcBef>
                <a:buFontTx/>
                <a:buChar char="•"/>
              </a:pPr>
              <a:r>
                <a:rPr lang="de-DE" sz="1200" dirty="0" smtClean="0">
                  <a:latin typeface="Arial" charset="0"/>
                  <a:cs typeface="Arial" charset="0"/>
                </a:rPr>
                <a:t>Labormantel (sowieso) tragen.</a:t>
              </a:r>
              <a:endParaRPr lang="de-DE" sz="1200" dirty="0">
                <a:latin typeface="Arial" charset="0"/>
              </a:endParaRPr>
            </a:p>
            <a:p>
              <a:pPr marL="95250" indent="-95250">
                <a:spcBef>
                  <a:spcPct val="50000"/>
                </a:spcBef>
                <a:buFontTx/>
                <a:buChar char="•"/>
              </a:pPr>
              <a:r>
                <a:rPr lang="de-DE" sz="1200" dirty="0">
                  <a:latin typeface="Arial" charset="0"/>
                  <a:cs typeface="Arial" charset="0"/>
                </a:rPr>
                <a:t>Kerze nicht in der Nähe offener Fenster oder im Luftzug </a:t>
              </a:r>
              <a:r>
                <a:rPr lang="de-DE" sz="1200" dirty="0" smtClean="0">
                  <a:latin typeface="Arial" charset="0"/>
                  <a:cs typeface="Arial" charset="0"/>
                </a:rPr>
                <a:t>anzünden.</a:t>
              </a:r>
              <a:endParaRPr lang="de-DE" sz="1200" dirty="0">
                <a:latin typeface="Arial" charset="0"/>
              </a:endParaRPr>
            </a:p>
            <a:p>
              <a:pPr marL="95250" indent="-95250">
                <a:spcBef>
                  <a:spcPct val="50000"/>
                </a:spcBef>
                <a:buFontTx/>
                <a:buChar char="•"/>
              </a:pPr>
              <a:r>
                <a:rPr lang="de-DE" sz="1200" dirty="0">
                  <a:latin typeface="Arial" charset="0"/>
                  <a:cs typeface="Arial" charset="0"/>
                </a:rPr>
                <a:t>Kerze nicht unbeaufsichtigt stehen </a:t>
              </a:r>
              <a:r>
                <a:rPr lang="de-DE" sz="1200" dirty="0" smtClean="0">
                  <a:latin typeface="Arial" charset="0"/>
                  <a:cs typeface="Arial" charset="0"/>
                </a:rPr>
                <a:t>lassen.</a:t>
              </a:r>
              <a:endParaRPr lang="de-DE" sz="1200" dirty="0">
                <a:latin typeface="Arial" charset="0"/>
              </a:endParaRPr>
            </a:p>
            <a:p>
              <a:pPr marL="95250" indent="-95250">
                <a:spcBef>
                  <a:spcPct val="50000"/>
                </a:spcBef>
                <a:buFontTx/>
                <a:buChar char="•"/>
              </a:pPr>
              <a:r>
                <a:rPr lang="de-DE" sz="1200" dirty="0">
                  <a:latin typeface="Arial" charset="0"/>
                  <a:cs typeface="Arial" charset="0"/>
                </a:rPr>
                <a:t>Kerze nicht in der Nähe brennbarer Materialien </a:t>
              </a:r>
              <a:r>
                <a:rPr lang="de-DE" sz="1200" dirty="0" smtClean="0">
                  <a:latin typeface="Arial" charset="0"/>
                  <a:cs typeface="Arial" charset="0"/>
                </a:rPr>
                <a:t>anzünden.</a:t>
              </a:r>
              <a:endParaRPr lang="de-DE" sz="1200" dirty="0">
                <a:latin typeface="Arial" charset="0"/>
              </a:endParaRPr>
            </a:p>
            <a:p>
              <a:pPr marL="95250" indent="-95250">
                <a:spcBef>
                  <a:spcPct val="50000"/>
                </a:spcBef>
                <a:buFontTx/>
                <a:buChar char="•"/>
              </a:pPr>
              <a:r>
                <a:rPr lang="de-DE" sz="1200" dirty="0">
                  <a:latin typeface="Arial" charset="0"/>
                  <a:cs typeface="Arial" charset="0"/>
                </a:rPr>
                <a:t>Beim Auspusten der Kerze die Hand hinter die </a:t>
              </a:r>
              <a:r>
                <a:rPr lang="de-DE" sz="1200" dirty="0" smtClean="0">
                  <a:latin typeface="Arial" charset="0"/>
                  <a:cs typeface="Arial" charset="0"/>
                </a:rPr>
                <a:t>Flamme halten.</a:t>
              </a:r>
              <a:endParaRPr lang="de-DE" sz="1200" dirty="0">
                <a:latin typeface="Arial" charset="0"/>
              </a:endParaRPr>
            </a:p>
          </p:txBody>
        </p:sp>
        <p:grpSp>
          <p:nvGrpSpPr>
            <p:cNvPr id="7171" name="Group 3"/>
            <p:cNvGrpSpPr>
              <a:grpSpLocks/>
            </p:cNvGrpSpPr>
            <p:nvPr/>
          </p:nvGrpSpPr>
          <p:grpSpPr bwMode="auto">
            <a:xfrm>
              <a:off x="685800" y="609600"/>
              <a:ext cx="533400" cy="533400"/>
              <a:chOff x="2208" y="2016"/>
              <a:chExt cx="672" cy="670"/>
            </a:xfrm>
          </p:grpSpPr>
          <p:sp>
            <p:nvSpPr>
              <p:cNvPr id="7247" name="AutoShape 4"/>
              <p:cNvSpPr>
                <a:spLocks noChangeArrowheads="1"/>
              </p:cNvSpPr>
              <p:nvPr/>
            </p:nvSpPr>
            <p:spPr bwMode="auto">
              <a:xfrm>
                <a:off x="2208" y="2378"/>
                <a:ext cx="672" cy="308"/>
              </a:xfrm>
              <a:prstGeom prst="flowChartMagneticDisk">
                <a:avLst/>
              </a:prstGeom>
              <a:solidFill>
                <a:schemeClr val="folHlink"/>
              </a:solidFill>
              <a:ln w="12700">
                <a:solidFill>
                  <a:schemeClr val="tx1"/>
                </a:solidFill>
                <a:round/>
                <a:headEnd/>
                <a:tailEnd/>
              </a:ln>
            </p:spPr>
            <p:txBody>
              <a:bodyPr wrap="none" anchor="ctr"/>
              <a:lstStyle/>
              <a:p>
                <a:endParaRPr lang="de-DE"/>
              </a:p>
            </p:txBody>
          </p:sp>
          <p:sp>
            <p:nvSpPr>
              <p:cNvPr id="7248" name="Oval 5"/>
              <p:cNvSpPr>
                <a:spLocks noChangeArrowheads="1"/>
              </p:cNvSpPr>
              <p:nvPr/>
            </p:nvSpPr>
            <p:spPr bwMode="auto">
              <a:xfrm>
                <a:off x="2240" y="2406"/>
                <a:ext cx="608" cy="56"/>
              </a:xfrm>
              <a:prstGeom prst="ellipse">
                <a:avLst/>
              </a:prstGeom>
              <a:solidFill>
                <a:srgbClr val="FFFFFF"/>
              </a:solidFill>
              <a:ln w="12700">
                <a:solidFill>
                  <a:schemeClr val="tx1"/>
                </a:solidFill>
                <a:round/>
                <a:headEnd/>
                <a:tailEnd/>
              </a:ln>
            </p:spPr>
            <p:txBody>
              <a:bodyPr wrap="none" anchor="ctr"/>
              <a:lstStyle/>
              <a:p>
                <a:endParaRPr lang="de-DE"/>
              </a:p>
            </p:txBody>
          </p:sp>
          <p:sp>
            <p:nvSpPr>
              <p:cNvPr id="7249" name="Arc 6"/>
              <p:cNvSpPr>
                <a:spLocks/>
              </p:cNvSpPr>
              <p:nvPr/>
            </p:nvSpPr>
            <p:spPr bwMode="auto">
              <a:xfrm>
                <a:off x="2464" y="2294"/>
                <a:ext cx="64" cy="140"/>
              </a:xfrm>
              <a:custGeom>
                <a:avLst/>
                <a:gdLst>
                  <a:gd name="T0" fmla="*/ 0 w 21600"/>
                  <a:gd name="T1" fmla="*/ 0 h 21600"/>
                  <a:gd name="T2" fmla="*/ 0 w 21600"/>
                  <a:gd name="T3" fmla="*/ 1 h 21600"/>
                  <a:gd name="T4" fmla="*/ 0 w 21600"/>
                  <a:gd name="T5" fmla="*/ 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p:spPr>
            <p:txBody>
              <a:bodyPr wrap="none" anchor="ctr"/>
              <a:lstStyle/>
              <a:p>
                <a:endParaRPr lang="de-DE"/>
              </a:p>
            </p:txBody>
          </p:sp>
          <p:sp>
            <p:nvSpPr>
              <p:cNvPr id="7250" name="Freeform 7"/>
              <p:cNvSpPr>
                <a:spLocks/>
              </p:cNvSpPr>
              <p:nvPr/>
            </p:nvSpPr>
            <p:spPr bwMode="auto">
              <a:xfrm>
                <a:off x="2432" y="2016"/>
                <a:ext cx="156" cy="328"/>
              </a:xfrm>
              <a:custGeom>
                <a:avLst/>
                <a:gdLst>
                  <a:gd name="T0" fmla="*/ 152 w 156"/>
                  <a:gd name="T1" fmla="*/ 214 h 328"/>
                  <a:gd name="T2" fmla="*/ 146 w 156"/>
                  <a:gd name="T3" fmla="*/ 266 h 328"/>
                  <a:gd name="T4" fmla="*/ 94 w 156"/>
                  <a:gd name="T5" fmla="*/ 320 h 328"/>
                  <a:gd name="T6" fmla="*/ 26 w 156"/>
                  <a:gd name="T7" fmla="*/ 313 h 328"/>
                  <a:gd name="T8" fmla="*/ 4 w 156"/>
                  <a:gd name="T9" fmla="*/ 278 h 328"/>
                  <a:gd name="T10" fmla="*/ 6 w 156"/>
                  <a:gd name="T11" fmla="*/ 226 h 328"/>
                  <a:gd name="T12" fmla="*/ 22 w 156"/>
                  <a:gd name="T13" fmla="*/ 155 h 328"/>
                  <a:gd name="T14" fmla="*/ 45 w 156"/>
                  <a:gd name="T15" fmla="*/ 81 h 328"/>
                  <a:gd name="T16" fmla="*/ 45 w 156"/>
                  <a:gd name="T17" fmla="*/ 8 h 328"/>
                  <a:gd name="T18" fmla="*/ 69 w 156"/>
                  <a:gd name="T19" fmla="*/ 37 h 328"/>
                  <a:gd name="T20" fmla="*/ 93 w 156"/>
                  <a:gd name="T21" fmla="*/ 66 h 328"/>
                  <a:gd name="T22" fmla="*/ 144 w 156"/>
                  <a:gd name="T23" fmla="*/ 156 h 328"/>
                  <a:gd name="T24" fmla="*/ 152 w 156"/>
                  <a:gd name="T25" fmla="*/ 214 h 3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6"/>
                  <a:gd name="T40" fmla="*/ 0 h 328"/>
                  <a:gd name="T41" fmla="*/ 156 w 156"/>
                  <a:gd name="T42" fmla="*/ 328 h 3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6" h="328">
                    <a:moveTo>
                      <a:pt x="152" y="214"/>
                    </a:moveTo>
                    <a:cubicBezTo>
                      <a:pt x="152" y="232"/>
                      <a:pt x="156" y="248"/>
                      <a:pt x="146" y="266"/>
                    </a:cubicBezTo>
                    <a:cubicBezTo>
                      <a:pt x="136" y="284"/>
                      <a:pt x="114" y="312"/>
                      <a:pt x="94" y="320"/>
                    </a:cubicBezTo>
                    <a:cubicBezTo>
                      <a:pt x="74" y="328"/>
                      <a:pt x="41" y="321"/>
                      <a:pt x="26" y="313"/>
                    </a:cubicBezTo>
                    <a:cubicBezTo>
                      <a:pt x="10" y="305"/>
                      <a:pt x="8" y="290"/>
                      <a:pt x="4" y="278"/>
                    </a:cubicBezTo>
                    <a:cubicBezTo>
                      <a:pt x="0" y="266"/>
                      <a:pt x="2" y="248"/>
                      <a:pt x="6" y="226"/>
                    </a:cubicBezTo>
                    <a:cubicBezTo>
                      <a:pt x="10" y="203"/>
                      <a:pt x="14" y="180"/>
                      <a:pt x="22" y="155"/>
                    </a:cubicBezTo>
                    <a:cubicBezTo>
                      <a:pt x="29" y="131"/>
                      <a:pt x="41" y="106"/>
                      <a:pt x="45" y="81"/>
                    </a:cubicBezTo>
                    <a:cubicBezTo>
                      <a:pt x="49" y="57"/>
                      <a:pt x="41" y="15"/>
                      <a:pt x="45" y="8"/>
                    </a:cubicBezTo>
                    <a:cubicBezTo>
                      <a:pt x="49" y="0"/>
                      <a:pt x="61" y="27"/>
                      <a:pt x="69" y="37"/>
                    </a:cubicBezTo>
                    <a:cubicBezTo>
                      <a:pt x="77" y="47"/>
                      <a:pt x="77" y="49"/>
                      <a:pt x="93" y="66"/>
                    </a:cubicBezTo>
                    <a:cubicBezTo>
                      <a:pt x="109" y="83"/>
                      <a:pt x="132" y="134"/>
                      <a:pt x="144" y="156"/>
                    </a:cubicBezTo>
                    <a:cubicBezTo>
                      <a:pt x="154" y="181"/>
                      <a:pt x="149" y="195"/>
                      <a:pt x="152" y="214"/>
                    </a:cubicBezTo>
                    <a:close/>
                  </a:path>
                </a:pathLst>
              </a:custGeom>
              <a:gradFill rotWithShape="0">
                <a:gsLst>
                  <a:gs pos="0">
                    <a:srgbClr val="FFFF00"/>
                  </a:gs>
                  <a:gs pos="100000">
                    <a:srgbClr val="FFFF66"/>
                  </a:gs>
                </a:gsLst>
                <a:lin ang="5400000" scaled="1"/>
              </a:gradFill>
              <a:ln w="9525">
                <a:solidFill>
                  <a:schemeClr val="tx1"/>
                </a:solidFill>
                <a:round/>
                <a:headEnd/>
                <a:tailEnd/>
              </a:ln>
            </p:spPr>
            <p:txBody>
              <a:bodyPr/>
              <a:lstStyle/>
              <a:p>
                <a:endParaRPr lang="de-DE"/>
              </a:p>
            </p:txBody>
          </p:sp>
        </p:grpSp>
        <p:grpSp>
          <p:nvGrpSpPr>
            <p:cNvPr id="7172" name="Group 8"/>
            <p:cNvGrpSpPr>
              <a:grpSpLocks/>
            </p:cNvGrpSpPr>
            <p:nvPr/>
          </p:nvGrpSpPr>
          <p:grpSpPr bwMode="auto">
            <a:xfrm rot="19174025">
              <a:off x="1404938" y="609600"/>
              <a:ext cx="195262" cy="533400"/>
              <a:chOff x="3360" y="2064"/>
              <a:chExt cx="576" cy="1776"/>
            </a:xfrm>
          </p:grpSpPr>
          <p:sp>
            <p:nvSpPr>
              <p:cNvPr id="7241" name="AutoShape 9"/>
              <p:cNvSpPr>
                <a:spLocks noChangeArrowheads="1"/>
              </p:cNvSpPr>
              <p:nvPr/>
            </p:nvSpPr>
            <p:spPr bwMode="auto">
              <a:xfrm rot="-5400000">
                <a:off x="2880" y="2784"/>
                <a:ext cx="1584" cy="528"/>
              </a:xfrm>
              <a:prstGeom prst="roundRect">
                <a:avLst>
                  <a:gd name="adj" fmla="val 16667"/>
                </a:avLst>
              </a:prstGeom>
              <a:solidFill>
                <a:srgbClr val="0066FF"/>
              </a:solidFill>
              <a:ln w="9525">
                <a:solidFill>
                  <a:schemeClr val="tx1"/>
                </a:solidFill>
                <a:round/>
                <a:headEnd/>
                <a:tailEnd/>
              </a:ln>
            </p:spPr>
            <p:txBody>
              <a:bodyPr wrap="none" anchor="ctr"/>
              <a:lstStyle/>
              <a:p>
                <a:endParaRPr lang="de-DE"/>
              </a:p>
            </p:txBody>
          </p:sp>
          <p:sp>
            <p:nvSpPr>
              <p:cNvPr id="7242" name="AutoShape 10"/>
              <p:cNvSpPr>
                <a:spLocks noChangeArrowheads="1"/>
              </p:cNvSpPr>
              <p:nvPr/>
            </p:nvSpPr>
            <p:spPr bwMode="auto">
              <a:xfrm>
                <a:off x="3408" y="2064"/>
                <a:ext cx="336" cy="240"/>
              </a:xfrm>
              <a:prstGeom prst="roundRect">
                <a:avLst>
                  <a:gd name="adj" fmla="val 16667"/>
                </a:avLst>
              </a:prstGeom>
              <a:solidFill>
                <a:schemeClr val="folHlink"/>
              </a:solidFill>
              <a:ln w="9525">
                <a:solidFill>
                  <a:schemeClr val="tx1"/>
                </a:solidFill>
                <a:round/>
                <a:headEnd/>
                <a:tailEnd/>
              </a:ln>
            </p:spPr>
            <p:txBody>
              <a:bodyPr wrap="none" anchor="ctr"/>
              <a:lstStyle/>
              <a:p>
                <a:endParaRPr lang="de-DE"/>
              </a:p>
            </p:txBody>
          </p:sp>
          <p:sp>
            <p:nvSpPr>
              <p:cNvPr id="7243" name="Rectangle 11"/>
              <p:cNvSpPr>
                <a:spLocks noChangeArrowheads="1"/>
              </p:cNvSpPr>
              <p:nvPr/>
            </p:nvSpPr>
            <p:spPr bwMode="auto">
              <a:xfrm>
                <a:off x="3744" y="2160"/>
                <a:ext cx="96" cy="192"/>
              </a:xfrm>
              <a:prstGeom prst="rect">
                <a:avLst/>
              </a:prstGeom>
              <a:solidFill>
                <a:schemeClr val="tx1"/>
              </a:solidFill>
              <a:ln w="9525">
                <a:solidFill>
                  <a:schemeClr val="tx1"/>
                </a:solidFill>
                <a:miter lim="800000"/>
                <a:headEnd/>
                <a:tailEnd/>
              </a:ln>
            </p:spPr>
            <p:txBody>
              <a:bodyPr wrap="none" anchor="ctr"/>
              <a:lstStyle/>
              <a:p>
                <a:endParaRPr lang="de-DE"/>
              </a:p>
            </p:txBody>
          </p:sp>
          <p:sp>
            <p:nvSpPr>
              <p:cNvPr id="7244" name="Rectangle 12"/>
              <p:cNvSpPr>
                <a:spLocks noChangeArrowheads="1"/>
              </p:cNvSpPr>
              <p:nvPr/>
            </p:nvSpPr>
            <p:spPr bwMode="auto">
              <a:xfrm>
                <a:off x="3744" y="2160"/>
                <a:ext cx="192" cy="48"/>
              </a:xfrm>
              <a:prstGeom prst="rect">
                <a:avLst/>
              </a:prstGeom>
              <a:solidFill>
                <a:schemeClr val="tx1"/>
              </a:solidFill>
              <a:ln w="9525">
                <a:solidFill>
                  <a:schemeClr val="tx1"/>
                </a:solidFill>
                <a:miter lim="800000"/>
                <a:headEnd/>
                <a:tailEnd/>
              </a:ln>
            </p:spPr>
            <p:txBody>
              <a:bodyPr wrap="none" anchor="ctr"/>
              <a:lstStyle/>
              <a:p>
                <a:endParaRPr lang="de-DE"/>
              </a:p>
            </p:txBody>
          </p:sp>
          <p:sp>
            <p:nvSpPr>
              <p:cNvPr id="7245" name="Rectangle 13"/>
              <p:cNvSpPr>
                <a:spLocks noChangeArrowheads="1"/>
              </p:cNvSpPr>
              <p:nvPr/>
            </p:nvSpPr>
            <p:spPr bwMode="auto">
              <a:xfrm>
                <a:off x="3360" y="2256"/>
                <a:ext cx="96" cy="48"/>
              </a:xfrm>
              <a:prstGeom prst="rect">
                <a:avLst/>
              </a:prstGeom>
              <a:solidFill>
                <a:schemeClr val="tx1"/>
              </a:solidFill>
              <a:ln w="9525">
                <a:solidFill>
                  <a:schemeClr val="tx1"/>
                </a:solidFill>
                <a:miter lim="800000"/>
                <a:headEnd/>
                <a:tailEnd/>
              </a:ln>
            </p:spPr>
            <p:txBody>
              <a:bodyPr wrap="none" anchor="ctr"/>
              <a:lstStyle/>
              <a:p>
                <a:endParaRPr lang="de-DE"/>
              </a:p>
            </p:txBody>
          </p:sp>
          <p:sp>
            <p:nvSpPr>
              <p:cNvPr id="7246" name="Rectangle 14"/>
              <p:cNvSpPr>
                <a:spLocks noChangeArrowheads="1"/>
              </p:cNvSpPr>
              <p:nvPr/>
            </p:nvSpPr>
            <p:spPr bwMode="auto">
              <a:xfrm>
                <a:off x="3408" y="2256"/>
                <a:ext cx="528" cy="144"/>
              </a:xfrm>
              <a:prstGeom prst="rect">
                <a:avLst/>
              </a:prstGeom>
              <a:solidFill>
                <a:schemeClr val="tx1"/>
              </a:solidFill>
              <a:ln w="9525">
                <a:solidFill>
                  <a:schemeClr val="tx1"/>
                </a:solidFill>
                <a:miter lim="800000"/>
                <a:headEnd/>
                <a:tailEnd/>
              </a:ln>
            </p:spPr>
            <p:txBody>
              <a:bodyPr wrap="none" anchor="ctr"/>
              <a:lstStyle/>
              <a:p>
                <a:endParaRPr lang="de-DE"/>
              </a:p>
            </p:txBody>
          </p:sp>
        </p:grpSp>
        <p:grpSp>
          <p:nvGrpSpPr>
            <p:cNvPr id="7173" name="Group 15"/>
            <p:cNvGrpSpPr>
              <a:grpSpLocks/>
            </p:cNvGrpSpPr>
            <p:nvPr/>
          </p:nvGrpSpPr>
          <p:grpSpPr bwMode="auto">
            <a:xfrm rot="19352997">
              <a:off x="1828800" y="609600"/>
              <a:ext cx="228600" cy="457200"/>
              <a:chOff x="4320" y="1008"/>
              <a:chExt cx="864" cy="1680"/>
            </a:xfrm>
          </p:grpSpPr>
          <p:sp>
            <p:nvSpPr>
              <p:cNvPr id="7212" name="Rectangle 16"/>
              <p:cNvSpPr>
                <a:spLocks noChangeArrowheads="1"/>
              </p:cNvSpPr>
              <p:nvPr/>
            </p:nvSpPr>
            <p:spPr bwMode="auto">
              <a:xfrm>
                <a:off x="4368" y="1008"/>
                <a:ext cx="768" cy="480"/>
              </a:xfrm>
              <a:prstGeom prst="rect">
                <a:avLst/>
              </a:prstGeom>
              <a:solidFill>
                <a:srgbClr val="FFFF99"/>
              </a:solidFill>
              <a:ln w="9525">
                <a:solidFill>
                  <a:schemeClr val="tx1"/>
                </a:solidFill>
                <a:miter lim="800000"/>
                <a:headEnd/>
                <a:tailEnd/>
              </a:ln>
            </p:spPr>
            <p:txBody>
              <a:bodyPr wrap="none" anchor="ctr"/>
              <a:lstStyle/>
              <a:p>
                <a:endParaRPr lang="de-DE"/>
              </a:p>
            </p:txBody>
          </p:sp>
          <p:grpSp>
            <p:nvGrpSpPr>
              <p:cNvPr id="7213" name="Group 17"/>
              <p:cNvGrpSpPr>
                <a:grpSpLocks/>
              </p:cNvGrpSpPr>
              <p:nvPr/>
            </p:nvGrpSpPr>
            <p:grpSpPr bwMode="auto">
              <a:xfrm>
                <a:off x="4512" y="1104"/>
                <a:ext cx="96" cy="480"/>
                <a:chOff x="2400" y="2352"/>
                <a:chExt cx="192" cy="624"/>
              </a:xfrm>
            </p:grpSpPr>
            <p:sp>
              <p:nvSpPr>
                <p:cNvPr id="7239" name="Rectangle 18"/>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40" name="Oval 19"/>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14" name="Group 20"/>
              <p:cNvGrpSpPr>
                <a:grpSpLocks/>
              </p:cNvGrpSpPr>
              <p:nvPr/>
            </p:nvGrpSpPr>
            <p:grpSpPr bwMode="auto">
              <a:xfrm>
                <a:off x="4656" y="1104"/>
                <a:ext cx="96" cy="480"/>
                <a:chOff x="2400" y="2352"/>
                <a:chExt cx="192" cy="624"/>
              </a:xfrm>
            </p:grpSpPr>
            <p:sp>
              <p:nvSpPr>
                <p:cNvPr id="7237" name="Rectangle 21"/>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38" name="Oval 22"/>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15" name="Group 23"/>
              <p:cNvGrpSpPr>
                <a:grpSpLocks/>
              </p:cNvGrpSpPr>
              <p:nvPr/>
            </p:nvGrpSpPr>
            <p:grpSpPr bwMode="auto">
              <a:xfrm>
                <a:off x="4800" y="1104"/>
                <a:ext cx="96" cy="480"/>
                <a:chOff x="2400" y="2352"/>
                <a:chExt cx="192" cy="624"/>
              </a:xfrm>
            </p:grpSpPr>
            <p:sp>
              <p:nvSpPr>
                <p:cNvPr id="7235" name="Rectangle 24"/>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36" name="Oval 25"/>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16" name="Group 26"/>
              <p:cNvGrpSpPr>
                <a:grpSpLocks/>
              </p:cNvGrpSpPr>
              <p:nvPr/>
            </p:nvGrpSpPr>
            <p:grpSpPr bwMode="auto">
              <a:xfrm>
                <a:off x="4944" y="1104"/>
                <a:ext cx="96" cy="480"/>
                <a:chOff x="2400" y="2352"/>
                <a:chExt cx="192" cy="624"/>
              </a:xfrm>
            </p:grpSpPr>
            <p:sp>
              <p:nvSpPr>
                <p:cNvPr id="7233" name="Rectangle 27"/>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34" name="Oval 28"/>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17" name="Group 29"/>
              <p:cNvGrpSpPr>
                <a:grpSpLocks/>
              </p:cNvGrpSpPr>
              <p:nvPr/>
            </p:nvGrpSpPr>
            <p:grpSpPr bwMode="auto">
              <a:xfrm>
                <a:off x="4416" y="1104"/>
                <a:ext cx="96" cy="480"/>
                <a:chOff x="2400" y="2352"/>
                <a:chExt cx="192" cy="624"/>
              </a:xfrm>
            </p:grpSpPr>
            <p:sp>
              <p:nvSpPr>
                <p:cNvPr id="7231" name="Rectangle 30"/>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32" name="Oval 31"/>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18" name="Group 32"/>
              <p:cNvGrpSpPr>
                <a:grpSpLocks/>
              </p:cNvGrpSpPr>
              <p:nvPr/>
            </p:nvGrpSpPr>
            <p:grpSpPr bwMode="auto">
              <a:xfrm>
                <a:off x="4608" y="1104"/>
                <a:ext cx="96" cy="480"/>
                <a:chOff x="2400" y="2352"/>
                <a:chExt cx="192" cy="624"/>
              </a:xfrm>
            </p:grpSpPr>
            <p:sp>
              <p:nvSpPr>
                <p:cNvPr id="7229" name="Rectangle 33"/>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30" name="Oval 34"/>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19" name="Group 35"/>
              <p:cNvGrpSpPr>
                <a:grpSpLocks/>
              </p:cNvGrpSpPr>
              <p:nvPr/>
            </p:nvGrpSpPr>
            <p:grpSpPr bwMode="auto">
              <a:xfrm>
                <a:off x="4704" y="1152"/>
                <a:ext cx="96" cy="480"/>
                <a:chOff x="2400" y="2352"/>
                <a:chExt cx="192" cy="624"/>
              </a:xfrm>
            </p:grpSpPr>
            <p:sp>
              <p:nvSpPr>
                <p:cNvPr id="7227" name="Rectangle 36"/>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28" name="Oval 37"/>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20" name="Group 38"/>
              <p:cNvGrpSpPr>
                <a:grpSpLocks/>
              </p:cNvGrpSpPr>
              <p:nvPr/>
            </p:nvGrpSpPr>
            <p:grpSpPr bwMode="auto">
              <a:xfrm>
                <a:off x="4992" y="1152"/>
                <a:ext cx="96" cy="480"/>
                <a:chOff x="2400" y="2352"/>
                <a:chExt cx="192" cy="624"/>
              </a:xfrm>
            </p:grpSpPr>
            <p:sp>
              <p:nvSpPr>
                <p:cNvPr id="7225" name="Rectangle 39"/>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26" name="Oval 40"/>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grpSp>
            <p:nvGrpSpPr>
              <p:cNvPr id="7221" name="Group 41"/>
              <p:cNvGrpSpPr>
                <a:grpSpLocks/>
              </p:cNvGrpSpPr>
              <p:nvPr/>
            </p:nvGrpSpPr>
            <p:grpSpPr bwMode="auto">
              <a:xfrm>
                <a:off x="4896" y="1152"/>
                <a:ext cx="96" cy="480"/>
                <a:chOff x="2400" y="2352"/>
                <a:chExt cx="192" cy="624"/>
              </a:xfrm>
            </p:grpSpPr>
            <p:sp>
              <p:nvSpPr>
                <p:cNvPr id="7223" name="Rectangle 42"/>
                <p:cNvSpPr>
                  <a:spLocks noChangeArrowheads="1"/>
                </p:cNvSpPr>
                <p:nvPr/>
              </p:nvSpPr>
              <p:spPr bwMode="auto">
                <a:xfrm>
                  <a:off x="2448" y="2592"/>
                  <a:ext cx="96" cy="384"/>
                </a:xfrm>
                <a:prstGeom prst="rect">
                  <a:avLst/>
                </a:prstGeom>
                <a:solidFill>
                  <a:srgbClr val="996633"/>
                </a:solidFill>
                <a:ln w="9525">
                  <a:solidFill>
                    <a:schemeClr val="tx1"/>
                  </a:solidFill>
                  <a:miter lim="800000"/>
                  <a:headEnd/>
                  <a:tailEnd/>
                </a:ln>
              </p:spPr>
              <p:txBody>
                <a:bodyPr wrap="none" anchor="ctr"/>
                <a:lstStyle/>
                <a:p>
                  <a:endParaRPr lang="de-DE"/>
                </a:p>
              </p:txBody>
            </p:sp>
            <p:sp>
              <p:nvSpPr>
                <p:cNvPr id="7224" name="Oval 43"/>
                <p:cNvSpPr>
                  <a:spLocks noChangeArrowheads="1"/>
                </p:cNvSpPr>
                <p:nvPr/>
              </p:nvSpPr>
              <p:spPr bwMode="auto">
                <a:xfrm>
                  <a:off x="2400" y="2352"/>
                  <a:ext cx="192" cy="288"/>
                </a:xfrm>
                <a:prstGeom prst="ellipse">
                  <a:avLst/>
                </a:prstGeom>
                <a:solidFill>
                  <a:srgbClr val="FF0000"/>
                </a:solidFill>
                <a:ln w="9525">
                  <a:solidFill>
                    <a:schemeClr val="tx1"/>
                  </a:solidFill>
                  <a:round/>
                  <a:headEnd/>
                  <a:tailEnd/>
                </a:ln>
              </p:spPr>
              <p:txBody>
                <a:bodyPr wrap="none" anchor="ctr"/>
                <a:lstStyle/>
                <a:p>
                  <a:endParaRPr lang="de-DE"/>
                </a:p>
              </p:txBody>
            </p:sp>
          </p:grpSp>
          <p:sp>
            <p:nvSpPr>
              <p:cNvPr id="7222" name="Rectangle 44"/>
              <p:cNvSpPr>
                <a:spLocks noChangeArrowheads="1"/>
              </p:cNvSpPr>
              <p:nvPr/>
            </p:nvSpPr>
            <p:spPr bwMode="auto">
              <a:xfrm>
                <a:off x="4320" y="1488"/>
                <a:ext cx="864" cy="1200"/>
              </a:xfrm>
              <a:prstGeom prst="rect">
                <a:avLst/>
              </a:prstGeom>
              <a:solidFill>
                <a:srgbClr val="FFFF99"/>
              </a:solidFill>
              <a:ln w="9525">
                <a:solidFill>
                  <a:schemeClr val="tx1"/>
                </a:solidFill>
                <a:miter lim="800000"/>
                <a:headEnd/>
                <a:tailEnd/>
              </a:ln>
            </p:spPr>
            <p:txBody>
              <a:bodyPr wrap="none" anchor="ctr"/>
              <a:lstStyle/>
              <a:p>
                <a:endParaRPr lang="de-DE"/>
              </a:p>
            </p:txBody>
          </p:sp>
        </p:grpSp>
      </p:grpSp>
      <p:grpSp>
        <p:nvGrpSpPr>
          <p:cNvPr id="84" name="Gruppieren 83"/>
          <p:cNvGrpSpPr/>
          <p:nvPr/>
        </p:nvGrpSpPr>
        <p:grpSpPr>
          <a:xfrm>
            <a:off x="457200" y="4680472"/>
            <a:ext cx="5940000" cy="4140000"/>
            <a:chOff x="457200" y="4680472"/>
            <a:chExt cx="5940000" cy="4140000"/>
          </a:xfrm>
        </p:grpSpPr>
        <p:sp>
          <p:nvSpPr>
            <p:cNvPr id="7174" name="Text Box 47"/>
            <p:cNvSpPr txBox="1">
              <a:spLocks noChangeArrowheads="1"/>
            </p:cNvSpPr>
            <p:nvPr/>
          </p:nvSpPr>
          <p:spPr bwMode="auto">
            <a:xfrm>
              <a:off x="457200" y="4680472"/>
              <a:ext cx="5940000" cy="4140000"/>
            </a:xfrm>
            <a:prstGeom prst="rect">
              <a:avLst/>
            </a:prstGeom>
            <a:noFill/>
            <a:ln w="6350">
              <a:solidFill>
                <a:schemeClr val="bg2"/>
              </a:solidFill>
              <a:miter lim="800000"/>
              <a:headEnd/>
              <a:tailEnd/>
            </a:ln>
          </p:spPr>
          <p:txBody>
            <a:bodyPr>
              <a:noAutofit/>
            </a:bodyPr>
            <a:lstStyle/>
            <a:p>
              <a:pPr>
                <a:spcBef>
                  <a:spcPct val="50000"/>
                </a:spcBef>
              </a:pPr>
              <a:r>
                <a:rPr lang="de-DE" sz="1400" b="1" dirty="0">
                  <a:latin typeface="Arial" charset="0"/>
                  <a:cs typeface="Arial" charset="0"/>
                </a:rPr>
                <a:t>	</a:t>
              </a:r>
            </a:p>
            <a:p>
              <a:pPr>
                <a:spcBef>
                  <a:spcPct val="50000"/>
                </a:spcBef>
              </a:pPr>
              <a:r>
                <a:rPr lang="de-DE" sz="1400" b="1" dirty="0">
                  <a:latin typeface="Arial" charset="0"/>
                  <a:cs typeface="Arial" charset="0"/>
                </a:rPr>
                <a:t>	Anleitung zum sachgemäßen Filtrieren</a:t>
              </a:r>
            </a:p>
            <a:p>
              <a:pPr>
                <a:spcBef>
                  <a:spcPct val="50000"/>
                </a:spcBef>
              </a:pPr>
              <a:endParaRPr lang="de-DE" sz="1400" b="1" dirty="0">
                <a:latin typeface="Arial" charset="0"/>
                <a:cs typeface="Arial" charset="0"/>
              </a:endParaRPr>
            </a:p>
            <a:p>
              <a:r>
                <a:rPr lang="de-DE" sz="1200" dirty="0">
                  <a:latin typeface="Arial" charset="0"/>
                  <a:cs typeface="Arial" charset="0"/>
                </a:rPr>
                <a:t>Benötigt werden zum sachgemäßen Filtrieren ein Stativ mit Muffe und Stativring. In den Stativring wird der Glastrichter eingehängt und das gefaltete Filterpapier eingesetzt. Das Filterpapier kann entweder schon im gefalteten Zustand </a:t>
              </a:r>
              <a:r>
                <a:rPr lang="de-DE" sz="1200" dirty="0" smtClean="0">
                  <a:latin typeface="Arial" charset="0"/>
                  <a:cs typeface="Arial" charset="0"/>
                </a:rPr>
                <a:t>gekauft </a:t>
              </a:r>
              <a:r>
                <a:rPr lang="de-DE" sz="1200" dirty="0">
                  <a:latin typeface="Arial" charset="0"/>
                  <a:cs typeface="Arial" charset="0"/>
                </a:rPr>
                <a:t>oder ein üblicher Rundfilter der richtigen Größe </a:t>
              </a:r>
              <a:r>
                <a:rPr lang="de-DE" sz="1200" dirty="0" smtClean="0">
                  <a:latin typeface="Arial" charset="0"/>
                  <a:cs typeface="Arial" charset="0"/>
                </a:rPr>
                <a:t>selbst gefaltet werden:</a:t>
              </a:r>
              <a:endParaRPr lang="de-DE" sz="1200" dirty="0">
                <a:cs typeface="Times New Roman" charset="0"/>
              </a:endParaRPr>
            </a:p>
            <a:p>
              <a:pPr>
                <a:spcBef>
                  <a:spcPct val="50000"/>
                </a:spcBef>
              </a:pPr>
              <a:r>
                <a:rPr lang="de-DE" sz="1200" dirty="0">
                  <a:latin typeface="Arial" charset="0"/>
                  <a:cs typeface="Arial" charset="0"/>
                </a:rPr>
                <a:t> </a:t>
              </a:r>
            </a:p>
            <a:p>
              <a:pPr>
                <a:spcBef>
                  <a:spcPct val="50000"/>
                </a:spcBef>
              </a:pPr>
              <a:endParaRPr lang="de-DE" sz="1200" dirty="0" smtClean="0">
                <a:latin typeface="Arial" charset="0"/>
                <a:cs typeface="Arial" charset="0"/>
              </a:endParaRPr>
            </a:p>
            <a:p>
              <a:pPr>
                <a:spcBef>
                  <a:spcPct val="50000"/>
                </a:spcBef>
              </a:pPr>
              <a:endParaRPr lang="de-DE" sz="1200" dirty="0">
                <a:latin typeface="Arial" charset="0"/>
                <a:cs typeface="Arial" charset="0"/>
              </a:endParaRPr>
            </a:p>
            <a:p>
              <a:pPr>
                <a:spcBef>
                  <a:spcPct val="50000"/>
                </a:spcBef>
              </a:pPr>
              <a:endParaRPr lang="de-DE" sz="1200" dirty="0">
                <a:cs typeface="Times New Roman" charset="0"/>
              </a:endParaRPr>
            </a:p>
            <a:p>
              <a:pPr>
                <a:spcBef>
                  <a:spcPct val="50000"/>
                </a:spcBef>
              </a:pPr>
              <a:r>
                <a:rPr lang="de-DE" sz="1200" dirty="0">
                  <a:latin typeface="Arial" charset="0"/>
                  <a:cs typeface="Arial" charset="0"/>
                </a:rPr>
                <a:t> </a:t>
              </a:r>
              <a:endParaRPr lang="de-DE" sz="1200" dirty="0">
                <a:cs typeface="Times New Roman" charset="0"/>
              </a:endParaRPr>
            </a:p>
            <a:p>
              <a:r>
                <a:rPr lang="de-DE" sz="1200" dirty="0">
                  <a:latin typeface="Arial" charset="0"/>
                  <a:cs typeface="Arial" charset="0"/>
                </a:rPr>
                <a:t> Becherglas oder </a:t>
              </a:r>
              <a:r>
                <a:rPr lang="de-DE" sz="1200" dirty="0" err="1">
                  <a:latin typeface="Arial" charset="0"/>
                  <a:cs typeface="Arial" charset="0"/>
                </a:rPr>
                <a:t>Erlenmeyerkolben</a:t>
              </a:r>
              <a:r>
                <a:rPr lang="de-DE" sz="1200" dirty="0">
                  <a:latin typeface="Arial" charset="0"/>
                  <a:cs typeface="Arial" charset="0"/>
                </a:rPr>
                <a:t> unter den Glastrichter stellen und nach und nach die zu titrierende Flüssigkeit </a:t>
              </a:r>
              <a:r>
                <a:rPr lang="de-DE" sz="1200" dirty="0" smtClean="0">
                  <a:latin typeface="Arial" charset="0"/>
                  <a:cs typeface="Arial" charset="0"/>
                </a:rPr>
                <a:t>in den </a:t>
              </a:r>
              <a:r>
                <a:rPr lang="de-DE" sz="1200" dirty="0">
                  <a:latin typeface="Arial" charset="0"/>
                  <a:cs typeface="Arial" charset="0"/>
                </a:rPr>
                <a:t>Filter schütten. Im Auffanggefäß befindet sich danach die </a:t>
              </a:r>
              <a:r>
                <a:rPr lang="de-DE" sz="1200" dirty="0" smtClean="0">
                  <a:latin typeface="Arial" charset="0"/>
                  <a:cs typeface="Arial" charset="0"/>
                </a:rPr>
                <a:t>gefilterte Flüssigkeit (Filtrat). </a:t>
              </a:r>
              <a:r>
                <a:rPr lang="de-DE" sz="1200" dirty="0">
                  <a:latin typeface="Arial" charset="0"/>
                  <a:cs typeface="Arial" charset="0"/>
                </a:rPr>
                <a:t>Der abgetrennte Teil bleibt im Filter </a:t>
              </a:r>
              <a:r>
                <a:rPr lang="de-DE" sz="1200" dirty="0" smtClean="0">
                  <a:latin typeface="Arial" charset="0"/>
                  <a:cs typeface="Arial" charset="0"/>
                </a:rPr>
                <a:t>hängen (Rückstand). </a:t>
              </a:r>
              <a:r>
                <a:rPr lang="de-DE" sz="1200" dirty="0">
                  <a:latin typeface="Arial" charset="0"/>
                  <a:cs typeface="Arial" charset="0"/>
                </a:rPr>
                <a:t>Welche Teile im Filter zurückbleiben ist abhängig von der Porengröße des Filterpapiers</a:t>
              </a:r>
              <a:r>
                <a:rPr lang="de-DE" sz="1200" dirty="0"/>
                <a:t>.</a:t>
              </a:r>
            </a:p>
          </p:txBody>
        </p:sp>
        <p:grpSp>
          <p:nvGrpSpPr>
            <p:cNvPr id="7183" name="Group 83"/>
            <p:cNvGrpSpPr>
              <a:grpSpLocks/>
            </p:cNvGrpSpPr>
            <p:nvPr/>
          </p:nvGrpSpPr>
          <p:grpSpPr bwMode="auto">
            <a:xfrm>
              <a:off x="609600" y="4736009"/>
              <a:ext cx="596900" cy="700087"/>
              <a:chOff x="4560" y="1767"/>
              <a:chExt cx="712" cy="921"/>
            </a:xfrm>
          </p:grpSpPr>
          <p:sp>
            <p:nvSpPr>
              <p:cNvPr id="7186" name="AutoShape 84"/>
              <p:cNvSpPr>
                <a:spLocks noChangeArrowheads="1"/>
              </p:cNvSpPr>
              <p:nvPr/>
            </p:nvSpPr>
            <p:spPr bwMode="auto">
              <a:xfrm rot="-5400000" flipH="1" flipV="1">
                <a:off x="4255" y="2231"/>
                <a:ext cx="876" cy="22"/>
              </a:xfrm>
              <a:prstGeom prst="roundRect">
                <a:avLst>
                  <a:gd name="adj" fmla="val 50000"/>
                </a:avLst>
              </a:prstGeom>
              <a:solidFill>
                <a:srgbClr val="DDDDDD"/>
              </a:solidFill>
              <a:ln w="12700">
                <a:solidFill>
                  <a:srgbClr val="000000"/>
                </a:solidFill>
                <a:round/>
                <a:headEnd/>
                <a:tailEnd/>
              </a:ln>
            </p:spPr>
            <p:txBody>
              <a:bodyPr wrap="none" anchor="ctr"/>
              <a:lstStyle/>
              <a:p>
                <a:endParaRPr lang="de-DE"/>
              </a:p>
            </p:txBody>
          </p:sp>
          <p:sp>
            <p:nvSpPr>
              <p:cNvPr id="7187" name="AutoShape 85"/>
              <p:cNvSpPr>
                <a:spLocks noChangeArrowheads="1"/>
              </p:cNvSpPr>
              <p:nvPr/>
            </p:nvSpPr>
            <p:spPr bwMode="auto">
              <a:xfrm flipH="1" flipV="1">
                <a:off x="4647" y="2663"/>
                <a:ext cx="625" cy="25"/>
              </a:xfrm>
              <a:prstGeom prst="roundRect">
                <a:avLst>
                  <a:gd name="adj" fmla="val 50000"/>
                </a:avLst>
              </a:prstGeom>
              <a:solidFill>
                <a:srgbClr val="DDDDDD"/>
              </a:solidFill>
              <a:ln w="12700">
                <a:solidFill>
                  <a:srgbClr val="000000"/>
                </a:solidFill>
                <a:round/>
                <a:headEnd/>
                <a:tailEnd/>
              </a:ln>
            </p:spPr>
            <p:txBody>
              <a:bodyPr wrap="none" anchor="ctr"/>
              <a:lstStyle/>
              <a:p>
                <a:endParaRPr lang="de-DE"/>
              </a:p>
            </p:txBody>
          </p:sp>
          <p:sp>
            <p:nvSpPr>
              <p:cNvPr id="7188" name="Freeform 86"/>
              <p:cNvSpPr>
                <a:spLocks/>
              </p:cNvSpPr>
              <p:nvPr/>
            </p:nvSpPr>
            <p:spPr bwMode="auto">
              <a:xfrm>
                <a:off x="4560" y="1918"/>
                <a:ext cx="312" cy="23"/>
              </a:xfrm>
              <a:custGeom>
                <a:avLst/>
                <a:gdLst>
                  <a:gd name="T0" fmla="*/ 283 w 615"/>
                  <a:gd name="T1" fmla="*/ 3 h 33"/>
                  <a:gd name="T2" fmla="*/ 88 w 615"/>
                  <a:gd name="T3" fmla="*/ 0 h 33"/>
                  <a:gd name="T4" fmla="*/ 67 w 615"/>
                  <a:gd name="T5" fmla="*/ 0 h 33"/>
                  <a:gd name="T6" fmla="*/ 44 w 615"/>
                  <a:gd name="T7" fmla="*/ 1 h 33"/>
                  <a:gd name="T8" fmla="*/ 45 w 615"/>
                  <a:gd name="T9" fmla="*/ 16 h 33"/>
                  <a:gd name="T10" fmla="*/ 65 w 615"/>
                  <a:gd name="T11" fmla="*/ 17 h 33"/>
                  <a:gd name="T12" fmla="*/ 90 w 615"/>
                  <a:gd name="T13" fmla="*/ 20 h 33"/>
                  <a:gd name="T14" fmla="*/ 280 w 615"/>
                  <a:gd name="T15" fmla="*/ 20 h 33"/>
                  <a:gd name="T16" fmla="*/ 283 w 615"/>
                  <a:gd name="T17" fmla="*/ 3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15"/>
                  <a:gd name="T28" fmla="*/ 0 h 33"/>
                  <a:gd name="T29" fmla="*/ 615 w 615"/>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15" h="33">
                    <a:moveTo>
                      <a:pt x="557" y="4"/>
                    </a:moveTo>
                    <a:cubicBezTo>
                      <a:pt x="472" y="7"/>
                      <a:pt x="245" y="1"/>
                      <a:pt x="174" y="0"/>
                    </a:cubicBezTo>
                    <a:lnTo>
                      <a:pt x="133" y="0"/>
                    </a:lnTo>
                    <a:lnTo>
                      <a:pt x="87" y="2"/>
                    </a:lnTo>
                    <a:cubicBezTo>
                      <a:pt x="0" y="17"/>
                      <a:pt x="83" y="19"/>
                      <a:pt x="88" y="23"/>
                    </a:cubicBezTo>
                    <a:lnTo>
                      <a:pt x="129" y="24"/>
                    </a:lnTo>
                    <a:lnTo>
                      <a:pt x="177" y="29"/>
                    </a:lnTo>
                    <a:cubicBezTo>
                      <a:pt x="247" y="30"/>
                      <a:pt x="489" y="33"/>
                      <a:pt x="552" y="29"/>
                    </a:cubicBezTo>
                    <a:cubicBezTo>
                      <a:pt x="615" y="25"/>
                      <a:pt x="564" y="4"/>
                      <a:pt x="557" y="4"/>
                    </a:cubicBezTo>
                    <a:close/>
                  </a:path>
                </a:pathLst>
              </a:custGeom>
              <a:solidFill>
                <a:srgbClr val="DDDDDD"/>
              </a:solidFill>
              <a:ln w="12700" cap="flat" cmpd="sng">
                <a:solidFill>
                  <a:schemeClr val="tx1"/>
                </a:solidFill>
                <a:prstDash val="solid"/>
                <a:round/>
                <a:headEnd/>
                <a:tailEnd/>
              </a:ln>
            </p:spPr>
            <p:txBody>
              <a:bodyPr wrap="none"/>
              <a:lstStyle/>
              <a:p>
                <a:endParaRPr lang="de-DE"/>
              </a:p>
            </p:txBody>
          </p:sp>
          <p:grpSp>
            <p:nvGrpSpPr>
              <p:cNvPr id="7189" name="Group 87"/>
              <p:cNvGrpSpPr>
                <a:grpSpLocks/>
              </p:cNvGrpSpPr>
              <p:nvPr/>
            </p:nvGrpSpPr>
            <p:grpSpPr bwMode="auto">
              <a:xfrm>
                <a:off x="4630" y="1899"/>
                <a:ext cx="86" cy="62"/>
                <a:chOff x="2142" y="2578"/>
                <a:chExt cx="145" cy="118"/>
              </a:xfrm>
            </p:grpSpPr>
            <p:sp>
              <p:nvSpPr>
                <p:cNvPr id="7206" name="AutoShape 88"/>
                <p:cNvSpPr>
                  <a:spLocks noChangeArrowheads="1"/>
                </p:cNvSpPr>
                <p:nvPr/>
              </p:nvSpPr>
              <p:spPr bwMode="auto">
                <a:xfrm flipH="1" flipV="1">
                  <a:off x="2180" y="2578"/>
                  <a:ext cx="107" cy="118"/>
                </a:xfrm>
                <a:prstGeom prst="roundRect">
                  <a:avLst>
                    <a:gd name="adj" fmla="val 50000"/>
                  </a:avLst>
                </a:prstGeom>
                <a:solidFill>
                  <a:srgbClr val="DDDDDD"/>
                </a:solidFill>
                <a:ln w="12700">
                  <a:solidFill>
                    <a:schemeClr val="tx1"/>
                  </a:solidFill>
                  <a:round/>
                  <a:headEnd/>
                  <a:tailEnd/>
                </a:ln>
              </p:spPr>
              <p:txBody>
                <a:bodyPr wrap="none" anchor="ctr"/>
                <a:lstStyle/>
                <a:p>
                  <a:endParaRPr lang="de-DE"/>
                </a:p>
              </p:txBody>
            </p:sp>
            <p:grpSp>
              <p:nvGrpSpPr>
                <p:cNvPr id="7207" name="Group 89"/>
                <p:cNvGrpSpPr>
                  <a:grpSpLocks/>
                </p:cNvGrpSpPr>
                <p:nvPr/>
              </p:nvGrpSpPr>
              <p:grpSpPr bwMode="auto">
                <a:xfrm rot="1838627" flipH="1">
                  <a:off x="2142" y="2598"/>
                  <a:ext cx="85" cy="90"/>
                  <a:chOff x="3646" y="2640"/>
                  <a:chExt cx="246" cy="278"/>
                </a:xfrm>
              </p:grpSpPr>
              <p:sp>
                <p:nvSpPr>
                  <p:cNvPr id="7208" name="Line 90"/>
                  <p:cNvSpPr>
                    <a:spLocks noChangeShapeType="1"/>
                  </p:cNvSpPr>
                  <p:nvPr/>
                </p:nvSpPr>
                <p:spPr bwMode="auto">
                  <a:xfrm rot="1203202">
                    <a:off x="3646" y="2706"/>
                    <a:ext cx="110" cy="14"/>
                  </a:xfrm>
                  <a:prstGeom prst="line">
                    <a:avLst/>
                  </a:prstGeom>
                  <a:noFill/>
                  <a:ln w="12700">
                    <a:solidFill>
                      <a:schemeClr val="tx1"/>
                    </a:solidFill>
                    <a:round/>
                    <a:headEnd/>
                    <a:tailEnd/>
                  </a:ln>
                </p:spPr>
                <p:txBody>
                  <a:bodyPr/>
                  <a:lstStyle/>
                  <a:p>
                    <a:endParaRPr lang="de-DE"/>
                  </a:p>
                </p:txBody>
              </p:sp>
              <p:sp>
                <p:nvSpPr>
                  <p:cNvPr id="7209" name="Oval 91"/>
                  <p:cNvSpPr>
                    <a:spLocks noChangeArrowheads="1"/>
                  </p:cNvSpPr>
                  <p:nvPr/>
                </p:nvSpPr>
                <p:spPr bwMode="auto">
                  <a:xfrm rot="2224078">
                    <a:off x="3744" y="2640"/>
                    <a:ext cx="148" cy="278"/>
                  </a:xfrm>
                  <a:prstGeom prst="ellipse">
                    <a:avLst/>
                  </a:prstGeom>
                  <a:solidFill>
                    <a:schemeClr val="folHlink"/>
                  </a:solidFill>
                  <a:ln w="12700">
                    <a:solidFill>
                      <a:schemeClr val="tx1"/>
                    </a:solidFill>
                    <a:round/>
                    <a:headEnd/>
                    <a:tailEnd/>
                  </a:ln>
                </p:spPr>
                <p:txBody>
                  <a:bodyPr wrap="none" anchor="ctr"/>
                  <a:lstStyle/>
                  <a:p>
                    <a:endParaRPr lang="de-DE"/>
                  </a:p>
                </p:txBody>
              </p:sp>
            </p:grpSp>
          </p:grpSp>
          <p:grpSp>
            <p:nvGrpSpPr>
              <p:cNvPr id="7190" name="Group 92"/>
              <p:cNvGrpSpPr>
                <a:grpSpLocks/>
              </p:cNvGrpSpPr>
              <p:nvPr/>
            </p:nvGrpSpPr>
            <p:grpSpPr bwMode="auto">
              <a:xfrm>
                <a:off x="4766" y="1767"/>
                <a:ext cx="486" cy="590"/>
                <a:chOff x="1344" y="2304"/>
                <a:chExt cx="1152" cy="1536"/>
              </a:xfrm>
            </p:grpSpPr>
            <p:grpSp>
              <p:nvGrpSpPr>
                <p:cNvPr id="7194" name="Group 93"/>
                <p:cNvGrpSpPr>
                  <a:grpSpLocks/>
                </p:cNvGrpSpPr>
                <p:nvPr/>
              </p:nvGrpSpPr>
              <p:grpSpPr bwMode="auto">
                <a:xfrm>
                  <a:off x="1344" y="2304"/>
                  <a:ext cx="1152" cy="1536"/>
                  <a:chOff x="1488" y="1296"/>
                  <a:chExt cx="1680" cy="2400"/>
                </a:xfrm>
              </p:grpSpPr>
              <p:sp>
                <p:nvSpPr>
                  <p:cNvPr id="7203" name="Freeform 94"/>
                  <p:cNvSpPr>
                    <a:spLocks/>
                  </p:cNvSpPr>
                  <p:nvPr/>
                </p:nvSpPr>
                <p:spPr bwMode="auto">
                  <a:xfrm>
                    <a:off x="1488" y="1344"/>
                    <a:ext cx="1680" cy="2352"/>
                  </a:xfrm>
                  <a:custGeom>
                    <a:avLst/>
                    <a:gdLst>
                      <a:gd name="T0" fmla="*/ 0 w 1680"/>
                      <a:gd name="T1" fmla="*/ 0 h 2352"/>
                      <a:gd name="T2" fmla="*/ 768 w 1680"/>
                      <a:gd name="T3" fmla="*/ 1008 h 2352"/>
                      <a:gd name="T4" fmla="*/ 768 w 1680"/>
                      <a:gd name="T5" fmla="*/ 2352 h 2352"/>
                      <a:gd name="T6" fmla="*/ 816 w 1680"/>
                      <a:gd name="T7" fmla="*/ 2304 h 2352"/>
                      <a:gd name="T8" fmla="*/ 912 w 1680"/>
                      <a:gd name="T9" fmla="*/ 2208 h 2352"/>
                      <a:gd name="T10" fmla="*/ 1008 w 1680"/>
                      <a:gd name="T11" fmla="*/ 2112 h 2352"/>
                      <a:gd name="T12" fmla="*/ 1008 w 1680"/>
                      <a:gd name="T13" fmla="*/ 1008 h 2352"/>
                      <a:gd name="T14" fmla="*/ 1680 w 1680"/>
                      <a:gd name="T15" fmla="*/ 0 h 2352"/>
                      <a:gd name="T16" fmla="*/ 0 60000 65536"/>
                      <a:gd name="T17" fmla="*/ 0 60000 65536"/>
                      <a:gd name="T18" fmla="*/ 0 60000 65536"/>
                      <a:gd name="T19" fmla="*/ 0 60000 65536"/>
                      <a:gd name="T20" fmla="*/ 0 60000 65536"/>
                      <a:gd name="T21" fmla="*/ 0 60000 65536"/>
                      <a:gd name="T22" fmla="*/ 0 60000 65536"/>
                      <a:gd name="T23" fmla="*/ 0 60000 65536"/>
                      <a:gd name="T24" fmla="*/ 0 w 1680"/>
                      <a:gd name="T25" fmla="*/ 0 h 2352"/>
                      <a:gd name="T26" fmla="*/ 1680 w 1680"/>
                      <a:gd name="T27" fmla="*/ 2352 h 235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80" h="2352">
                        <a:moveTo>
                          <a:pt x="0" y="0"/>
                        </a:moveTo>
                        <a:lnTo>
                          <a:pt x="768" y="1008"/>
                        </a:lnTo>
                        <a:lnTo>
                          <a:pt x="768" y="2352"/>
                        </a:lnTo>
                        <a:lnTo>
                          <a:pt x="816" y="2304"/>
                        </a:lnTo>
                        <a:lnTo>
                          <a:pt x="912" y="2208"/>
                        </a:lnTo>
                        <a:lnTo>
                          <a:pt x="1008" y="2112"/>
                        </a:lnTo>
                        <a:lnTo>
                          <a:pt x="1008" y="1008"/>
                        </a:lnTo>
                        <a:lnTo>
                          <a:pt x="1680" y="0"/>
                        </a:lnTo>
                      </a:path>
                    </a:pathLst>
                  </a:custGeom>
                  <a:noFill/>
                  <a:ln w="12700">
                    <a:solidFill>
                      <a:schemeClr val="tx1"/>
                    </a:solidFill>
                    <a:round/>
                    <a:headEnd/>
                    <a:tailEnd/>
                  </a:ln>
                </p:spPr>
                <p:txBody>
                  <a:bodyPr/>
                  <a:lstStyle/>
                  <a:p>
                    <a:endParaRPr lang="de-DE"/>
                  </a:p>
                </p:txBody>
              </p:sp>
              <p:sp>
                <p:nvSpPr>
                  <p:cNvPr id="7204" name="Oval 95"/>
                  <p:cNvSpPr>
                    <a:spLocks noChangeArrowheads="1"/>
                  </p:cNvSpPr>
                  <p:nvPr/>
                </p:nvSpPr>
                <p:spPr bwMode="auto">
                  <a:xfrm>
                    <a:off x="1488" y="1296"/>
                    <a:ext cx="1680" cy="96"/>
                  </a:xfrm>
                  <a:prstGeom prst="ellipse">
                    <a:avLst/>
                  </a:prstGeom>
                  <a:noFill/>
                  <a:ln w="12700">
                    <a:solidFill>
                      <a:schemeClr val="tx1"/>
                    </a:solidFill>
                    <a:round/>
                    <a:headEnd/>
                    <a:tailEnd/>
                  </a:ln>
                </p:spPr>
                <p:txBody>
                  <a:bodyPr wrap="none" anchor="ctr"/>
                  <a:lstStyle/>
                  <a:p>
                    <a:endParaRPr lang="de-DE"/>
                  </a:p>
                </p:txBody>
              </p:sp>
              <p:sp>
                <p:nvSpPr>
                  <p:cNvPr id="7205" name="Oval 96"/>
                  <p:cNvSpPr>
                    <a:spLocks noChangeArrowheads="1"/>
                  </p:cNvSpPr>
                  <p:nvPr/>
                </p:nvSpPr>
                <p:spPr bwMode="auto">
                  <a:xfrm rot="-2400000">
                    <a:off x="2198" y="3541"/>
                    <a:ext cx="336" cy="49"/>
                  </a:xfrm>
                  <a:prstGeom prst="ellipse">
                    <a:avLst/>
                  </a:prstGeom>
                  <a:noFill/>
                  <a:ln w="12700">
                    <a:solidFill>
                      <a:schemeClr val="tx1"/>
                    </a:solidFill>
                    <a:round/>
                    <a:headEnd/>
                    <a:tailEnd/>
                  </a:ln>
                </p:spPr>
                <p:txBody>
                  <a:bodyPr wrap="none" anchor="ctr"/>
                  <a:lstStyle/>
                  <a:p>
                    <a:endParaRPr lang="de-DE"/>
                  </a:p>
                </p:txBody>
              </p:sp>
            </p:grpSp>
            <p:grpSp>
              <p:nvGrpSpPr>
                <p:cNvPr id="7195" name="Group 97"/>
                <p:cNvGrpSpPr>
                  <a:grpSpLocks/>
                </p:cNvGrpSpPr>
                <p:nvPr/>
              </p:nvGrpSpPr>
              <p:grpSpPr bwMode="auto">
                <a:xfrm>
                  <a:off x="1440" y="2304"/>
                  <a:ext cx="1020" cy="676"/>
                  <a:chOff x="1923" y="799"/>
                  <a:chExt cx="1020" cy="676"/>
                </a:xfrm>
              </p:grpSpPr>
              <p:sp>
                <p:nvSpPr>
                  <p:cNvPr id="7196" name="AutoShape 98"/>
                  <p:cNvSpPr>
                    <a:spLocks noChangeArrowheads="1"/>
                  </p:cNvSpPr>
                  <p:nvPr/>
                </p:nvSpPr>
                <p:spPr bwMode="auto">
                  <a:xfrm>
                    <a:off x="1923" y="829"/>
                    <a:ext cx="987" cy="646"/>
                  </a:xfrm>
                  <a:prstGeom prst="flowChartMerge">
                    <a:avLst/>
                  </a:prstGeom>
                  <a:solidFill>
                    <a:srgbClr val="FFFF99"/>
                  </a:solidFill>
                  <a:ln w="12700">
                    <a:solidFill>
                      <a:schemeClr val="tx1"/>
                    </a:solidFill>
                    <a:miter lim="800000"/>
                    <a:headEnd/>
                    <a:tailEnd/>
                  </a:ln>
                </p:spPr>
                <p:txBody>
                  <a:bodyPr wrap="none" anchor="ctr"/>
                  <a:lstStyle/>
                  <a:p>
                    <a:endParaRPr lang="de-DE"/>
                  </a:p>
                </p:txBody>
              </p:sp>
              <p:sp>
                <p:nvSpPr>
                  <p:cNvPr id="7197" name="Oval 99"/>
                  <p:cNvSpPr>
                    <a:spLocks noChangeArrowheads="1"/>
                  </p:cNvSpPr>
                  <p:nvPr/>
                </p:nvSpPr>
                <p:spPr bwMode="auto">
                  <a:xfrm>
                    <a:off x="1923" y="799"/>
                    <a:ext cx="1020" cy="30"/>
                  </a:xfrm>
                  <a:prstGeom prst="ellipse">
                    <a:avLst/>
                  </a:prstGeom>
                  <a:solidFill>
                    <a:srgbClr val="FFFF99"/>
                  </a:solidFill>
                  <a:ln w="12700">
                    <a:solidFill>
                      <a:schemeClr val="tx1"/>
                    </a:solidFill>
                    <a:round/>
                    <a:headEnd/>
                    <a:tailEnd/>
                  </a:ln>
                </p:spPr>
                <p:txBody>
                  <a:bodyPr wrap="none" anchor="ctr"/>
                  <a:lstStyle/>
                  <a:p>
                    <a:endParaRPr lang="de-DE"/>
                  </a:p>
                </p:txBody>
              </p:sp>
              <p:sp>
                <p:nvSpPr>
                  <p:cNvPr id="7198" name="Line 100"/>
                  <p:cNvSpPr>
                    <a:spLocks noChangeShapeType="1"/>
                  </p:cNvSpPr>
                  <p:nvPr/>
                </p:nvSpPr>
                <p:spPr bwMode="auto">
                  <a:xfrm>
                    <a:off x="2021" y="829"/>
                    <a:ext cx="395" cy="646"/>
                  </a:xfrm>
                  <a:prstGeom prst="line">
                    <a:avLst/>
                  </a:prstGeom>
                  <a:noFill/>
                  <a:ln w="12700">
                    <a:solidFill>
                      <a:schemeClr val="tx1"/>
                    </a:solidFill>
                    <a:round/>
                    <a:headEnd/>
                    <a:tailEnd/>
                  </a:ln>
                </p:spPr>
                <p:txBody>
                  <a:bodyPr/>
                  <a:lstStyle/>
                  <a:p>
                    <a:endParaRPr lang="de-DE"/>
                  </a:p>
                </p:txBody>
              </p:sp>
              <p:sp>
                <p:nvSpPr>
                  <p:cNvPr id="7199" name="Line 101"/>
                  <p:cNvSpPr>
                    <a:spLocks noChangeShapeType="1"/>
                  </p:cNvSpPr>
                  <p:nvPr/>
                </p:nvSpPr>
                <p:spPr bwMode="auto">
                  <a:xfrm>
                    <a:off x="2186" y="829"/>
                    <a:ext cx="230" cy="646"/>
                  </a:xfrm>
                  <a:prstGeom prst="line">
                    <a:avLst/>
                  </a:prstGeom>
                  <a:noFill/>
                  <a:ln w="12700">
                    <a:solidFill>
                      <a:schemeClr val="tx1"/>
                    </a:solidFill>
                    <a:round/>
                    <a:headEnd/>
                    <a:tailEnd/>
                  </a:ln>
                </p:spPr>
                <p:txBody>
                  <a:bodyPr/>
                  <a:lstStyle/>
                  <a:p>
                    <a:endParaRPr lang="de-DE"/>
                  </a:p>
                </p:txBody>
              </p:sp>
              <p:sp>
                <p:nvSpPr>
                  <p:cNvPr id="7200" name="Line 102"/>
                  <p:cNvSpPr>
                    <a:spLocks noChangeShapeType="1"/>
                  </p:cNvSpPr>
                  <p:nvPr/>
                </p:nvSpPr>
                <p:spPr bwMode="auto">
                  <a:xfrm flipH="1">
                    <a:off x="2416" y="829"/>
                    <a:ext cx="363" cy="646"/>
                  </a:xfrm>
                  <a:prstGeom prst="line">
                    <a:avLst/>
                  </a:prstGeom>
                  <a:noFill/>
                  <a:ln w="12700">
                    <a:solidFill>
                      <a:schemeClr val="tx1"/>
                    </a:solidFill>
                    <a:round/>
                    <a:headEnd/>
                    <a:tailEnd/>
                  </a:ln>
                </p:spPr>
                <p:txBody>
                  <a:bodyPr/>
                  <a:lstStyle/>
                  <a:p>
                    <a:endParaRPr lang="de-DE"/>
                  </a:p>
                </p:txBody>
              </p:sp>
              <p:sp>
                <p:nvSpPr>
                  <p:cNvPr id="7201" name="Line 103"/>
                  <p:cNvSpPr>
                    <a:spLocks noChangeShapeType="1"/>
                  </p:cNvSpPr>
                  <p:nvPr/>
                </p:nvSpPr>
                <p:spPr bwMode="auto">
                  <a:xfrm flipH="1">
                    <a:off x="2416" y="829"/>
                    <a:ext cx="165" cy="646"/>
                  </a:xfrm>
                  <a:prstGeom prst="line">
                    <a:avLst/>
                  </a:prstGeom>
                  <a:noFill/>
                  <a:ln w="12700">
                    <a:solidFill>
                      <a:schemeClr val="tx1"/>
                    </a:solidFill>
                    <a:round/>
                    <a:headEnd/>
                    <a:tailEnd/>
                  </a:ln>
                </p:spPr>
                <p:txBody>
                  <a:bodyPr/>
                  <a:lstStyle/>
                  <a:p>
                    <a:endParaRPr lang="de-DE"/>
                  </a:p>
                </p:txBody>
              </p:sp>
              <p:sp>
                <p:nvSpPr>
                  <p:cNvPr id="7202" name="Line 104"/>
                  <p:cNvSpPr>
                    <a:spLocks noChangeShapeType="1"/>
                  </p:cNvSpPr>
                  <p:nvPr/>
                </p:nvSpPr>
                <p:spPr bwMode="auto">
                  <a:xfrm>
                    <a:off x="2384" y="829"/>
                    <a:ext cx="32" cy="615"/>
                  </a:xfrm>
                  <a:prstGeom prst="line">
                    <a:avLst/>
                  </a:prstGeom>
                  <a:noFill/>
                  <a:ln w="12700">
                    <a:solidFill>
                      <a:schemeClr val="tx1"/>
                    </a:solidFill>
                    <a:round/>
                    <a:headEnd/>
                    <a:tailEnd/>
                  </a:ln>
                </p:spPr>
                <p:txBody>
                  <a:bodyPr/>
                  <a:lstStyle/>
                  <a:p>
                    <a:endParaRPr lang="de-DE"/>
                  </a:p>
                </p:txBody>
              </p:sp>
            </p:grpSp>
          </p:grpSp>
          <p:sp>
            <p:nvSpPr>
              <p:cNvPr id="7191" name="Arc 105"/>
              <p:cNvSpPr>
                <a:spLocks/>
              </p:cNvSpPr>
              <p:nvPr/>
            </p:nvSpPr>
            <p:spPr bwMode="auto">
              <a:xfrm rot="5352652">
                <a:off x="4978" y="1765"/>
                <a:ext cx="74" cy="336"/>
              </a:xfrm>
              <a:custGeom>
                <a:avLst/>
                <a:gdLst>
                  <a:gd name="T0" fmla="*/ 0 w 34757"/>
                  <a:gd name="T1" fmla="*/ 0 h 43200"/>
                  <a:gd name="T2" fmla="*/ 0 w 34757"/>
                  <a:gd name="T3" fmla="*/ 2 h 43200"/>
                  <a:gd name="T4" fmla="*/ 0 w 34757"/>
                  <a:gd name="T5" fmla="*/ 1 h 43200"/>
                  <a:gd name="T6" fmla="*/ 0 60000 65536"/>
                  <a:gd name="T7" fmla="*/ 0 60000 65536"/>
                  <a:gd name="T8" fmla="*/ 0 60000 65536"/>
                  <a:gd name="T9" fmla="*/ 0 w 34757"/>
                  <a:gd name="T10" fmla="*/ 0 h 43200"/>
                  <a:gd name="T11" fmla="*/ 34757 w 34757"/>
                  <a:gd name="T12" fmla="*/ 43200 h 43200"/>
                </a:gdLst>
                <a:ahLst/>
                <a:cxnLst>
                  <a:cxn ang="T6">
                    <a:pos x="T0" y="T1"/>
                  </a:cxn>
                  <a:cxn ang="T7">
                    <a:pos x="T2" y="T3"/>
                  </a:cxn>
                  <a:cxn ang="T8">
                    <a:pos x="T4" y="T5"/>
                  </a:cxn>
                </a:cxnLst>
                <a:rect l="T9" t="T10" r="T11" b="T12"/>
                <a:pathLst>
                  <a:path w="34757" h="43200" fill="none" extrusionOk="0">
                    <a:moveTo>
                      <a:pt x="2401" y="2867"/>
                    </a:moveTo>
                    <a:cubicBezTo>
                      <a:pt x="5674" y="988"/>
                      <a:pt x="9383" y="-1"/>
                      <a:pt x="13157" y="0"/>
                    </a:cubicBezTo>
                    <a:cubicBezTo>
                      <a:pt x="25086" y="0"/>
                      <a:pt x="34757" y="9670"/>
                      <a:pt x="34757" y="21600"/>
                    </a:cubicBezTo>
                    <a:cubicBezTo>
                      <a:pt x="34757" y="33529"/>
                      <a:pt x="25086" y="43200"/>
                      <a:pt x="13157" y="43200"/>
                    </a:cubicBezTo>
                    <a:cubicBezTo>
                      <a:pt x="8398" y="43200"/>
                      <a:pt x="3773" y="41628"/>
                      <a:pt x="0" y="38730"/>
                    </a:cubicBezTo>
                  </a:path>
                  <a:path w="34757" h="43200" stroke="0" extrusionOk="0">
                    <a:moveTo>
                      <a:pt x="2401" y="2867"/>
                    </a:moveTo>
                    <a:cubicBezTo>
                      <a:pt x="5674" y="988"/>
                      <a:pt x="9383" y="-1"/>
                      <a:pt x="13157" y="0"/>
                    </a:cubicBezTo>
                    <a:cubicBezTo>
                      <a:pt x="25086" y="0"/>
                      <a:pt x="34757" y="9670"/>
                      <a:pt x="34757" y="21600"/>
                    </a:cubicBezTo>
                    <a:cubicBezTo>
                      <a:pt x="34757" y="33529"/>
                      <a:pt x="25086" y="43200"/>
                      <a:pt x="13157" y="43200"/>
                    </a:cubicBezTo>
                    <a:cubicBezTo>
                      <a:pt x="8398" y="43200"/>
                      <a:pt x="3773" y="41628"/>
                      <a:pt x="0" y="38730"/>
                    </a:cubicBezTo>
                    <a:lnTo>
                      <a:pt x="13157" y="21600"/>
                    </a:lnTo>
                    <a:close/>
                  </a:path>
                </a:pathLst>
              </a:custGeom>
              <a:noFill/>
              <a:ln w="12700">
                <a:solidFill>
                  <a:schemeClr val="folHlink"/>
                </a:solidFill>
                <a:round/>
                <a:headEnd/>
                <a:tailEnd/>
              </a:ln>
            </p:spPr>
            <p:txBody>
              <a:bodyPr wrap="none" anchor="ctr"/>
              <a:lstStyle/>
              <a:p>
                <a:endParaRPr lang="de-DE"/>
              </a:p>
            </p:txBody>
          </p:sp>
          <p:sp>
            <p:nvSpPr>
              <p:cNvPr id="7192" name="Arc 106"/>
              <p:cNvSpPr>
                <a:spLocks/>
              </p:cNvSpPr>
              <p:nvPr/>
            </p:nvSpPr>
            <p:spPr bwMode="auto">
              <a:xfrm rot="5352652">
                <a:off x="4991" y="1772"/>
                <a:ext cx="56" cy="304"/>
              </a:xfrm>
              <a:custGeom>
                <a:avLst/>
                <a:gdLst>
                  <a:gd name="T0" fmla="*/ 0 w 34757"/>
                  <a:gd name="T1" fmla="*/ 0 h 43200"/>
                  <a:gd name="T2" fmla="*/ 0 w 34757"/>
                  <a:gd name="T3" fmla="*/ 2 h 43200"/>
                  <a:gd name="T4" fmla="*/ 0 w 34757"/>
                  <a:gd name="T5" fmla="*/ 1 h 43200"/>
                  <a:gd name="T6" fmla="*/ 0 60000 65536"/>
                  <a:gd name="T7" fmla="*/ 0 60000 65536"/>
                  <a:gd name="T8" fmla="*/ 0 60000 65536"/>
                  <a:gd name="T9" fmla="*/ 0 w 34757"/>
                  <a:gd name="T10" fmla="*/ 0 h 43200"/>
                  <a:gd name="T11" fmla="*/ 34757 w 34757"/>
                  <a:gd name="T12" fmla="*/ 43200 h 43200"/>
                </a:gdLst>
                <a:ahLst/>
                <a:cxnLst>
                  <a:cxn ang="T6">
                    <a:pos x="T0" y="T1"/>
                  </a:cxn>
                  <a:cxn ang="T7">
                    <a:pos x="T2" y="T3"/>
                  </a:cxn>
                  <a:cxn ang="T8">
                    <a:pos x="T4" y="T5"/>
                  </a:cxn>
                </a:cxnLst>
                <a:rect l="T9" t="T10" r="T11" b="T12"/>
                <a:pathLst>
                  <a:path w="34757" h="43200" fill="none" extrusionOk="0">
                    <a:moveTo>
                      <a:pt x="2401" y="2867"/>
                    </a:moveTo>
                    <a:cubicBezTo>
                      <a:pt x="5674" y="988"/>
                      <a:pt x="9383" y="-1"/>
                      <a:pt x="13157" y="0"/>
                    </a:cubicBezTo>
                    <a:cubicBezTo>
                      <a:pt x="25086" y="0"/>
                      <a:pt x="34757" y="9670"/>
                      <a:pt x="34757" y="21600"/>
                    </a:cubicBezTo>
                    <a:cubicBezTo>
                      <a:pt x="34757" y="33529"/>
                      <a:pt x="25086" y="43200"/>
                      <a:pt x="13157" y="43200"/>
                    </a:cubicBezTo>
                    <a:cubicBezTo>
                      <a:pt x="8398" y="43200"/>
                      <a:pt x="3773" y="41628"/>
                      <a:pt x="0" y="38730"/>
                    </a:cubicBezTo>
                  </a:path>
                  <a:path w="34757" h="43200" stroke="0" extrusionOk="0">
                    <a:moveTo>
                      <a:pt x="2401" y="2867"/>
                    </a:moveTo>
                    <a:cubicBezTo>
                      <a:pt x="5674" y="988"/>
                      <a:pt x="9383" y="-1"/>
                      <a:pt x="13157" y="0"/>
                    </a:cubicBezTo>
                    <a:cubicBezTo>
                      <a:pt x="25086" y="0"/>
                      <a:pt x="34757" y="9670"/>
                      <a:pt x="34757" y="21600"/>
                    </a:cubicBezTo>
                    <a:cubicBezTo>
                      <a:pt x="34757" y="33529"/>
                      <a:pt x="25086" y="43200"/>
                      <a:pt x="13157" y="43200"/>
                    </a:cubicBezTo>
                    <a:cubicBezTo>
                      <a:pt x="8398" y="43200"/>
                      <a:pt x="3773" y="41628"/>
                      <a:pt x="0" y="38730"/>
                    </a:cubicBezTo>
                    <a:lnTo>
                      <a:pt x="13157" y="21600"/>
                    </a:lnTo>
                    <a:close/>
                  </a:path>
                </a:pathLst>
              </a:custGeom>
              <a:noFill/>
              <a:ln w="12700">
                <a:solidFill>
                  <a:schemeClr val="tx2"/>
                </a:solidFill>
                <a:round/>
                <a:headEnd/>
                <a:tailEnd/>
              </a:ln>
            </p:spPr>
            <p:txBody>
              <a:bodyPr wrap="none" anchor="ctr"/>
              <a:lstStyle/>
              <a:p>
                <a:endParaRPr lang="de-DE"/>
              </a:p>
            </p:txBody>
          </p:sp>
          <p:sp>
            <p:nvSpPr>
              <p:cNvPr id="7193" name="Arc 107"/>
              <p:cNvSpPr>
                <a:spLocks/>
              </p:cNvSpPr>
              <p:nvPr/>
            </p:nvSpPr>
            <p:spPr bwMode="auto">
              <a:xfrm rot="5352652">
                <a:off x="4971" y="1748"/>
                <a:ext cx="95" cy="385"/>
              </a:xfrm>
              <a:custGeom>
                <a:avLst/>
                <a:gdLst>
                  <a:gd name="T0" fmla="*/ 0 w 36112"/>
                  <a:gd name="T1" fmla="*/ 0 h 43200"/>
                  <a:gd name="T2" fmla="*/ 0 w 36112"/>
                  <a:gd name="T3" fmla="*/ 3 h 43200"/>
                  <a:gd name="T4" fmla="*/ 0 w 36112"/>
                  <a:gd name="T5" fmla="*/ 2 h 43200"/>
                  <a:gd name="T6" fmla="*/ 0 60000 65536"/>
                  <a:gd name="T7" fmla="*/ 0 60000 65536"/>
                  <a:gd name="T8" fmla="*/ 0 60000 65536"/>
                  <a:gd name="T9" fmla="*/ 0 w 36112"/>
                  <a:gd name="T10" fmla="*/ 0 h 43200"/>
                  <a:gd name="T11" fmla="*/ 36112 w 36112"/>
                  <a:gd name="T12" fmla="*/ 43200 h 43200"/>
                </a:gdLst>
                <a:ahLst/>
                <a:cxnLst>
                  <a:cxn ang="T6">
                    <a:pos x="T0" y="T1"/>
                  </a:cxn>
                  <a:cxn ang="T7">
                    <a:pos x="T2" y="T3"/>
                  </a:cxn>
                  <a:cxn ang="T8">
                    <a:pos x="T4" y="T5"/>
                  </a:cxn>
                </a:cxnLst>
                <a:rect l="T9" t="T10" r="T11" b="T12"/>
                <a:pathLst>
                  <a:path w="36112" h="43200" fill="none" extrusionOk="0">
                    <a:moveTo>
                      <a:pt x="0" y="5601"/>
                    </a:moveTo>
                    <a:cubicBezTo>
                      <a:pt x="3973" y="1996"/>
                      <a:pt x="9146" y="-1"/>
                      <a:pt x="14512" y="0"/>
                    </a:cubicBezTo>
                    <a:cubicBezTo>
                      <a:pt x="26441" y="0"/>
                      <a:pt x="36112" y="9670"/>
                      <a:pt x="36112" y="21600"/>
                    </a:cubicBezTo>
                    <a:cubicBezTo>
                      <a:pt x="36112" y="33529"/>
                      <a:pt x="26441" y="43200"/>
                      <a:pt x="14512" y="43200"/>
                    </a:cubicBezTo>
                    <a:cubicBezTo>
                      <a:pt x="9753" y="43200"/>
                      <a:pt x="5128" y="41628"/>
                      <a:pt x="1355" y="38730"/>
                    </a:cubicBezTo>
                  </a:path>
                  <a:path w="36112" h="43200" stroke="0" extrusionOk="0">
                    <a:moveTo>
                      <a:pt x="0" y="5601"/>
                    </a:moveTo>
                    <a:cubicBezTo>
                      <a:pt x="3973" y="1996"/>
                      <a:pt x="9146" y="-1"/>
                      <a:pt x="14512" y="0"/>
                    </a:cubicBezTo>
                    <a:cubicBezTo>
                      <a:pt x="26441" y="0"/>
                      <a:pt x="36112" y="9670"/>
                      <a:pt x="36112" y="21600"/>
                    </a:cubicBezTo>
                    <a:cubicBezTo>
                      <a:pt x="36112" y="33529"/>
                      <a:pt x="26441" y="43200"/>
                      <a:pt x="14512" y="43200"/>
                    </a:cubicBezTo>
                    <a:cubicBezTo>
                      <a:pt x="9753" y="43200"/>
                      <a:pt x="5128" y="41628"/>
                      <a:pt x="1355" y="38730"/>
                    </a:cubicBezTo>
                    <a:lnTo>
                      <a:pt x="14512" y="21600"/>
                    </a:lnTo>
                    <a:close/>
                  </a:path>
                </a:pathLst>
              </a:custGeom>
              <a:noFill/>
              <a:ln w="12700">
                <a:solidFill>
                  <a:schemeClr val="tx2"/>
                </a:solidFill>
                <a:round/>
                <a:headEnd/>
                <a:tailEnd/>
              </a:ln>
            </p:spPr>
            <p:txBody>
              <a:bodyPr wrap="none" anchor="ctr"/>
              <a:lstStyle/>
              <a:p>
                <a:endParaRPr lang="de-DE"/>
              </a:p>
            </p:txBody>
          </p:sp>
        </p:grpSp>
        <p:grpSp>
          <p:nvGrpSpPr>
            <p:cNvPr id="83" name="Gruppieren 82"/>
            <p:cNvGrpSpPr/>
            <p:nvPr/>
          </p:nvGrpSpPr>
          <p:grpSpPr>
            <a:xfrm>
              <a:off x="990600" y="6300192"/>
              <a:ext cx="4648200" cy="1066800"/>
              <a:chOff x="990600" y="6553200"/>
              <a:chExt cx="4648200" cy="1066800"/>
            </a:xfrm>
          </p:grpSpPr>
          <p:grpSp>
            <p:nvGrpSpPr>
              <p:cNvPr id="7175" name="Group 48"/>
              <p:cNvGrpSpPr>
                <a:grpSpLocks/>
              </p:cNvGrpSpPr>
              <p:nvPr/>
            </p:nvGrpSpPr>
            <p:grpSpPr bwMode="auto">
              <a:xfrm>
                <a:off x="4724400" y="6629400"/>
                <a:ext cx="914400" cy="914400"/>
                <a:chOff x="288" y="672"/>
                <a:chExt cx="768" cy="816"/>
              </a:xfrm>
            </p:grpSpPr>
            <p:sp>
              <p:nvSpPr>
                <p:cNvPr id="7210" name="AutoShape 49"/>
                <p:cNvSpPr>
                  <a:spLocks noChangeArrowheads="1"/>
                </p:cNvSpPr>
                <p:nvPr/>
              </p:nvSpPr>
              <p:spPr bwMode="auto">
                <a:xfrm rot="10800000">
                  <a:off x="288" y="768"/>
                  <a:ext cx="768" cy="720"/>
                </a:xfrm>
                <a:prstGeom prst="triangle">
                  <a:avLst>
                    <a:gd name="adj" fmla="val 50000"/>
                  </a:avLst>
                </a:prstGeom>
                <a:solidFill>
                  <a:schemeClr val="bg1"/>
                </a:solidFill>
                <a:ln w="9525">
                  <a:solidFill>
                    <a:schemeClr val="tx1"/>
                  </a:solidFill>
                  <a:miter lim="800000"/>
                  <a:headEnd/>
                  <a:tailEnd/>
                </a:ln>
              </p:spPr>
              <p:txBody>
                <a:bodyPr wrap="none" anchor="ctr"/>
                <a:lstStyle/>
                <a:p>
                  <a:endParaRPr lang="de-DE"/>
                </a:p>
              </p:txBody>
            </p:sp>
            <p:sp>
              <p:nvSpPr>
                <p:cNvPr id="7211" name="Oval 50"/>
                <p:cNvSpPr>
                  <a:spLocks noChangeArrowheads="1"/>
                </p:cNvSpPr>
                <p:nvPr/>
              </p:nvSpPr>
              <p:spPr bwMode="auto">
                <a:xfrm>
                  <a:off x="288" y="672"/>
                  <a:ext cx="768" cy="192"/>
                </a:xfrm>
                <a:prstGeom prst="ellipse">
                  <a:avLst/>
                </a:prstGeom>
                <a:solidFill>
                  <a:schemeClr val="bg1"/>
                </a:solidFill>
                <a:ln w="9525">
                  <a:solidFill>
                    <a:schemeClr val="tx1"/>
                  </a:solidFill>
                  <a:round/>
                  <a:headEnd/>
                  <a:tailEnd/>
                </a:ln>
              </p:spPr>
              <p:txBody>
                <a:bodyPr wrap="none" anchor="ctr"/>
                <a:lstStyle/>
                <a:p>
                  <a:endParaRPr lang="de-DE"/>
                </a:p>
              </p:txBody>
            </p:sp>
          </p:grpSp>
          <p:sp>
            <p:nvSpPr>
              <p:cNvPr id="7176" name="Oval 51"/>
              <p:cNvSpPr>
                <a:spLocks noChangeArrowheads="1"/>
              </p:cNvSpPr>
              <p:nvPr/>
            </p:nvSpPr>
            <p:spPr bwMode="auto">
              <a:xfrm>
                <a:off x="990600" y="6553200"/>
                <a:ext cx="1066800" cy="1066800"/>
              </a:xfrm>
              <a:prstGeom prst="ellipse">
                <a:avLst/>
              </a:prstGeom>
              <a:solidFill>
                <a:schemeClr val="bg1"/>
              </a:solidFill>
              <a:ln w="9525">
                <a:solidFill>
                  <a:schemeClr val="tx1"/>
                </a:solidFill>
                <a:round/>
                <a:headEnd/>
                <a:tailEnd/>
              </a:ln>
            </p:spPr>
            <p:txBody>
              <a:bodyPr wrap="none" anchor="ctr"/>
              <a:lstStyle/>
              <a:p>
                <a:endParaRPr lang="de-DE"/>
              </a:p>
            </p:txBody>
          </p:sp>
          <p:sp>
            <p:nvSpPr>
              <p:cNvPr id="7177" name="Oval 52"/>
              <p:cNvSpPr>
                <a:spLocks noChangeArrowheads="1"/>
              </p:cNvSpPr>
              <p:nvPr/>
            </p:nvSpPr>
            <p:spPr bwMode="auto">
              <a:xfrm>
                <a:off x="2895600" y="6553200"/>
                <a:ext cx="1066800" cy="1066800"/>
              </a:xfrm>
              <a:prstGeom prst="ellipse">
                <a:avLst/>
              </a:prstGeom>
              <a:solidFill>
                <a:schemeClr val="bg1"/>
              </a:solidFill>
              <a:ln w="9525">
                <a:solidFill>
                  <a:schemeClr val="tx1"/>
                </a:solidFill>
                <a:round/>
                <a:headEnd/>
                <a:tailEnd/>
              </a:ln>
            </p:spPr>
            <p:txBody>
              <a:bodyPr wrap="none" anchor="ctr"/>
              <a:lstStyle/>
              <a:p>
                <a:endParaRPr lang="de-DE"/>
              </a:p>
            </p:txBody>
          </p:sp>
          <p:sp>
            <p:nvSpPr>
              <p:cNvPr id="7178" name="Line 53"/>
              <p:cNvSpPr>
                <a:spLocks noChangeShapeType="1"/>
              </p:cNvSpPr>
              <p:nvPr/>
            </p:nvSpPr>
            <p:spPr bwMode="auto">
              <a:xfrm>
                <a:off x="3429000" y="6553200"/>
                <a:ext cx="0" cy="1066800"/>
              </a:xfrm>
              <a:prstGeom prst="line">
                <a:avLst/>
              </a:prstGeom>
              <a:noFill/>
              <a:ln w="9525">
                <a:solidFill>
                  <a:schemeClr val="tx1"/>
                </a:solidFill>
                <a:prstDash val="dash"/>
                <a:round/>
                <a:headEnd/>
                <a:tailEnd/>
              </a:ln>
            </p:spPr>
            <p:txBody>
              <a:bodyPr/>
              <a:lstStyle/>
              <a:p>
                <a:endParaRPr lang="de-DE"/>
              </a:p>
            </p:txBody>
          </p:sp>
          <p:sp>
            <p:nvSpPr>
              <p:cNvPr id="7179" name="Line 54"/>
              <p:cNvSpPr>
                <a:spLocks noChangeShapeType="1"/>
              </p:cNvSpPr>
              <p:nvPr/>
            </p:nvSpPr>
            <p:spPr bwMode="auto">
              <a:xfrm rot="16200000">
                <a:off x="3429000" y="6553200"/>
                <a:ext cx="0" cy="1066800"/>
              </a:xfrm>
              <a:prstGeom prst="line">
                <a:avLst/>
              </a:prstGeom>
              <a:noFill/>
              <a:ln w="9525">
                <a:solidFill>
                  <a:schemeClr val="tx1"/>
                </a:solidFill>
                <a:prstDash val="dash"/>
                <a:round/>
                <a:headEnd/>
                <a:tailEnd/>
              </a:ln>
            </p:spPr>
            <p:txBody>
              <a:bodyPr/>
              <a:lstStyle/>
              <a:p>
                <a:endParaRPr lang="de-DE"/>
              </a:p>
            </p:txBody>
          </p:sp>
          <p:sp>
            <p:nvSpPr>
              <p:cNvPr id="7180" name="AutoShape 55"/>
              <p:cNvSpPr>
                <a:spLocks noChangeArrowheads="1"/>
              </p:cNvSpPr>
              <p:nvPr/>
            </p:nvSpPr>
            <p:spPr bwMode="auto">
              <a:xfrm>
                <a:off x="3810000" y="7162800"/>
                <a:ext cx="304800" cy="457200"/>
              </a:xfrm>
              <a:prstGeom prst="curvedLeftArrow">
                <a:avLst>
                  <a:gd name="adj1" fmla="val 30000"/>
                  <a:gd name="adj2" fmla="val 60000"/>
                  <a:gd name="adj3" fmla="val 33333"/>
                </a:avLst>
              </a:prstGeom>
              <a:solidFill>
                <a:srgbClr val="CC3300"/>
              </a:solidFill>
              <a:ln w="9525">
                <a:solidFill>
                  <a:schemeClr val="tx1"/>
                </a:solidFill>
                <a:miter lim="800000"/>
                <a:headEnd/>
                <a:tailEnd/>
              </a:ln>
            </p:spPr>
            <p:txBody>
              <a:bodyPr wrap="none" anchor="ctr"/>
              <a:lstStyle/>
              <a:p>
                <a:endParaRPr lang="de-DE"/>
              </a:p>
            </p:txBody>
          </p:sp>
          <p:sp>
            <p:nvSpPr>
              <p:cNvPr id="7181" name="AutoShape 56"/>
              <p:cNvSpPr>
                <a:spLocks noChangeArrowheads="1"/>
              </p:cNvSpPr>
              <p:nvPr/>
            </p:nvSpPr>
            <p:spPr bwMode="auto">
              <a:xfrm>
                <a:off x="2209800" y="6934200"/>
                <a:ext cx="533400" cy="304800"/>
              </a:xfrm>
              <a:prstGeom prst="rightArrow">
                <a:avLst>
                  <a:gd name="adj1" fmla="val 50000"/>
                  <a:gd name="adj2" fmla="val 43750"/>
                </a:avLst>
              </a:prstGeom>
              <a:solidFill>
                <a:schemeClr val="bg2"/>
              </a:solidFill>
              <a:ln w="9525">
                <a:solidFill>
                  <a:schemeClr val="tx1"/>
                </a:solidFill>
                <a:miter lim="800000"/>
                <a:headEnd/>
                <a:tailEnd/>
              </a:ln>
            </p:spPr>
            <p:txBody>
              <a:bodyPr wrap="none" anchor="ctr"/>
              <a:lstStyle/>
              <a:p>
                <a:endParaRPr lang="de-DE"/>
              </a:p>
            </p:txBody>
          </p:sp>
          <p:sp>
            <p:nvSpPr>
              <p:cNvPr id="7182" name="AutoShape 57"/>
              <p:cNvSpPr>
                <a:spLocks noChangeArrowheads="1"/>
              </p:cNvSpPr>
              <p:nvPr/>
            </p:nvSpPr>
            <p:spPr bwMode="auto">
              <a:xfrm>
                <a:off x="4114800" y="6934200"/>
                <a:ext cx="533400" cy="304800"/>
              </a:xfrm>
              <a:prstGeom prst="rightArrow">
                <a:avLst>
                  <a:gd name="adj1" fmla="val 50000"/>
                  <a:gd name="adj2" fmla="val 43750"/>
                </a:avLst>
              </a:prstGeom>
              <a:solidFill>
                <a:schemeClr val="bg2"/>
              </a:solidFill>
              <a:ln w="9525">
                <a:solidFill>
                  <a:schemeClr val="tx1"/>
                </a:solidFill>
                <a:miter lim="800000"/>
                <a:headEnd/>
                <a:tailEnd/>
              </a:ln>
            </p:spPr>
            <p:txBody>
              <a:bodyPr wrap="none" anchor="ctr"/>
              <a:lstStyle/>
              <a:p>
                <a:endParaRPr lang="de-DE"/>
              </a:p>
            </p:txBody>
          </p:sp>
          <p:sp>
            <p:nvSpPr>
              <p:cNvPr id="7184" name="Freeform 110"/>
              <p:cNvSpPr>
                <a:spLocks/>
              </p:cNvSpPr>
              <p:nvPr/>
            </p:nvSpPr>
            <p:spPr bwMode="auto">
              <a:xfrm>
                <a:off x="4906963" y="6734175"/>
                <a:ext cx="731837" cy="95250"/>
              </a:xfrm>
              <a:custGeom>
                <a:avLst/>
                <a:gdLst>
                  <a:gd name="T0" fmla="*/ 731837 w 461"/>
                  <a:gd name="T1" fmla="*/ 0 h 60"/>
                  <a:gd name="T2" fmla="*/ 641350 w 461"/>
                  <a:gd name="T3" fmla="*/ 38100 h 60"/>
                  <a:gd name="T4" fmla="*/ 531812 w 461"/>
                  <a:gd name="T5" fmla="*/ 57150 h 60"/>
                  <a:gd name="T6" fmla="*/ 331787 w 461"/>
                  <a:gd name="T7" fmla="*/ 66675 h 60"/>
                  <a:gd name="T8" fmla="*/ 207962 w 461"/>
                  <a:gd name="T9" fmla="*/ 61913 h 60"/>
                  <a:gd name="T10" fmla="*/ 141287 w 461"/>
                  <a:gd name="T11" fmla="*/ 66675 h 60"/>
                  <a:gd name="T12" fmla="*/ 7937 w 461"/>
                  <a:gd name="T13" fmla="*/ 61913 h 60"/>
                  <a:gd name="T14" fmla="*/ 193675 w 461"/>
                  <a:gd name="T15" fmla="*/ 90488 h 60"/>
                  <a:gd name="T16" fmla="*/ 374650 w 461"/>
                  <a:gd name="T17" fmla="*/ 90488 h 60"/>
                  <a:gd name="T18" fmla="*/ 612775 w 461"/>
                  <a:gd name="T19" fmla="*/ 76200 h 60"/>
                  <a:gd name="T20" fmla="*/ 722312 w 461"/>
                  <a:gd name="T21" fmla="*/ 28575 h 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61"/>
                  <a:gd name="T34" fmla="*/ 0 h 60"/>
                  <a:gd name="T35" fmla="*/ 461 w 461"/>
                  <a:gd name="T36" fmla="*/ 60 h 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61" h="60">
                    <a:moveTo>
                      <a:pt x="461" y="0"/>
                    </a:moveTo>
                    <a:cubicBezTo>
                      <a:pt x="451" y="5"/>
                      <a:pt x="425" y="18"/>
                      <a:pt x="404" y="24"/>
                    </a:cubicBezTo>
                    <a:cubicBezTo>
                      <a:pt x="383" y="30"/>
                      <a:pt x="367" y="33"/>
                      <a:pt x="335" y="36"/>
                    </a:cubicBezTo>
                    <a:cubicBezTo>
                      <a:pt x="303" y="39"/>
                      <a:pt x="243" y="42"/>
                      <a:pt x="209" y="42"/>
                    </a:cubicBezTo>
                    <a:cubicBezTo>
                      <a:pt x="175" y="42"/>
                      <a:pt x="151" y="39"/>
                      <a:pt x="131" y="39"/>
                    </a:cubicBezTo>
                    <a:cubicBezTo>
                      <a:pt x="111" y="39"/>
                      <a:pt x="110" y="42"/>
                      <a:pt x="89" y="42"/>
                    </a:cubicBezTo>
                    <a:cubicBezTo>
                      <a:pt x="68" y="42"/>
                      <a:pt x="0" y="37"/>
                      <a:pt x="5" y="39"/>
                    </a:cubicBezTo>
                    <a:cubicBezTo>
                      <a:pt x="10" y="41"/>
                      <a:pt x="84" y="54"/>
                      <a:pt x="122" y="57"/>
                    </a:cubicBezTo>
                    <a:cubicBezTo>
                      <a:pt x="160" y="60"/>
                      <a:pt x="192" y="58"/>
                      <a:pt x="236" y="57"/>
                    </a:cubicBezTo>
                    <a:cubicBezTo>
                      <a:pt x="280" y="56"/>
                      <a:pt x="350" y="54"/>
                      <a:pt x="386" y="48"/>
                    </a:cubicBezTo>
                    <a:cubicBezTo>
                      <a:pt x="422" y="42"/>
                      <a:pt x="441" y="24"/>
                      <a:pt x="455" y="18"/>
                    </a:cubicBezTo>
                  </a:path>
                </a:pathLst>
              </a:custGeom>
              <a:noFill/>
              <a:ln w="9525">
                <a:solidFill>
                  <a:schemeClr val="tx1"/>
                </a:solidFill>
                <a:round/>
                <a:headEnd/>
                <a:tailEnd/>
              </a:ln>
            </p:spPr>
            <p:txBody>
              <a:bodyPr/>
              <a:lstStyle/>
              <a:p>
                <a:endParaRPr lang="de-DE"/>
              </a:p>
            </p:txBody>
          </p:sp>
          <p:sp>
            <p:nvSpPr>
              <p:cNvPr id="7185" name="Line 113"/>
              <p:cNvSpPr>
                <a:spLocks noChangeShapeType="1"/>
              </p:cNvSpPr>
              <p:nvPr/>
            </p:nvSpPr>
            <p:spPr bwMode="auto">
              <a:xfrm flipH="1">
                <a:off x="4881563" y="6805613"/>
                <a:ext cx="38100" cy="4762"/>
              </a:xfrm>
              <a:prstGeom prst="line">
                <a:avLst/>
              </a:prstGeom>
              <a:noFill/>
              <a:ln w="9525">
                <a:solidFill>
                  <a:schemeClr val="tx1"/>
                </a:solidFill>
                <a:round/>
                <a:headEnd/>
                <a:tailEnd/>
              </a:ln>
            </p:spPr>
            <p:txBody>
              <a:bodyPr/>
              <a:lstStyle/>
              <a:p>
                <a:endParaRPr lang="de-DE"/>
              </a:p>
            </p:txBody>
          </p:sp>
        </p:gr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uppieren 22"/>
          <p:cNvGrpSpPr/>
          <p:nvPr/>
        </p:nvGrpSpPr>
        <p:grpSpPr>
          <a:xfrm>
            <a:off x="457200" y="381000"/>
            <a:ext cx="5940000" cy="3780000"/>
            <a:chOff x="457200" y="381000"/>
            <a:chExt cx="5940000" cy="3780000"/>
          </a:xfrm>
        </p:grpSpPr>
        <p:sp>
          <p:nvSpPr>
            <p:cNvPr id="8194" name="Text Box 2"/>
            <p:cNvSpPr txBox="1">
              <a:spLocks noChangeArrowheads="1"/>
            </p:cNvSpPr>
            <p:nvPr/>
          </p:nvSpPr>
          <p:spPr bwMode="auto">
            <a:xfrm>
              <a:off x="457200" y="381000"/>
              <a:ext cx="5940000" cy="3780000"/>
            </a:xfrm>
            <a:prstGeom prst="rect">
              <a:avLst/>
            </a:prstGeom>
            <a:noFill/>
            <a:ln w="6350">
              <a:solidFill>
                <a:schemeClr val="bg2"/>
              </a:solidFill>
              <a:miter lim="800000"/>
              <a:headEnd/>
              <a:tailEnd/>
            </a:ln>
          </p:spPr>
          <p:txBody>
            <a:bodyPr>
              <a:noAutofit/>
            </a:bodyPr>
            <a:lstStyle/>
            <a:p>
              <a:pPr marL="101600" indent="-101600" algn="just">
                <a:spcBef>
                  <a:spcPct val="50000"/>
                </a:spcBef>
              </a:pPr>
              <a:r>
                <a:rPr lang="de-DE" sz="1200" dirty="0">
                  <a:latin typeface="Arial" charset="0"/>
                  <a:cs typeface="Arial" charset="0"/>
                </a:rPr>
                <a:t> </a:t>
              </a:r>
              <a:endParaRPr lang="de-DE" sz="1200" dirty="0">
                <a:latin typeface="Arial" charset="0"/>
                <a:cs typeface="Times New Roman" charset="0"/>
              </a:endParaRPr>
            </a:p>
            <a:p>
              <a:pPr marL="101600" indent="-101600" algn="just">
                <a:spcBef>
                  <a:spcPct val="50000"/>
                </a:spcBef>
              </a:pPr>
              <a:r>
                <a:rPr lang="de-DE" sz="1200" b="1" dirty="0">
                  <a:latin typeface="Arial" charset="0"/>
                  <a:cs typeface="Times New Roman" charset="0"/>
                </a:rPr>
                <a:t>			</a:t>
              </a:r>
              <a:r>
                <a:rPr lang="de-DE" sz="1400" b="1" dirty="0">
                  <a:latin typeface="Arial" charset="0"/>
                  <a:cs typeface="Times New Roman" charset="0"/>
                </a:rPr>
                <a:t>Anleitung zum sicheren Umgang mit dem 			Brenner</a:t>
              </a:r>
              <a:r>
                <a:rPr lang="de-DE" sz="1200" b="1" dirty="0">
                  <a:latin typeface="Arial" charset="0"/>
                  <a:cs typeface="Times New Roman" charset="0"/>
                </a:rPr>
                <a:t> </a:t>
              </a:r>
              <a:endParaRPr lang="de-DE" sz="1200" dirty="0">
                <a:latin typeface="Arial" charset="0"/>
                <a:cs typeface="Times New Roman" charset="0"/>
              </a:endParaRPr>
            </a:p>
            <a:p>
              <a:pPr marL="177800" indent="-177800">
                <a:spcBef>
                  <a:spcPct val="50000"/>
                </a:spcBef>
                <a:buFont typeface="Arial" pitchFamily="34" charset="0"/>
                <a:buChar char="•"/>
              </a:pPr>
              <a:r>
                <a:rPr lang="de-DE" sz="1200" dirty="0" smtClean="0">
                  <a:latin typeface="Arial" charset="0"/>
                  <a:cs typeface="Arial" charset="0"/>
                </a:rPr>
                <a:t>längere </a:t>
              </a:r>
              <a:r>
                <a:rPr lang="de-DE" sz="1200" dirty="0">
                  <a:latin typeface="Arial" charset="0"/>
                  <a:cs typeface="Arial" charset="0"/>
                </a:rPr>
                <a:t>Haare </a:t>
              </a:r>
              <a:r>
                <a:rPr lang="de-DE" sz="1200" dirty="0" smtClean="0">
                  <a:latin typeface="Arial" charset="0"/>
                  <a:cs typeface="Arial" charset="0"/>
                </a:rPr>
                <a:t>zurückbinden</a:t>
              </a:r>
              <a:endParaRPr lang="de-DE" sz="1200" dirty="0">
                <a:latin typeface="Arial" charset="0"/>
              </a:endParaRPr>
            </a:p>
            <a:p>
              <a:pPr marL="177800" indent="-177800">
                <a:spcBef>
                  <a:spcPts val="0"/>
                </a:spcBef>
                <a:buFontTx/>
                <a:buChar char="•"/>
              </a:pPr>
              <a:r>
                <a:rPr lang="de-DE" sz="1200" dirty="0" smtClean="0">
                  <a:latin typeface="Arial" charset="0"/>
                  <a:cs typeface="Arial" charset="0"/>
                </a:rPr>
                <a:t>Schutzbrille aufsetzen, Labormantel tragen</a:t>
              </a:r>
              <a:endParaRPr lang="de-DE" sz="1200" dirty="0">
                <a:latin typeface="Arial" charset="0"/>
              </a:endParaRPr>
            </a:p>
            <a:p>
              <a:pPr marL="177800" indent="-177800">
                <a:spcBef>
                  <a:spcPts val="0"/>
                </a:spcBef>
                <a:buFontTx/>
                <a:buChar char="•"/>
              </a:pPr>
              <a:r>
                <a:rPr lang="de-DE" sz="1200" dirty="0">
                  <a:latin typeface="Arial" charset="0"/>
                  <a:cs typeface="Arial" charset="0"/>
                </a:rPr>
                <a:t>Brenner nicht in der Nähe offener Fenster oder im Luftzug </a:t>
              </a:r>
              <a:r>
                <a:rPr lang="de-DE" sz="1200" dirty="0" smtClean="0">
                  <a:latin typeface="Arial" charset="0"/>
                  <a:cs typeface="Arial" charset="0"/>
                </a:rPr>
                <a:t>anzünden.</a:t>
              </a:r>
              <a:endParaRPr lang="de-DE" sz="1200" dirty="0">
                <a:latin typeface="Arial" charset="0"/>
              </a:endParaRPr>
            </a:p>
            <a:p>
              <a:pPr marL="177800" indent="-177800">
                <a:spcBef>
                  <a:spcPts val="0"/>
                </a:spcBef>
                <a:buFontTx/>
                <a:buChar char="•"/>
              </a:pPr>
              <a:r>
                <a:rPr lang="de-DE" sz="1200" dirty="0">
                  <a:latin typeface="Arial" charset="0"/>
                  <a:cs typeface="Arial" charset="0"/>
                </a:rPr>
                <a:t>Brenner nicht unbeaufsichtigt stehen </a:t>
              </a:r>
              <a:r>
                <a:rPr lang="de-DE" sz="1200" dirty="0" smtClean="0">
                  <a:latin typeface="Arial" charset="0"/>
                  <a:cs typeface="Arial" charset="0"/>
                </a:rPr>
                <a:t>lassen.</a:t>
              </a:r>
              <a:endParaRPr lang="de-DE" sz="1200" dirty="0">
                <a:latin typeface="Arial" charset="0"/>
              </a:endParaRPr>
            </a:p>
            <a:p>
              <a:pPr marL="177800" indent="-177800">
                <a:spcBef>
                  <a:spcPts val="0"/>
                </a:spcBef>
                <a:buFontTx/>
                <a:buChar char="•"/>
              </a:pPr>
              <a:r>
                <a:rPr lang="de-DE" sz="1200" dirty="0">
                  <a:latin typeface="Arial" charset="0"/>
                  <a:cs typeface="Arial" charset="0"/>
                </a:rPr>
                <a:t>Brenner nicht in der Nähe brennbarer Materialien </a:t>
              </a:r>
              <a:r>
                <a:rPr lang="de-DE" sz="1200" dirty="0" smtClean="0">
                  <a:latin typeface="Arial" charset="0"/>
                  <a:cs typeface="Arial" charset="0"/>
                </a:rPr>
                <a:t>anzünden.</a:t>
              </a:r>
              <a:endParaRPr lang="de-DE" sz="1200" dirty="0">
                <a:latin typeface="Arial" charset="0"/>
              </a:endParaRPr>
            </a:p>
            <a:p>
              <a:pPr marL="177800" indent="-177800">
                <a:spcBef>
                  <a:spcPts val="0"/>
                </a:spcBef>
                <a:buFontTx/>
                <a:buChar char="•"/>
              </a:pPr>
              <a:r>
                <a:rPr lang="de-DE" sz="1200" dirty="0">
                  <a:latin typeface="Arial" charset="0"/>
                  <a:cs typeface="Arial" charset="0"/>
                </a:rPr>
                <a:t>Vor dem Anzünden </a:t>
              </a:r>
              <a:r>
                <a:rPr lang="de-DE" sz="1200" dirty="0" smtClean="0">
                  <a:latin typeface="Arial" charset="0"/>
                  <a:cs typeface="Arial" charset="0"/>
                </a:rPr>
                <a:t>prüfen</a:t>
              </a:r>
              <a:r>
                <a:rPr lang="de-DE" sz="1200" dirty="0">
                  <a:latin typeface="Arial" charset="0"/>
                  <a:cs typeface="Arial" charset="0"/>
                </a:rPr>
                <a:t>, ob die Gaszufuhr geschlossen </a:t>
              </a:r>
              <a:r>
                <a:rPr lang="de-DE" sz="1200" dirty="0" smtClean="0">
                  <a:latin typeface="Arial" charset="0"/>
                  <a:cs typeface="Arial" charset="0"/>
                </a:rPr>
                <a:t>ist.</a:t>
              </a:r>
              <a:endParaRPr lang="de-DE" sz="1200" dirty="0">
                <a:latin typeface="Arial" charset="0"/>
              </a:endParaRPr>
            </a:p>
            <a:p>
              <a:pPr marL="177800" indent="-177800">
                <a:spcBef>
                  <a:spcPts val="0"/>
                </a:spcBef>
                <a:buFontTx/>
                <a:buChar char="•"/>
              </a:pPr>
              <a:r>
                <a:rPr lang="de-DE" sz="1200" dirty="0">
                  <a:latin typeface="Arial" charset="0"/>
                  <a:cs typeface="Arial" charset="0"/>
                </a:rPr>
                <a:t>Gasschlauch am Gasanschluss </a:t>
              </a:r>
              <a:r>
                <a:rPr lang="de-DE" sz="1200" dirty="0" smtClean="0">
                  <a:latin typeface="Arial" charset="0"/>
                  <a:cs typeface="Arial" charset="0"/>
                </a:rPr>
                <a:t>anschließen.</a:t>
              </a:r>
              <a:endParaRPr lang="de-DE" sz="1200" dirty="0">
                <a:latin typeface="Arial" charset="0"/>
                <a:cs typeface="Arial" charset="0"/>
              </a:endParaRPr>
            </a:p>
            <a:p>
              <a:pPr marL="177800" indent="-177800">
                <a:spcBef>
                  <a:spcPts val="0"/>
                </a:spcBef>
                <a:buFontTx/>
                <a:buChar char="•"/>
              </a:pPr>
              <a:r>
                <a:rPr lang="de-DE" sz="1200" dirty="0">
                  <a:latin typeface="Arial" charset="0"/>
                  <a:cs typeface="Arial" charset="0"/>
                </a:rPr>
                <a:t>Die Luftzufuhr muss geschlossen </a:t>
              </a:r>
              <a:r>
                <a:rPr lang="de-DE" sz="1200" dirty="0" smtClean="0">
                  <a:latin typeface="Arial" charset="0"/>
                  <a:cs typeface="Arial" charset="0"/>
                </a:rPr>
                <a:t>sein.</a:t>
              </a:r>
              <a:endParaRPr lang="de-DE" sz="1200" dirty="0">
                <a:latin typeface="Arial" charset="0"/>
              </a:endParaRPr>
            </a:p>
            <a:p>
              <a:pPr marL="177800" indent="-177800">
                <a:spcBef>
                  <a:spcPts val="0"/>
                </a:spcBef>
                <a:buFontTx/>
                <a:buChar char="•"/>
              </a:pPr>
              <a:r>
                <a:rPr lang="de-DE" sz="1200" dirty="0">
                  <a:latin typeface="Arial" charset="0"/>
                  <a:cs typeface="Arial" charset="0"/>
                </a:rPr>
                <a:t>Gas am Gasanschluss </a:t>
              </a:r>
              <a:r>
                <a:rPr lang="de-DE" sz="1200" dirty="0" smtClean="0">
                  <a:latin typeface="Arial" charset="0"/>
                  <a:cs typeface="Arial" charset="0"/>
                </a:rPr>
                <a:t>aufdrehen.</a:t>
              </a:r>
              <a:endParaRPr lang="de-DE" sz="1200" dirty="0">
                <a:latin typeface="Arial" charset="0"/>
              </a:endParaRPr>
            </a:p>
            <a:p>
              <a:pPr marL="177800" indent="-177800">
                <a:spcBef>
                  <a:spcPts val="0"/>
                </a:spcBef>
                <a:buFontTx/>
                <a:buChar char="•"/>
              </a:pPr>
              <a:r>
                <a:rPr lang="de-DE" sz="1200" dirty="0">
                  <a:latin typeface="Arial" charset="0"/>
                  <a:cs typeface="Arial" charset="0"/>
                </a:rPr>
                <a:t>Langsam Gashahn öffnen und Gas </a:t>
              </a:r>
              <a:r>
                <a:rPr lang="de-DE" sz="1200" dirty="0" smtClean="0">
                  <a:latin typeface="Arial" charset="0"/>
                  <a:cs typeface="Arial" charset="0"/>
                </a:rPr>
                <a:t>entzünden.</a:t>
              </a:r>
              <a:endParaRPr lang="de-DE" sz="1200" dirty="0">
                <a:latin typeface="Arial" charset="0"/>
              </a:endParaRPr>
            </a:p>
            <a:p>
              <a:pPr marL="177800" indent="-177800">
                <a:spcBef>
                  <a:spcPts val="0"/>
                </a:spcBef>
                <a:buFontTx/>
                <a:buChar char="•"/>
              </a:pPr>
              <a:r>
                <a:rPr lang="de-DE" sz="1200" dirty="0">
                  <a:latin typeface="Arial" charset="0"/>
                  <a:cs typeface="Arial" charset="0"/>
                </a:rPr>
                <a:t>Die Flamme über die Luftzufuhr </a:t>
              </a:r>
              <a:r>
                <a:rPr lang="de-DE" sz="1200" dirty="0" smtClean="0">
                  <a:latin typeface="Arial" charset="0"/>
                  <a:cs typeface="Arial" charset="0"/>
                </a:rPr>
                <a:t>regeln.</a:t>
              </a:r>
              <a:endParaRPr lang="de-DE" sz="1200" dirty="0">
                <a:latin typeface="Arial" charset="0"/>
              </a:endParaRPr>
            </a:p>
            <a:p>
              <a:pPr marL="177800" indent="-177800">
                <a:spcBef>
                  <a:spcPts val="0"/>
                </a:spcBef>
                <a:buFontTx/>
                <a:buChar char="•"/>
              </a:pPr>
              <a:r>
                <a:rPr lang="de-DE" sz="1200" dirty="0" smtClean="0">
                  <a:latin typeface="Arial" charset="0"/>
                  <a:cs typeface="Arial" charset="0"/>
                </a:rPr>
                <a:t>Zum Löschen </a:t>
              </a:r>
              <a:r>
                <a:rPr lang="de-DE" sz="1200" dirty="0">
                  <a:latin typeface="Arial" charset="0"/>
                  <a:cs typeface="Arial" charset="0"/>
                </a:rPr>
                <a:t>der Brennerflamme Gashahn </a:t>
              </a:r>
              <a:r>
                <a:rPr lang="de-DE" sz="1200" dirty="0" smtClean="0">
                  <a:latin typeface="Arial" charset="0"/>
                  <a:cs typeface="Arial" charset="0"/>
                </a:rPr>
                <a:t>zudrehen.</a:t>
              </a:r>
              <a:endParaRPr lang="de-DE" sz="1200" dirty="0">
                <a:latin typeface="Arial" charset="0"/>
              </a:endParaRPr>
            </a:p>
            <a:p>
              <a:pPr marL="177800" indent="-177800">
                <a:spcBef>
                  <a:spcPts val="0"/>
                </a:spcBef>
                <a:buFontTx/>
                <a:buChar char="•"/>
              </a:pPr>
              <a:r>
                <a:rPr lang="de-DE" sz="1200" dirty="0">
                  <a:latin typeface="Arial" charset="0"/>
                  <a:cs typeface="Arial" charset="0"/>
                </a:rPr>
                <a:t>Danach </a:t>
              </a:r>
              <a:r>
                <a:rPr lang="de-DE" sz="1200" dirty="0" smtClean="0">
                  <a:latin typeface="Arial" charset="0"/>
                  <a:cs typeface="Arial" charset="0"/>
                </a:rPr>
                <a:t>Schlauch </a:t>
              </a:r>
              <a:r>
                <a:rPr lang="de-DE" sz="1200" dirty="0">
                  <a:latin typeface="Arial" charset="0"/>
                  <a:cs typeface="Arial" charset="0"/>
                </a:rPr>
                <a:t>vom Gasanschluss abziehen, falls der Brenner nicht mehr benötigt wird</a:t>
              </a:r>
              <a:endParaRPr lang="de-DE" sz="1200" dirty="0">
                <a:latin typeface="Arial" charset="0"/>
              </a:endParaRPr>
            </a:p>
            <a:p>
              <a:pPr marL="177800" indent="-177800">
                <a:spcBef>
                  <a:spcPts val="0"/>
                </a:spcBef>
                <a:buFontTx/>
                <a:buChar char="•"/>
              </a:pPr>
              <a:r>
                <a:rPr lang="de-DE" sz="1200" dirty="0">
                  <a:latin typeface="Arial" charset="0"/>
                  <a:cs typeface="Arial" charset="0"/>
                </a:rPr>
                <a:t>Da einige </a:t>
              </a:r>
              <a:r>
                <a:rPr lang="de-DE" sz="1200" dirty="0" smtClean="0">
                  <a:latin typeface="Arial" charset="0"/>
                  <a:cs typeface="Arial" charset="0"/>
                </a:rPr>
                <a:t>Lernende noch </a:t>
              </a:r>
              <a:r>
                <a:rPr lang="de-DE" sz="1200" dirty="0">
                  <a:latin typeface="Arial" charset="0"/>
                  <a:cs typeface="Arial" charset="0"/>
                </a:rPr>
                <a:t>nie einen Gasanzünder verwendet </a:t>
              </a:r>
              <a:r>
                <a:rPr lang="de-DE" sz="1200" dirty="0" smtClean="0">
                  <a:latin typeface="Arial" charset="0"/>
                  <a:cs typeface="Arial" charset="0"/>
                </a:rPr>
                <a:t>haben, </a:t>
              </a:r>
              <a:r>
                <a:rPr lang="de-DE" sz="1200" dirty="0">
                  <a:latin typeface="Arial" charset="0"/>
                  <a:cs typeface="Arial" charset="0"/>
                </a:rPr>
                <a:t>muss ihnen der Umgang </a:t>
              </a:r>
              <a:r>
                <a:rPr lang="de-DE" sz="1200" dirty="0" smtClean="0">
                  <a:latin typeface="Arial" charset="0"/>
                  <a:cs typeface="Arial" charset="0"/>
                </a:rPr>
                <a:t>damit zuvor </a:t>
              </a:r>
              <a:r>
                <a:rPr lang="de-DE" sz="1200" dirty="0">
                  <a:latin typeface="Arial" charset="0"/>
                  <a:cs typeface="Arial" charset="0"/>
                </a:rPr>
                <a:t>gezeigt </a:t>
              </a:r>
              <a:r>
                <a:rPr lang="de-DE" sz="1200" dirty="0" smtClean="0">
                  <a:latin typeface="Arial" charset="0"/>
                  <a:cs typeface="Arial" charset="0"/>
                </a:rPr>
                <a:t>werden.</a:t>
              </a:r>
              <a:endParaRPr lang="de-DE" sz="1200" dirty="0">
                <a:latin typeface="Arial" charset="0"/>
              </a:endParaRPr>
            </a:p>
          </p:txBody>
        </p:sp>
        <p:grpSp>
          <p:nvGrpSpPr>
            <p:cNvPr id="8195" name="Group 3"/>
            <p:cNvGrpSpPr>
              <a:grpSpLocks/>
            </p:cNvGrpSpPr>
            <p:nvPr/>
          </p:nvGrpSpPr>
          <p:grpSpPr bwMode="auto">
            <a:xfrm rot="13914197">
              <a:off x="1714500" y="800100"/>
              <a:ext cx="609600" cy="228600"/>
              <a:chOff x="1680" y="3264"/>
              <a:chExt cx="1728" cy="528"/>
            </a:xfrm>
          </p:grpSpPr>
          <p:sp>
            <p:nvSpPr>
              <p:cNvPr id="8209" name="AutoShape 4"/>
              <p:cNvSpPr>
                <a:spLocks noChangeArrowheads="1"/>
              </p:cNvSpPr>
              <p:nvPr/>
            </p:nvSpPr>
            <p:spPr bwMode="auto">
              <a:xfrm>
                <a:off x="1680" y="3456"/>
                <a:ext cx="1728" cy="336"/>
              </a:xfrm>
              <a:prstGeom prst="roundRect">
                <a:avLst>
                  <a:gd name="adj" fmla="val 50000"/>
                </a:avLst>
              </a:prstGeom>
              <a:solidFill>
                <a:schemeClr val="tx1"/>
              </a:solidFill>
              <a:ln w="9525">
                <a:solidFill>
                  <a:schemeClr val="tx1"/>
                </a:solidFill>
                <a:round/>
                <a:headEnd/>
                <a:tailEnd/>
              </a:ln>
            </p:spPr>
            <p:txBody>
              <a:bodyPr wrap="none" anchor="ctr"/>
              <a:lstStyle/>
              <a:p>
                <a:pPr algn="ctr"/>
                <a:r>
                  <a:rPr lang="de-DE"/>
                  <a:t> </a:t>
                </a:r>
              </a:p>
            </p:txBody>
          </p:sp>
          <p:sp>
            <p:nvSpPr>
              <p:cNvPr id="8210" name="AutoShape 5"/>
              <p:cNvSpPr>
                <a:spLocks noChangeArrowheads="1"/>
              </p:cNvSpPr>
              <p:nvPr/>
            </p:nvSpPr>
            <p:spPr bwMode="auto">
              <a:xfrm>
                <a:off x="1776" y="3504"/>
                <a:ext cx="1536" cy="240"/>
              </a:xfrm>
              <a:prstGeom prst="roundRect">
                <a:avLst>
                  <a:gd name="adj" fmla="val 50000"/>
                </a:avLst>
              </a:prstGeom>
              <a:solidFill>
                <a:schemeClr val="bg1"/>
              </a:solidFill>
              <a:ln w="9525">
                <a:solidFill>
                  <a:schemeClr val="tx1"/>
                </a:solidFill>
                <a:round/>
                <a:headEnd/>
                <a:tailEnd/>
              </a:ln>
            </p:spPr>
            <p:txBody>
              <a:bodyPr wrap="none" anchor="ctr"/>
              <a:lstStyle/>
              <a:p>
                <a:pPr algn="ctr"/>
                <a:r>
                  <a:rPr lang="de-DE"/>
                  <a:t> </a:t>
                </a:r>
              </a:p>
            </p:txBody>
          </p:sp>
          <p:grpSp>
            <p:nvGrpSpPr>
              <p:cNvPr id="8211" name="Group 6"/>
              <p:cNvGrpSpPr>
                <a:grpSpLocks/>
              </p:cNvGrpSpPr>
              <p:nvPr/>
            </p:nvGrpSpPr>
            <p:grpSpPr bwMode="auto">
              <a:xfrm>
                <a:off x="2832" y="3264"/>
                <a:ext cx="144" cy="384"/>
                <a:chOff x="3840" y="2064"/>
                <a:chExt cx="288" cy="912"/>
              </a:xfrm>
            </p:grpSpPr>
            <p:sp>
              <p:nvSpPr>
                <p:cNvPr id="8213" name="Oval 7"/>
                <p:cNvSpPr>
                  <a:spLocks noChangeArrowheads="1"/>
                </p:cNvSpPr>
                <p:nvPr/>
              </p:nvSpPr>
              <p:spPr bwMode="auto">
                <a:xfrm>
                  <a:off x="3936" y="2064"/>
                  <a:ext cx="96" cy="912"/>
                </a:xfrm>
                <a:prstGeom prst="ellipse">
                  <a:avLst/>
                </a:prstGeom>
                <a:solidFill>
                  <a:schemeClr val="bg2"/>
                </a:solidFill>
                <a:ln w="9525">
                  <a:solidFill>
                    <a:schemeClr val="tx1"/>
                  </a:solidFill>
                  <a:round/>
                  <a:headEnd/>
                  <a:tailEnd/>
                </a:ln>
              </p:spPr>
              <p:txBody>
                <a:bodyPr wrap="none" anchor="ctr"/>
                <a:lstStyle/>
                <a:p>
                  <a:endParaRPr lang="de-DE"/>
                </a:p>
              </p:txBody>
            </p:sp>
            <p:sp>
              <p:nvSpPr>
                <p:cNvPr id="8214" name="Oval 8"/>
                <p:cNvSpPr>
                  <a:spLocks noChangeArrowheads="1"/>
                </p:cNvSpPr>
                <p:nvPr/>
              </p:nvSpPr>
              <p:spPr bwMode="auto">
                <a:xfrm>
                  <a:off x="3840" y="2400"/>
                  <a:ext cx="288" cy="240"/>
                </a:xfrm>
                <a:prstGeom prst="ellipse">
                  <a:avLst/>
                </a:prstGeom>
                <a:solidFill>
                  <a:schemeClr val="bg2"/>
                </a:solidFill>
                <a:ln w="9525">
                  <a:solidFill>
                    <a:schemeClr val="tx1"/>
                  </a:solidFill>
                  <a:round/>
                  <a:headEnd/>
                  <a:tailEnd/>
                </a:ln>
              </p:spPr>
              <p:txBody>
                <a:bodyPr wrap="none" anchor="ctr"/>
                <a:lstStyle/>
                <a:p>
                  <a:endParaRPr lang="de-DE"/>
                </a:p>
              </p:txBody>
            </p:sp>
          </p:grpSp>
          <p:sp>
            <p:nvSpPr>
              <p:cNvPr id="8212" name="Rectangle 9" descr="70%"/>
              <p:cNvSpPr>
                <a:spLocks noChangeArrowheads="1"/>
              </p:cNvSpPr>
              <p:nvPr/>
            </p:nvSpPr>
            <p:spPr bwMode="auto">
              <a:xfrm>
                <a:off x="2928" y="3504"/>
                <a:ext cx="144" cy="240"/>
              </a:xfrm>
              <a:prstGeom prst="rect">
                <a:avLst/>
              </a:prstGeom>
              <a:pattFill prst="pct70">
                <a:fgClr>
                  <a:schemeClr val="bg2"/>
                </a:fgClr>
                <a:bgClr>
                  <a:srgbClr val="FFFFFF"/>
                </a:bgClr>
              </a:pattFill>
              <a:ln w="9525">
                <a:solidFill>
                  <a:schemeClr val="tx1"/>
                </a:solidFill>
                <a:miter lim="800000"/>
                <a:headEnd/>
                <a:tailEnd/>
              </a:ln>
            </p:spPr>
            <p:txBody>
              <a:bodyPr wrap="none" anchor="ctr"/>
              <a:lstStyle/>
              <a:p>
                <a:endParaRPr lang="de-DE"/>
              </a:p>
            </p:txBody>
          </p:sp>
        </p:grpSp>
        <p:grpSp>
          <p:nvGrpSpPr>
            <p:cNvPr id="8196" name="Group 10"/>
            <p:cNvGrpSpPr>
              <a:grpSpLocks/>
            </p:cNvGrpSpPr>
            <p:nvPr/>
          </p:nvGrpSpPr>
          <p:grpSpPr bwMode="auto">
            <a:xfrm rot="19468934">
              <a:off x="1524000" y="609600"/>
              <a:ext cx="128588" cy="627063"/>
              <a:chOff x="4128" y="144"/>
              <a:chExt cx="672" cy="3216"/>
            </a:xfrm>
          </p:grpSpPr>
          <p:sp>
            <p:nvSpPr>
              <p:cNvPr id="8204" name="AutoShape 11"/>
              <p:cNvSpPr>
                <a:spLocks noChangeArrowheads="1"/>
              </p:cNvSpPr>
              <p:nvPr/>
            </p:nvSpPr>
            <p:spPr bwMode="auto">
              <a:xfrm rot="-5400000">
                <a:off x="3456" y="2016"/>
                <a:ext cx="2016" cy="672"/>
              </a:xfrm>
              <a:prstGeom prst="roundRect">
                <a:avLst>
                  <a:gd name="adj" fmla="val 16667"/>
                </a:avLst>
              </a:prstGeom>
              <a:solidFill>
                <a:srgbClr val="CC0000"/>
              </a:solidFill>
              <a:ln w="9525">
                <a:solidFill>
                  <a:schemeClr val="tx1"/>
                </a:solidFill>
                <a:round/>
                <a:headEnd/>
                <a:tailEnd/>
              </a:ln>
            </p:spPr>
            <p:txBody>
              <a:bodyPr wrap="none" anchor="ctr"/>
              <a:lstStyle/>
              <a:p>
                <a:endParaRPr lang="de-DE"/>
              </a:p>
            </p:txBody>
          </p:sp>
          <p:sp>
            <p:nvSpPr>
              <p:cNvPr id="8205" name="AutoShape 12"/>
              <p:cNvSpPr>
                <a:spLocks noChangeArrowheads="1"/>
              </p:cNvSpPr>
              <p:nvPr/>
            </p:nvSpPr>
            <p:spPr bwMode="auto">
              <a:xfrm rot="-5400000">
                <a:off x="4128" y="1728"/>
                <a:ext cx="672" cy="480"/>
              </a:xfrm>
              <a:prstGeom prst="roundRect">
                <a:avLst>
                  <a:gd name="adj" fmla="val 16667"/>
                </a:avLst>
              </a:prstGeom>
              <a:solidFill>
                <a:schemeClr val="bg1"/>
              </a:solidFill>
              <a:ln w="9525">
                <a:solidFill>
                  <a:schemeClr val="tx1"/>
                </a:solidFill>
                <a:round/>
                <a:headEnd/>
                <a:tailEnd/>
              </a:ln>
            </p:spPr>
            <p:txBody>
              <a:bodyPr wrap="none" anchor="ctr"/>
              <a:lstStyle/>
              <a:p>
                <a:endParaRPr lang="de-DE"/>
              </a:p>
            </p:txBody>
          </p:sp>
          <p:sp>
            <p:nvSpPr>
              <p:cNvPr id="8206" name="Rectangle 13"/>
              <p:cNvSpPr>
                <a:spLocks noChangeArrowheads="1"/>
              </p:cNvSpPr>
              <p:nvPr/>
            </p:nvSpPr>
            <p:spPr bwMode="auto">
              <a:xfrm>
                <a:off x="4272" y="1248"/>
                <a:ext cx="384" cy="96"/>
              </a:xfrm>
              <a:prstGeom prst="rect">
                <a:avLst/>
              </a:prstGeom>
              <a:solidFill>
                <a:schemeClr val="tx1"/>
              </a:solidFill>
              <a:ln w="9525">
                <a:solidFill>
                  <a:schemeClr val="tx1"/>
                </a:solidFill>
                <a:miter lim="800000"/>
                <a:headEnd/>
                <a:tailEnd/>
              </a:ln>
            </p:spPr>
            <p:txBody>
              <a:bodyPr wrap="none" anchor="ctr"/>
              <a:lstStyle/>
              <a:p>
                <a:endParaRPr lang="de-DE"/>
              </a:p>
            </p:txBody>
          </p:sp>
          <p:sp>
            <p:nvSpPr>
              <p:cNvPr id="8207" name="AutoShape 14"/>
              <p:cNvSpPr>
                <a:spLocks noChangeArrowheads="1"/>
              </p:cNvSpPr>
              <p:nvPr/>
            </p:nvSpPr>
            <p:spPr bwMode="auto">
              <a:xfrm rot="-5400000">
                <a:off x="3864" y="648"/>
                <a:ext cx="1152" cy="144"/>
              </a:xfrm>
              <a:prstGeom prst="roundRect">
                <a:avLst>
                  <a:gd name="adj" fmla="val 16667"/>
                </a:avLst>
              </a:prstGeom>
              <a:solidFill>
                <a:schemeClr val="tx1"/>
              </a:solidFill>
              <a:ln w="9525">
                <a:solidFill>
                  <a:schemeClr val="tx1"/>
                </a:solidFill>
                <a:round/>
                <a:headEnd/>
                <a:tailEnd/>
              </a:ln>
            </p:spPr>
            <p:txBody>
              <a:bodyPr wrap="none" anchor="ctr"/>
              <a:lstStyle/>
              <a:p>
                <a:endParaRPr lang="de-DE"/>
              </a:p>
            </p:txBody>
          </p:sp>
          <p:sp>
            <p:nvSpPr>
              <p:cNvPr id="8208" name="AutoShape 15"/>
              <p:cNvSpPr>
                <a:spLocks noChangeArrowheads="1"/>
              </p:cNvSpPr>
              <p:nvPr/>
            </p:nvSpPr>
            <p:spPr bwMode="auto">
              <a:xfrm rot="-5400000">
                <a:off x="4416" y="2064"/>
                <a:ext cx="96" cy="384"/>
              </a:xfrm>
              <a:prstGeom prst="flowChartDelay">
                <a:avLst/>
              </a:prstGeom>
              <a:solidFill>
                <a:schemeClr val="tx1"/>
              </a:solidFill>
              <a:ln w="9525">
                <a:solidFill>
                  <a:schemeClr val="tx1"/>
                </a:solidFill>
                <a:miter lim="800000"/>
                <a:headEnd/>
                <a:tailEnd/>
              </a:ln>
            </p:spPr>
            <p:txBody>
              <a:bodyPr wrap="none" anchor="ctr"/>
              <a:lstStyle/>
              <a:p>
                <a:endParaRPr lang="de-DE"/>
              </a:p>
            </p:txBody>
          </p:sp>
        </p:grpSp>
        <p:grpSp>
          <p:nvGrpSpPr>
            <p:cNvPr id="8197" name="Group 16"/>
            <p:cNvGrpSpPr>
              <a:grpSpLocks/>
            </p:cNvGrpSpPr>
            <p:nvPr/>
          </p:nvGrpSpPr>
          <p:grpSpPr bwMode="auto">
            <a:xfrm>
              <a:off x="685800" y="457200"/>
              <a:ext cx="685800" cy="762000"/>
              <a:chOff x="3552" y="1500"/>
              <a:chExt cx="1872" cy="1980"/>
            </a:xfrm>
          </p:grpSpPr>
          <p:sp>
            <p:nvSpPr>
              <p:cNvPr id="8198" name="Freeform 17"/>
              <p:cNvSpPr>
                <a:spLocks/>
              </p:cNvSpPr>
              <p:nvPr/>
            </p:nvSpPr>
            <p:spPr bwMode="auto">
              <a:xfrm>
                <a:off x="4353" y="1500"/>
                <a:ext cx="310" cy="938"/>
              </a:xfrm>
              <a:custGeom>
                <a:avLst/>
                <a:gdLst>
                  <a:gd name="T0" fmla="*/ 301 w 310"/>
                  <a:gd name="T1" fmla="*/ 542 h 938"/>
                  <a:gd name="T2" fmla="*/ 301 w 310"/>
                  <a:gd name="T3" fmla="*/ 743 h 938"/>
                  <a:gd name="T4" fmla="*/ 267 w 310"/>
                  <a:gd name="T5" fmla="*/ 906 h 938"/>
                  <a:gd name="T6" fmla="*/ 171 w 310"/>
                  <a:gd name="T7" fmla="*/ 933 h 938"/>
                  <a:gd name="T8" fmla="*/ 30 w 310"/>
                  <a:gd name="T9" fmla="*/ 909 h 938"/>
                  <a:gd name="T10" fmla="*/ 7 w 310"/>
                  <a:gd name="T11" fmla="*/ 783 h 938"/>
                  <a:gd name="T12" fmla="*/ 7 w 310"/>
                  <a:gd name="T13" fmla="*/ 622 h 938"/>
                  <a:gd name="T14" fmla="*/ 49 w 310"/>
                  <a:gd name="T15" fmla="*/ 422 h 938"/>
                  <a:gd name="T16" fmla="*/ 91 w 310"/>
                  <a:gd name="T17" fmla="*/ 221 h 938"/>
                  <a:gd name="T18" fmla="*/ 91 w 310"/>
                  <a:gd name="T19" fmla="*/ 20 h 938"/>
                  <a:gd name="T20" fmla="*/ 133 w 310"/>
                  <a:gd name="T21" fmla="*/ 100 h 938"/>
                  <a:gd name="T22" fmla="*/ 175 w 310"/>
                  <a:gd name="T23" fmla="*/ 181 h 938"/>
                  <a:gd name="T24" fmla="*/ 249 w 310"/>
                  <a:gd name="T25" fmla="*/ 279 h 938"/>
                  <a:gd name="T26" fmla="*/ 297 w 310"/>
                  <a:gd name="T27" fmla="*/ 405 h 938"/>
                  <a:gd name="T28" fmla="*/ 301 w 310"/>
                  <a:gd name="T29" fmla="*/ 542 h 9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0"/>
                  <a:gd name="T46" fmla="*/ 0 h 938"/>
                  <a:gd name="T47" fmla="*/ 310 w 310"/>
                  <a:gd name="T48" fmla="*/ 938 h 93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0" h="938">
                    <a:moveTo>
                      <a:pt x="301" y="542"/>
                    </a:moveTo>
                    <a:cubicBezTo>
                      <a:pt x="301" y="602"/>
                      <a:pt x="310" y="686"/>
                      <a:pt x="301" y="743"/>
                    </a:cubicBezTo>
                    <a:cubicBezTo>
                      <a:pt x="295" y="804"/>
                      <a:pt x="289" y="874"/>
                      <a:pt x="267" y="906"/>
                    </a:cubicBezTo>
                    <a:cubicBezTo>
                      <a:pt x="245" y="938"/>
                      <a:pt x="210" y="933"/>
                      <a:pt x="171" y="933"/>
                    </a:cubicBezTo>
                    <a:cubicBezTo>
                      <a:pt x="132" y="933"/>
                      <a:pt x="57" y="934"/>
                      <a:pt x="30" y="909"/>
                    </a:cubicBezTo>
                    <a:cubicBezTo>
                      <a:pt x="2" y="889"/>
                      <a:pt x="11" y="831"/>
                      <a:pt x="7" y="783"/>
                    </a:cubicBezTo>
                    <a:cubicBezTo>
                      <a:pt x="3" y="735"/>
                      <a:pt x="0" y="683"/>
                      <a:pt x="7" y="622"/>
                    </a:cubicBezTo>
                    <a:cubicBezTo>
                      <a:pt x="14" y="562"/>
                      <a:pt x="35" y="488"/>
                      <a:pt x="49" y="422"/>
                    </a:cubicBezTo>
                    <a:cubicBezTo>
                      <a:pt x="63" y="355"/>
                      <a:pt x="84" y="288"/>
                      <a:pt x="91" y="221"/>
                    </a:cubicBezTo>
                    <a:cubicBezTo>
                      <a:pt x="98" y="154"/>
                      <a:pt x="84" y="40"/>
                      <a:pt x="91" y="20"/>
                    </a:cubicBezTo>
                    <a:cubicBezTo>
                      <a:pt x="98" y="0"/>
                      <a:pt x="119" y="74"/>
                      <a:pt x="133" y="100"/>
                    </a:cubicBezTo>
                    <a:cubicBezTo>
                      <a:pt x="147" y="127"/>
                      <a:pt x="156" y="151"/>
                      <a:pt x="175" y="181"/>
                    </a:cubicBezTo>
                    <a:cubicBezTo>
                      <a:pt x="194" y="211"/>
                      <a:pt x="229" y="242"/>
                      <a:pt x="249" y="279"/>
                    </a:cubicBezTo>
                    <a:cubicBezTo>
                      <a:pt x="269" y="316"/>
                      <a:pt x="288" y="361"/>
                      <a:pt x="297" y="405"/>
                    </a:cubicBezTo>
                    <a:cubicBezTo>
                      <a:pt x="304" y="446"/>
                      <a:pt x="301" y="482"/>
                      <a:pt x="301" y="542"/>
                    </a:cubicBezTo>
                    <a:close/>
                  </a:path>
                </a:pathLst>
              </a:custGeom>
              <a:gradFill rotWithShape="0">
                <a:gsLst>
                  <a:gs pos="0">
                    <a:srgbClr val="FFFF00"/>
                  </a:gs>
                  <a:gs pos="100000">
                    <a:srgbClr val="FFFFCC"/>
                  </a:gs>
                </a:gsLst>
                <a:lin ang="5400000" scaled="1"/>
              </a:gradFill>
              <a:ln w="12700">
                <a:solidFill>
                  <a:schemeClr val="tx1"/>
                </a:solidFill>
                <a:round/>
                <a:headEnd/>
                <a:tailEnd/>
              </a:ln>
            </p:spPr>
            <p:txBody>
              <a:bodyPr/>
              <a:lstStyle/>
              <a:p>
                <a:endParaRPr lang="de-DE"/>
              </a:p>
            </p:txBody>
          </p:sp>
          <p:sp>
            <p:nvSpPr>
              <p:cNvPr id="8199" name="AutoShape 18"/>
              <p:cNvSpPr>
                <a:spLocks noChangeArrowheads="1"/>
              </p:cNvSpPr>
              <p:nvPr/>
            </p:nvSpPr>
            <p:spPr bwMode="auto">
              <a:xfrm>
                <a:off x="3552" y="3288"/>
                <a:ext cx="1872" cy="192"/>
              </a:xfrm>
              <a:prstGeom prst="flowChartProcess">
                <a:avLst/>
              </a:prstGeom>
              <a:solidFill>
                <a:srgbClr val="969696"/>
              </a:solidFill>
              <a:ln w="12700">
                <a:solidFill>
                  <a:schemeClr val="tx1"/>
                </a:solidFill>
                <a:miter lim="800000"/>
                <a:headEnd/>
                <a:tailEnd/>
              </a:ln>
            </p:spPr>
            <p:txBody>
              <a:bodyPr wrap="none" anchor="ctr"/>
              <a:lstStyle/>
              <a:p>
                <a:endParaRPr lang="de-DE"/>
              </a:p>
            </p:txBody>
          </p:sp>
          <p:sp>
            <p:nvSpPr>
              <p:cNvPr id="8200" name="AutoShape 19"/>
              <p:cNvSpPr>
                <a:spLocks noChangeArrowheads="1"/>
              </p:cNvSpPr>
              <p:nvPr/>
            </p:nvSpPr>
            <p:spPr bwMode="auto">
              <a:xfrm>
                <a:off x="4320" y="2520"/>
                <a:ext cx="384" cy="768"/>
              </a:xfrm>
              <a:prstGeom prst="flowChartProcess">
                <a:avLst/>
              </a:prstGeom>
              <a:solidFill>
                <a:srgbClr val="969696"/>
              </a:solidFill>
              <a:ln w="12700">
                <a:solidFill>
                  <a:schemeClr val="tx1"/>
                </a:solidFill>
                <a:miter lim="800000"/>
                <a:headEnd/>
                <a:tailEnd/>
              </a:ln>
            </p:spPr>
            <p:txBody>
              <a:bodyPr wrap="none" anchor="ctr"/>
              <a:lstStyle/>
              <a:p>
                <a:endParaRPr lang="de-DE"/>
              </a:p>
            </p:txBody>
          </p:sp>
          <p:sp>
            <p:nvSpPr>
              <p:cNvPr id="8201" name="AutoShape 20"/>
              <p:cNvSpPr>
                <a:spLocks noChangeArrowheads="1"/>
              </p:cNvSpPr>
              <p:nvPr/>
            </p:nvSpPr>
            <p:spPr bwMode="auto">
              <a:xfrm>
                <a:off x="4704" y="2904"/>
                <a:ext cx="144" cy="96"/>
              </a:xfrm>
              <a:prstGeom prst="flowChartProcess">
                <a:avLst/>
              </a:prstGeom>
              <a:solidFill>
                <a:srgbClr val="969696"/>
              </a:solidFill>
              <a:ln w="12700">
                <a:solidFill>
                  <a:schemeClr val="tx1"/>
                </a:solidFill>
                <a:miter lim="800000"/>
                <a:headEnd/>
                <a:tailEnd/>
              </a:ln>
            </p:spPr>
            <p:txBody>
              <a:bodyPr wrap="none" anchor="ctr"/>
              <a:lstStyle/>
              <a:p>
                <a:endParaRPr lang="de-DE"/>
              </a:p>
            </p:txBody>
          </p:sp>
          <p:sp>
            <p:nvSpPr>
              <p:cNvPr id="8202" name="AutoShape 21" descr="Horizontal hell"/>
              <p:cNvSpPr>
                <a:spLocks noChangeArrowheads="1"/>
              </p:cNvSpPr>
              <p:nvPr/>
            </p:nvSpPr>
            <p:spPr bwMode="auto">
              <a:xfrm>
                <a:off x="4848" y="2808"/>
                <a:ext cx="48" cy="288"/>
              </a:xfrm>
              <a:prstGeom prst="roundRect">
                <a:avLst>
                  <a:gd name="adj" fmla="val 16667"/>
                </a:avLst>
              </a:prstGeom>
              <a:pattFill prst="ltHorz">
                <a:fgClr>
                  <a:schemeClr val="tx1"/>
                </a:fgClr>
                <a:bgClr>
                  <a:schemeClr val="bg2"/>
                </a:bgClr>
              </a:pattFill>
              <a:ln w="12700">
                <a:solidFill>
                  <a:schemeClr val="tx1"/>
                </a:solidFill>
                <a:round/>
                <a:headEnd/>
                <a:tailEnd/>
              </a:ln>
            </p:spPr>
            <p:txBody>
              <a:bodyPr wrap="none" anchor="ctr"/>
              <a:lstStyle/>
              <a:p>
                <a:endParaRPr lang="de-DE"/>
              </a:p>
            </p:txBody>
          </p:sp>
          <p:sp>
            <p:nvSpPr>
              <p:cNvPr id="8203" name="AutoShape 22" descr="Vertikal hell"/>
              <p:cNvSpPr>
                <a:spLocks noChangeArrowheads="1"/>
              </p:cNvSpPr>
              <p:nvPr/>
            </p:nvSpPr>
            <p:spPr bwMode="auto">
              <a:xfrm>
                <a:off x="4224" y="2424"/>
                <a:ext cx="576" cy="96"/>
              </a:xfrm>
              <a:prstGeom prst="roundRect">
                <a:avLst>
                  <a:gd name="adj" fmla="val 16667"/>
                </a:avLst>
              </a:prstGeom>
              <a:pattFill prst="ltVert">
                <a:fgClr>
                  <a:schemeClr val="tx1"/>
                </a:fgClr>
                <a:bgClr>
                  <a:schemeClr val="bg2"/>
                </a:bgClr>
              </a:pattFill>
              <a:ln w="12700">
                <a:solidFill>
                  <a:schemeClr val="tx1"/>
                </a:solidFill>
                <a:round/>
                <a:headEnd/>
                <a:tailEnd/>
              </a:ln>
            </p:spPr>
            <p:txBody>
              <a:bodyPr wrap="none" anchor="ctr"/>
              <a:lstStyle/>
              <a:p>
                <a:endParaRPr lang="de-DE"/>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uppieren 60"/>
          <p:cNvGrpSpPr/>
          <p:nvPr/>
        </p:nvGrpSpPr>
        <p:grpSpPr>
          <a:xfrm>
            <a:off x="457200" y="304799"/>
            <a:ext cx="5940000" cy="8532000"/>
            <a:chOff x="457200" y="304799"/>
            <a:chExt cx="5940000" cy="8532000"/>
          </a:xfrm>
        </p:grpSpPr>
        <p:grpSp>
          <p:nvGrpSpPr>
            <p:cNvPr id="9218" name="Group 21"/>
            <p:cNvGrpSpPr>
              <a:grpSpLocks/>
            </p:cNvGrpSpPr>
            <p:nvPr/>
          </p:nvGrpSpPr>
          <p:grpSpPr bwMode="auto">
            <a:xfrm>
              <a:off x="762000" y="457200"/>
              <a:ext cx="381000" cy="685800"/>
              <a:chOff x="1536" y="720"/>
              <a:chExt cx="1680" cy="2256"/>
            </a:xfrm>
          </p:grpSpPr>
          <p:sp>
            <p:nvSpPr>
              <p:cNvPr id="9260" name="AutoShape 4"/>
              <p:cNvSpPr>
                <a:spLocks noChangeArrowheads="1"/>
              </p:cNvSpPr>
              <p:nvPr/>
            </p:nvSpPr>
            <p:spPr bwMode="auto">
              <a:xfrm>
                <a:off x="1632" y="2736"/>
                <a:ext cx="1584" cy="144"/>
              </a:xfrm>
              <a:prstGeom prst="roundRect">
                <a:avLst>
                  <a:gd name="adj" fmla="val 16667"/>
                </a:avLst>
              </a:prstGeom>
              <a:solidFill>
                <a:schemeClr val="bg2"/>
              </a:solidFill>
              <a:ln w="12700">
                <a:solidFill>
                  <a:schemeClr val="tx1"/>
                </a:solidFill>
                <a:round/>
                <a:headEnd/>
                <a:tailEnd/>
              </a:ln>
            </p:spPr>
            <p:txBody>
              <a:bodyPr wrap="none" anchor="ctr"/>
              <a:lstStyle/>
              <a:p>
                <a:endParaRPr lang="de-DE"/>
              </a:p>
            </p:txBody>
          </p:sp>
          <p:sp>
            <p:nvSpPr>
              <p:cNvPr id="9261" name="AutoShape 5"/>
              <p:cNvSpPr>
                <a:spLocks noChangeArrowheads="1"/>
              </p:cNvSpPr>
              <p:nvPr/>
            </p:nvSpPr>
            <p:spPr bwMode="auto">
              <a:xfrm>
                <a:off x="1632" y="2880"/>
                <a:ext cx="144" cy="96"/>
              </a:xfrm>
              <a:prstGeom prst="roundRect">
                <a:avLst>
                  <a:gd name="adj" fmla="val 16667"/>
                </a:avLst>
              </a:prstGeom>
              <a:solidFill>
                <a:srgbClr val="5F5F5F"/>
              </a:solidFill>
              <a:ln w="12700">
                <a:solidFill>
                  <a:schemeClr val="tx1"/>
                </a:solidFill>
                <a:round/>
                <a:headEnd/>
                <a:tailEnd/>
              </a:ln>
            </p:spPr>
            <p:txBody>
              <a:bodyPr wrap="none" anchor="ctr"/>
              <a:lstStyle/>
              <a:p>
                <a:endParaRPr lang="de-DE"/>
              </a:p>
            </p:txBody>
          </p:sp>
          <p:sp>
            <p:nvSpPr>
              <p:cNvPr id="9262" name="AutoShape 6"/>
              <p:cNvSpPr>
                <a:spLocks noChangeArrowheads="1"/>
              </p:cNvSpPr>
              <p:nvPr/>
            </p:nvSpPr>
            <p:spPr bwMode="auto">
              <a:xfrm>
                <a:off x="3072" y="2880"/>
                <a:ext cx="144" cy="96"/>
              </a:xfrm>
              <a:prstGeom prst="roundRect">
                <a:avLst>
                  <a:gd name="adj" fmla="val 16667"/>
                </a:avLst>
              </a:prstGeom>
              <a:solidFill>
                <a:srgbClr val="5F5F5F"/>
              </a:solidFill>
              <a:ln w="12700">
                <a:solidFill>
                  <a:schemeClr val="tx1"/>
                </a:solidFill>
                <a:round/>
                <a:headEnd/>
                <a:tailEnd/>
              </a:ln>
            </p:spPr>
            <p:txBody>
              <a:bodyPr wrap="none" anchor="ctr"/>
              <a:lstStyle/>
              <a:p>
                <a:endParaRPr lang="de-DE"/>
              </a:p>
            </p:txBody>
          </p:sp>
          <p:sp>
            <p:nvSpPr>
              <p:cNvPr id="9263" name="Freeform 7"/>
              <p:cNvSpPr>
                <a:spLocks/>
              </p:cNvSpPr>
              <p:nvPr/>
            </p:nvSpPr>
            <p:spPr bwMode="auto">
              <a:xfrm>
                <a:off x="1629" y="1144"/>
                <a:ext cx="1587" cy="1592"/>
              </a:xfrm>
              <a:custGeom>
                <a:avLst/>
                <a:gdLst>
                  <a:gd name="T0" fmla="*/ 1576 w 1587"/>
                  <a:gd name="T1" fmla="*/ 1581 h 1592"/>
                  <a:gd name="T2" fmla="*/ 1587 w 1587"/>
                  <a:gd name="T3" fmla="*/ 584 h 1592"/>
                  <a:gd name="T4" fmla="*/ 1539 w 1587"/>
                  <a:gd name="T5" fmla="*/ 392 h 1592"/>
                  <a:gd name="T6" fmla="*/ 1443 w 1587"/>
                  <a:gd name="T7" fmla="*/ 296 h 1592"/>
                  <a:gd name="T8" fmla="*/ 1299 w 1587"/>
                  <a:gd name="T9" fmla="*/ 200 h 1592"/>
                  <a:gd name="T10" fmla="*/ 1011 w 1587"/>
                  <a:gd name="T11" fmla="*/ 104 h 1592"/>
                  <a:gd name="T12" fmla="*/ 734 w 1587"/>
                  <a:gd name="T13" fmla="*/ 45 h 1592"/>
                  <a:gd name="T14" fmla="*/ 531 w 1587"/>
                  <a:gd name="T15" fmla="*/ 8 h 1592"/>
                  <a:gd name="T16" fmla="*/ 291 w 1587"/>
                  <a:gd name="T17" fmla="*/ 8 h 1592"/>
                  <a:gd name="T18" fmla="*/ 99 w 1587"/>
                  <a:gd name="T19" fmla="*/ 8 h 1592"/>
                  <a:gd name="T20" fmla="*/ 51 w 1587"/>
                  <a:gd name="T21" fmla="*/ 56 h 1592"/>
                  <a:gd name="T22" fmla="*/ 3 w 1587"/>
                  <a:gd name="T23" fmla="*/ 152 h 1592"/>
                  <a:gd name="T24" fmla="*/ 30 w 1587"/>
                  <a:gd name="T25" fmla="*/ 131 h 1592"/>
                  <a:gd name="T26" fmla="*/ 136 w 1587"/>
                  <a:gd name="T27" fmla="*/ 141 h 1592"/>
                  <a:gd name="T28" fmla="*/ 339 w 1587"/>
                  <a:gd name="T29" fmla="*/ 152 h 1592"/>
                  <a:gd name="T30" fmla="*/ 435 w 1587"/>
                  <a:gd name="T31" fmla="*/ 152 h 1592"/>
                  <a:gd name="T32" fmla="*/ 734 w 1587"/>
                  <a:gd name="T33" fmla="*/ 184 h 1592"/>
                  <a:gd name="T34" fmla="*/ 1064 w 1587"/>
                  <a:gd name="T35" fmla="*/ 291 h 1592"/>
                  <a:gd name="T36" fmla="*/ 1224 w 1587"/>
                  <a:gd name="T37" fmla="*/ 376 h 1592"/>
                  <a:gd name="T38" fmla="*/ 1352 w 1587"/>
                  <a:gd name="T39" fmla="*/ 525 h 1592"/>
                  <a:gd name="T40" fmla="*/ 1374 w 1587"/>
                  <a:gd name="T41" fmla="*/ 611 h 1592"/>
                  <a:gd name="T42" fmla="*/ 1347 w 1587"/>
                  <a:gd name="T43" fmla="*/ 776 h 1592"/>
                  <a:gd name="T44" fmla="*/ 1251 w 1587"/>
                  <a:gd name="T45" fmla="*/ 872 h 1592"/>
                  <a:gd name="T46" fmla="*/ 1011 w 1587"/>
                  <a:gd name="T47" fmla="*/ 872 h 1592"/>
                  <a:gd name="T48" fmla="*/ 819 w 1587"/>
                  <a:gd name="T49" fmla="*/ 872 h 1592"/>
                  <a:gd name="T50" fmla="*/ 819 w 1587"/>
                  <a:gd name="T51" fmla="*/ 1592 h 1592"/>
                  <a:gd name="T52" fmla="*/ 1576 w 1587"/>
                  <a:gd name="T53" fmla="*/ 1581 h 15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87"/>
                  <a:gd name="T82" fmla="*/ 0 h 1592"/>
                  <a:gd name="T83" fmla="*/ 1587 w 1587"/>
                  <a:gd name="T84" fmla="*/ 1592 h 15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87" h="1592">
                    <a:moveTo>
                      <a:pt x="1576" y="1581"/>
                    </a:moveTo>
                    <a:cubicBezTo>
                      <a:pt x="1576" y="1581"/>
                      <a:pt x="1587" y="584"/>
                      <a:pt x="1587" y="584"/>
                    </a:cubicBezTo>
                    <a:cubicBezTo>
                      <a:pt x="1587" y="584"/>
                      <a:pt x="1539" y="392"/>
                      <a:pt x="1539" y="392"/>
                    </a:cubicBezTo>
                    <a:cubicBezTo>
                      <a:pt x="1539" y="392"/>
                      <a:pt x="1443" y="296"/>
                      <a:pt x="1443" y="296"/>
                    </a:cubicBezTo>
                    <a:cubicBezTo>
                      <a:pt x="1443" y="296"/>
                      <a:pt x="1299" y="200"/>
                      <a:pt x="1299" y="200"/>
                    </a:cubicBezTo>
                    <a:cubicBezTo>
                      <a:pt x="1227" y="168"/>
                      <a:pt x="1105" y="130"/>
                      <a:pt x="1011" y="104"/>
                    </a:cubicBezTo>
                    <a:cubicBezTo>
                      <a:pt x="917" y="78"/>
                      <a:pt x="814" y="61"/>
                      <a:pt x="734" y="45"/>
                    </a:cubicBezTo>
                    <a:cubicBezTo>
                      <a:pt x="654" y="29"/>
                      <a:pt x="605" y="14"/>
                      <a:pt x="531" y="8"/>
                    </a:cubicBezTo>
                    <a:cubicBezTo>
                      <a:pt x="457" y="2"/>
                      <a:pt x="363" y="8"/>
                      <a:pt x="291" y="8"/>
                    </a:cubicBezTo>
                    <a:cubicBezTo>
                      <a:pt x="219" y="8"/>
                      <a:pt x="139" y="0"/>
                      <a:pt x="99" y="8"/>
                    </a:cubicBezTo>
                    <a:cubicBezTo>
                      <a:pt x="59" y="16"/>
                      <a:pt x="67" y="32"/>
                      <a:pt x="51" y="56"/>
                    </a:cubicBezTo>
                    <a:cubicBezTo>
                      <a:pt x="35" y="88"/>
                      <a:pt x="13" y="118"/>
                      <a:pt x="3" y="152"/>
                    </a:cubicBezTo>
                    <a:cubicBezTo>
                      <a:pt x="0" y="163"/>
                      <a:pt x="19" y="132"/>
                      <a:pt x="30" y="131"/>
                    </a:cubicBezTo>
                    <a:cubicBezTo>
                      <a:pt x="65" y="128"/>
                      <a:pt x="61" y="130"/>
                      <a:pt x="136" y="141"/>
                    </a:cubicBezTo>
                    <a:lnTo>
                      <a:pt x="339" y="152"/>
                    </a:lnTo>
                    <a:lnTo>
                      <a:pt x="435" y="152"/>
                    </a:lnTo>
                    <a:cubicBezTo>
                      <a:pt x="501" y="157"/>
                      <a:pt x="629" y="161"/>
                      <a:pt x="734" y="184"/>
                    </a:cubicBezTo>
                    <a:cubicBezTo>
                      <a:pt x="839" y="207"/>
                      <a:pt x="982" y="259"/>
                      <a:pt x="1064" y="291"/>
                    </a:cubicBezTo>
                    <a:cubicBezTo>
                      <a:pt x="1146" y="323"/>
                      <a:pt x="1176" y="337"/>
                      <a:pt x="1224" y="376"/>
                    </a:cubicBezTo>
                    <a:cubicBezTo>
                      <a:pt x="1272" y="415"/>
                      <a:pt x="1327" y="486"/>
                      <a:pt x="1352" y="525"/>
                    </a:cubicBezTo>
                    <a:cubicBezTo>
                      <a:pt x="1377" y="564"/>
                      <a:pt x="1375" y="569"/>
                      <a:pt x="1374" y="611"/>
                    </a:cubicBezTo>
                    <a:cubicBezTo>
                      <a:pt x="1373" y="653"/>
                      <a:pt x="1367" y="733"/>
                      <a:pt x="1347" y="776"/>
                    </a:cubicBezTo>
                    <a:cubicBezTo>
                      <a:pt x="1327" y="819"/>
                      <a:pt x="1307" y="856"/>
                      <a:pt x="1251" y="872"/>
                    </a:cubicBezTo>
                    <a:cubicBezTo>
                      <a:pt x="1195" y="888"/>
                      <a:pt x="1083" y="872"/>
                      <a:pt x="1011" y="872"/>
                    </a:cubicBezTo>
                    <a:lnTo>
                      <a:pt x="819" y="872"/>
                    </a:lnTo>
                    <a:lnTo>
                      <a:pt x="819" y="1592"/>
                    </a:lnTo>
                    <a:lnTo>
                      <a:pt x="1576" y="1581"/>
                    </a:lnTo>
                    <a:close/>
                  </a:path>
                </a:pathLst>
              </a:custGeom>
              <a:solidFill>
                <a:schemeClr val="bg2"/>
              </a:solidFill>
              <a:ln w="12700">
                <a:solidFill>
                  <a:schemeClr val="tx1"/>
                </a:solidFill>
                <a:round/>
                <a:headEnd/>
                <a:tailEnd/>
              </a:ln>
            </p:spPr>
            <p:txBody>
              <a:bodyPr/>
              <a:lstStyle/>
              <a:p>
                <a:endParaRPr lang="de-DE"/>
              </a:p>
            </p:txBody>
          </p:sp>
          <p:sp>
            <p:nvSpPr>
              <p:cNvPr id="9264" name="Oval 8"/>
              <p:cNvSpPr>
                <a:spLocks noChangeArrowheads="1"/>
              </p:cNvSpPr>
              <p:nvPr/>
            </p:nvSpPr>
            <p:spPr bwMode="auto">
              <a:xfrm rot="600000">
                <a:off x="1584" y="1248"/>
                <a:ext cx="480" cy="192"/>
              </a:xfrm>
              <a:prstGeom prst="ellipse">
                <a:avLst/>
              </a:prstGeom>
              <a:solidFill>
                <a:srgbClr val="333333"/>
              </a:solidFill>
              <a:ln w="12700">
                <a:solidFill>
                  <a:schemeClr val="tx1"/>
                </a:solidFill>
                <a:round/>
                <a:headEnd/>
                <a:tailEnd/>
              </a:ln>
            </p:spPr>
            <p:txBody>
              <a:bodyPr wrap="none" anchor="ctr"/>
              <a:lstStyle/>
              <a:p>
                <a:endParaRPr lang="de-DE"/>
              </a:p>
            </p:txBody>
          </p:sp>
          <p:sp>
            <p:nvSpPr>
              <p:cNvPr id="9265" name="AutoShape 9"/>
              <p:cNvSpPr>
                <a:spLocks noChangeArrowheads="1"/>
              </p:cNvSpPr>
              <p:nvPr/>
            </p:nvSpPr>
            <p:spPr bwMode="auto">
              <a:xfrm rot="600000">
                <a:off x="1584" y="1248"/>
                <a:ext cx="480" cy="96"/>
              </a:xfrm>
              <a:prstGeom prst="flowChartTerminator">
                <a:avLst/>
              </a:prstGeom>
              <a:solidFill>
                <a:schemeClr val="bg2"/>
              </a:solidFill>
              <a:ln w="12700">
                <a:solidFill>
                  <a:schemeClr val="tx1"/>
                </a:solidFill>
                <a:miter lim="800000"/>
                <a:headEnd/>
                <a:tailEnd/>
              </a:ln>
            </p:spPr>
            <p:txBody>
              <a:bodyPr wrap="none" anchor="ctr"/>
              <a:lstStyle/>
              <a:p>
                <a:endParaRPr lang="de-DE"/>
              </a:p>
            </p:txBody>
          </p:sp>
          <p:sp>
            <p:nvSpPr>
              <p:cNvPr id="9266" name="AutoShape 10"/>
              <p:cNvSpPr>
                <a:spLocks noChangeArrowheads="1"/>
              </p:cNvSpPr>
              <p:nvPr/>
            </p:nvSpPr>
            <p:spPr bwMode="auto">
              <a:xfrm rot="1800000">
                <a:off x="1584" y="1344"/>
                <a:ext cx="96" cy="144"/>
              </a:xfrm>
              <a:custGeom>
                <a:avLst/>
                <a:gdLst>
                  <a:gd name="T0" fmla="*/ 0 w 21600"/>
                  <a:gd name="T1" fmla="*/ 0 h 21600"/>
                  <a:gd name="T2" fmla="*/ 0 w 21600"/>
                  <a:gd name="T3" fmla="*/ 1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33"/>
              </a:solidFill>
              <a:ln w="12700">
                <a:solidFill>
                  <a:schemeClr val="tx1"/>
                </a:solidFill>
                <a:miter lim="800000"/>
                <a:headEnd/>
                <a:tailEnd/>
              </a:ln>
            </p:spPr>
            <p:txBody>
              <a:bodyPr wrap="none" anchor="ctr"/>
              <a:lstStyle/>
              <a:p>
                <a:endParaRPr lang="de-DE"/>
              </a:p>
            </p:txBody>
          </p:sp>
          <p:sp>
            <p:nvSpPr>
              <p:cNvPr id="9267" name="AutoShape 11"/>
              <p:cNvSpPr>
                <a:spLocks noChangeArrowheads="1"/>
              </p:cNvSpPr>
              <p:nvPr/>
            </p:nvSpPr>
            <p:spPr bwMode="auto">
              <a:xfrm>
                <a:off x="1776" y="1440"/>
                <a:ext cx="96" cy="144"/>
              </a:xfrm>
              <a:custGeom>
                <a:avLst/>
                <a:gdLst>
                  <a:gd name="T0" fmla="*/ 0 w 21600"/>
                  <a:gd name="T1" fmla="*/ 0 h 21600"/>
                  <a:gd name="T2" fmla="*/ 0 w 21600"/>
                  <a:gd name="T3" fmla="*/ 1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33"/>
              </a:solidFill>
              <a:ln w="12700">
                <a:solidFill>
                  <a:schemeClr val="tx1"/>
                </a:solidFill>
                <a:miter lim="800000"/>
                <a:headEnd/>
                <a:tailEnd/>
              </a:ln>
            </p:spPr>
            <p:txBody>
              <a:bodyPr wrap="none" anchor="ctr"/>
              <a:lstStyle/>
              <a:p>
                <a:endParaRPr lang="de-DE"/>
              </a:p>
            </p:txBody>
          </p:sp>
          <p:sp>
            <p:nvSpPr>
              <p:cNvPr id="9268" name="AutoShape 12"/>
              <p:cNvSpPr>
                <a:spLocks noChangeArrowheads="1"/>
              </p:cNvSpPr>
              <p:nvPr/>
            </p:nvSpPr>
            <p:spPr bwMode="auto">
              <a:xfrm rot="-1800000">
                <a:off x="1968" y="1392"/>
                <a:ext cx="96" cy="144"/>
              </a:xfrm>
              <a:custGeom>
                <a:avLst/>
                <a:gdLst>
                  <a:gd name="T0" fmla="*/ 0 w 21600"/>
                  <a:gd name="T1" fmla="*/ 0 h 21600"/>
                  <a:gd name="T2" fmla="*/ 0 w 21600"/>
                  <a:gd name="T3" fmla="*/ 1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33"/>
              </a:solidFill>
              <a:ln w="12700">
                <a:solidFill>
                  <a:schemeClr val="tx1"/>
                </a:solidFill>
                <a:miter lim="800000"/>
                <a:headEnd/>
                <a:tailEnd/>
              </a:ln>
            </p:spPr>
            <p:txBody>
              <a:bodyPr wrap="none" anchor="ctr"/>
              <a:lstStyle/>
              <a:p>
                <a:endParaRPr lang="de-DE"/>
              </a:p>
            </p:txBody>
          </p:sp>
          <p:sp>
            <p:nvSpPr>
              <p:cNvPr id="8205" name="AutoShape 13"/>
              <p:cNvSpPr>
                <a:spLocks noChangeArrowheads="1"/>
              </p:cNvSpPr>
              <p:nvPr/>
            </p:nvSpPr>
            <p:spPr bwMode="auto">
              <a:xfrm>
                <a:off x="1774" y="767"/>
                <a:ext cx="245" cy="386"/>
              </a:xfrm>
              <a:prstGeom prst="flowChartInputOutput">
                <a:avLst/>
              </a:prstGeom>
              <a:gradFill rotWithShape="0">
                <a:gsLst>
                  <a:gs pos="0">
                    <a:schemeClr val="tx1"/>
                  </a:gs>
                  <a:gs pos="50000">
                    <a:srgbClr val="5F5F5F"/>
                  </a:gs>
                  <a:gs pos="100000">
                    <a:schemeClr val="tx1"/>
                  </a:gs>
                </a:gsLst>
                <a:lin ang="0" scaled="1"/>
              </a:gradFill>
              <a:ln w="12700">
                <a:solidFill>
                  <a:schemeClr val="tx1"/>
                </a:solidFill>
                <a:miter lim="800000"/>
                <a:headEnd/>
                <a:tailEnd/>
              </a:ln>
              <a:effectLst/>
            </p:spPr>
            <p:txBody>
              <a:bodyPr wrap="none" anchor="ctr"/>
              <a:lstStyle/>
              <a:p>
                <a:pPr>
                  <a:defRPr/>
                </a:pPr>
                <a:endParaRPr lang="de-DE"/>
              </a:p>
            </p:txBody>
          </p:sp>
          <p:sp>
            <p:nvSpPr>
              <p:cNvPr id="9270" name="AutoShape 14"/>
              <p:cNvSpPr>
                <a:spLocks noChangeArrowheads="1"/>
              </p:cNvSpPr>
              <p:nvPr/>
            </p:nvSpPr>
            <p:spPr bwMode="auto">
              <a:xfrm>
                <a:off x="1872" y="720"/>
                <a:ext cx="96" cy="48"/>
              </a:xfrm>
              <a:prstGeom prst="flowChartProcess">
                <a:avLst/>
              </a:prstGeom>
              <a:solidFill>
                <a:schemeClr val="tx1"/>
              </a:solidFill>
              <a:ln w="12700">
                <a:solidFill>
                  <a:schemeClr val="tx1"/>
                </a:solidFill>
                <a:miter lim="800000"/>
                <a:headEnd/>
                <a:tailEnd/>
              </a:ln>
            </p:spPr>
            <p:txBody>
              <a:bodyPr wrap="none" anchor="ctr"/>
              <a:lstStyle/>
              <a:p>
                <a:endParaRPr lang="de-DE"/>
              </a:p>
            </p:txBody>
          </p:sp>
          <p:sp>
            <p:nvSpPr>
              <p:cNvPr id="9271" name="Rectangle 15"/>
              <p:cNvSpPr>
                <a:spLocks noChangeArrowheads="1"/>
              </p:cNvSpPr>
              <p:nvPr/>
            </p:nvSpPr>
            <p:spPr bwMode="auto">
              <a:xfrm>
                <a:off x="2352" y="1872"/>
                <a:ext cx="96" cy="576"/>
              </a:xfrm>
              <a:prstGeom prst="rect">
                <a:avLst/>
              </a:prstGeom>
              <a:solidFill>
                <a:schemeClr val="tx1"/>
              </a:solidFill>
              <a:ln w="12700">
                <a:solidFill>
                  <a:schemeClr val="tx1"/>
                </a:solidFill>
                <a:miter lim="800000"/>
                <a:headEnd/>
                <a:tailEnd/>
              </a:ln>
            </p:spPr>
            <p:txBody>
              <a:bodyPr wrap="none" anchor="ctr"/>
              <a:lstStyle/>
              <a:p>
                <a:endParaRPr lang="de-DE"/>
              </a:p>
            </p:txBody>
          </p:sp>
          <p:sp>
            <p:nvSpPr>
              <p:cNvPr id="9272" name="Rectangle 16"/>
              <p:cNvSpPr>
                <a:spLocks noChangeArrowheads="1"/>
              </p:cNvSpPr>
              <p:nvPr/>
            </p:nvSpPr>
            <p:spPr bwMode="auto">
              <a:xfrm>
                <a:off x="1536" y="1824"/>
                <a:ext cx="1056" cy="48"/>
              </a:xfrm>
              <a:prstGeom prst="rect">
                <a:avLst/>
              </a:prstGeom>
              <a:solidFill>
                <a:schemeClr val="tx1"/>
              </a:solidFill>
              <a:ln w="12700">
                <a:solidFill>
                  <a:schemeClr val="tx1"/>
                </a:solidFill>
                <a:miter lim="800000"/>
                <a:headEnd/>
                <a:tailEnd/>
              </a:ln>
            </p:spPr>
            <p:txBody>
              <a:bodyPr wrap="none" anchor="ctr"/>
              <a:lstStyle/>
              <a:p>
                <a:endParaRPr lang="de-DE"/>
              </a:p>
            </p:txBody>
          </p:sp>
          <p:sp>
            <p:nvSpPr>
              <p:cNvPr id="9273" name="AutoShape 17"/>
              <p:cNvSpPr>
                <a:spLocks noChangeArrowheads="1"/>
              </p:cNvSpPr>
              <p:nvPr/>
            </p:nvSpPr>
            <p:spPr bwMode="auto">
              <a:xfrm>
                <a:off x="1776" y="2640"/>
                <a:ext cx="192" cy="96"/>
              </a:xfrm>
              <a:prstGeom prst="flowChartTerminator">
                <a:avLst/>
              </a:prstGeom>
              <a:solidFill>
                <a:schemeClr val="tx1"/>
              </a:solidFill>
              <a:ln w="12700">
                <a:solidFill>
                  <a:schemeClr val="tx1"/>
                </a:solidFill>
                <a:miter lim="800000"/>
                <a:headEnd/>
                <a:tailEnd/>
              </a:ln>
            </p:spPr>
            <p:txBody>
              <a:bodyPr wrap="none" anchor="ctr"/>
              <a:lstStyle/>
              <a:p>
                <a:endParaRPr lang="de-DE"/>
              </a:p>
            </p:txBody>
          </p:sp>
          <p:sp>
            <p:nvSpPr>
              <p:cNvPr id="8210" name="Rectangle 18"/>
              <p:cNvSpPr>
                <a:spLocks noChangeArrowheads="1"/>
              </p:cNvSpPr>
              <p:nvPr/>
            </p:nvSpPr>
            <p:spPr bwMode="auto">
              <a:xfrm>
                <a:off x="1774" y="1874"/>
                <a:ext cx="196" cy="188"/>
              </a:xfrm>
              <a:prstGeom prst="rect">
                <a:avLst/>
              </a:prstGeom>
              <a:gradFill rotWithShape="0">
                <a:gsLst>
                  <a:gs pos="0">
                    <a:schemeClr val="tx1"/>
                  </a:gs>
                  <a:gs pos="50000">
                    <a:srgbClr val="5F5F5F"/>
                  </a:gs>
                  <a:gs pos="100000">
                    <a:schemeClr val="tx1"/>
                  </a:gs>
                </a:gsLst>
                <a:lin ang="0" scaled="1"/>
              </a:gradFill>
              <a:ln w="12700">
                <a:solidFill>
                  <a:schemeClr val="tx1"/>
                </a:solidFill>
                <a:miter lim="800000"/>
                <a:headEnd/>
                <a:tailEnd/>
              </a:ln>
              <a:effectLst/>
            </p:spPr>
            <p:txBody>
              <a:bodyPr wrap="none" anchor="ctr"/>
              <a:lstStyle/>
              <a:p>
                <a:pPr>
                  <a:defRPr/>
                </a:pPr>
                <a:endParaRPr lang="de-DE"/>
              </a:p>
            </p:txBody>
          </p:sp>
          <p:sp>
            <p:nvSpPr>
              <p:cNvPr id="9275" name="AutoShape 19"/>
              <p:cNvSpPr>
                <a:spLocks noChangeArrowheads="1"/>
              </p:cNvSpPr>
              <p:nvPr/>
            </p:nvSpPr>
            <p:spPr bwMode="auto">
              <a:xfrm>
                <a:off x="1728" y="1968"/>
                <a:ext cx="288" cy="48"/>
              </a:xfrm>
              <a:prstGeom prst="roundRect">
                <a:avLst>
                  <a:gd name="adj" fmla="val 16667"/>
                </a:avLst>
              </a:prstGeom>
              <a:solidFill>
                <a:srgbClr val="5F5F5F"/>
              </a:solidFill>
              <a:ln w="12700">
                <a:solidFill>
                  <a:schemeClr val="tx1"/>
                </a:solidFill>
                <a:round/>
                <a:headEnd/>
                <a:tailEnd/>
              </a:ln>
            </p:spPr>
            <p:txBody>
              <a:bodyPr wrap="none" anchor="ctr"/>
              <a:lstStyle/>
              <a:p>
                <a:endParaRPr lang="de-DE"/>
              </a:p>
            </p:txBody>
          </p:sp>
          <p:sp>
            <p:nvSpPr>
              <p:cNvPr id="9276" name="Oval 20"/>
              <p:cNvSpPr>
                <a:spLocks noChangeArrowheads="1"/>
              </p:cNvSpPr>
              <p:nvPr/>
            </p:nvSpPr>
            <p:spPr bwMode="auto">
              <a:xfrm>
                <a:off x="2496" y="2304"/>
                <a:ext cx="240" cy="240"/>
              </a:xfrm>
              <a:prstGeom prst="ellipse">
                <a:avLst/>
              </a:prstGeom>
              <a:gradFill rotWithShape="0">
                <a:gsLst>
                  <a:gs pos="0">
                    <a:schemeClr val="bg2"/>
                  </a:gs>
                  <a:gs pos="100000">
                    <a:schemeClr val="tx1"/>
                  </a:gs>
                </a:gsLst>
                <a:path path="shape">
                  <a:fillToRect l="50000" t="50000" r="50000" b="50000"/>
                </a:path>
              </a:gradFill>
              <a:ln w="12700">
                <a:solidFill>
                  <a:schemeClr val="tx1"/>
                </a:solidFill>
                <a:round/>
                <a:headEnd/>
                <a:tailEnd/>
              </a:ln>
            </p:spPr>
            <p:txBody>
              <a:bodyPr wrap="none" anchor="ctr"/>
              <a:lstStyle/>
              <a:p>
                <a:endParaRPr lang="de-DE"/>
              </a:p>
            </p:txBody>
          </p:sp>
        </p:grpSp>
        <p:grpSp>
          <p:nvGrpSpPr>
            <p:cNvPr id="9219" name="Group 64"/>
            <p:cNvGrpSpPr>
              <a:grpSpLocks/>
            </p:cNvGrpSpPr>
            <p:nvPr/>
          </p:nvGrpSpPr>
          <p:grpSpPr bwMode="auto">
            <a:xfrm>
              <a:off x="762000" y="1475656"/>
              <a:ext cx="5410200" cy="2057400"/>
              <a:chOff x="-2736" y="1248"/>
              <a:chExt cx="3408" cy="1296"/>
            </a:xfrm>
          </p:grpSpPr>
          <p:grpSp>
            <p:nvGrpSpPr>
              <p:cNvPr id="9221" name="Group 22"/>
              <p:cNvGrpSpPr>
                <a:grpSpLocks/>
              </p:cNvGrpSpPr>
              <p:nvPr/>
            </p:nvGrpSpPr>
            <p:grpSpPr bwMode="auto">
              <a:xfrm>
                <a:off x="-1584" y="1296"/>
                <a:ext cx="840" cy="1248"/>
                <a:chOff x="2736" y="1152"/>
                <a:chExt cx="1680" cy="2256"/>
              </a:xfrm>
            </p:grpSpPr>
            <p:sp>
              <p:nvSpPr>
                <p:cNvPr id="9243" name="AutoShape 23"/>
                <p:cNvSpPr>
                  <a:spLocks noChangeArrowheads="1"/>
                </p:cNvSpPr>
                <p:nvPr/>
              </p:nvSpPr>
              <p:spPr bwMode="auto">
                <a:xfrm>
                  <a:off x="2832" y="3168"/>
                  <a:ext cx="1584" cy="144"/>
                </a:xfrm>
                <a:prstGeom prst="roundRect">
                  <a:avLst>
                    <a:gd name="adj" fmla="val 16667"/>
                  </a:avLst>
                </a:prstGeom>
                <a:solidFill>
                  <a:schemeClr val="bg2"/>
                </a:solidFill>
                <a:ln w="12700">
                  <a:solidFill>
                    <a:schemeClr val="tx1"/>
                  </a:solidFill>
                  <a:round/>
                  <a:headEnd/>
                  <a:tailEnd/>
                </a:ln>
              </p:spPr>
              <p:txBody>
                <a:bodyPr wrap="none" anchor="ctr"/>
                <a:lstStyle/>
                <a:p>
                  <a:endParaRPr lang="de-DE"/>
                </a:p>
              </p:txBody>
            </p:sp>
            <p:sp>
              <p:nvSpPr>
                <p:cNvPr id="9244" name="AutoShape 24"/>
                <p:cNvSpPr>
                  <a:spLocks noChangeArrowheads="1"/>
                </p:cNvSpPr>
                <p:nvPr/>
              </p:nvSpPr>
              <p:spPr bwMode="auto">
                <a:xfrm>
                  <a:off x="2832" y="3312"/>
                  <a:ext cx="144" cy="96"/>
                </a:xfrm>
                <a:prstGeom prst="roundRect">
                  <a:avLst>
                    <a:gd name="adj" fmla="val 16667"/>
                  </a:avLst>
                </a:prstGeom>
                <a:solidFill>
                  <a:srgbClr val="5F5F5F"/>
                </a:solidFill>
                <a:ln w="12700">
                  <a:solidFill>
                    <a:schemeClr val="tx1"/>
                  </a:solidFill>
                  <a:round/>
                  <a:headEnd/>
                  <a:tailEnd/>
                </a:ln>
              </p:spPr>
              <p:txBody>
                <a:bodyPr wrap="none" anchor="ctr"/>
                <a:lstStyle/>
                <a:p>
                  <a:endParaRPr lang="de-DE"/>
                </a:p>
              </p:txBody>
            </p:sp>
            <p:sp>
              <p:nvSpPr>
                <p:cNvPr id="9245" name="AutoShape 25"/>
                <p:cNvSpPr>
                  <a:spLocks noChangeArrowheads="1"/>
                </p:cNvSpPr>
                <p:nvPr/>
              </p:nvSpPr>
              <p:spPr bwMode="auto">
                <a:xfrm>
                  <a:off x="4272" y="3312"/>
                  <a:ext cx="144" cy="96"/>
                </a:xfrm>
                <a:prstGeom prst="roundRect">
                  <a:avLst>
                    <a:gd name="adj" fmla="val 16667"/>
                  </a:avLst>
                </a:prstGeom>
                <a:solidFill>
                  <a:srgbClr val="5F5F5F"/>
                </a:solidFill>
                <a:ln w="12700">
                  <a:solidFill>
                    <a:schemeClr val="tx1"/>
                  </a:solidFill>
                  <a:round/>
                  <a:headEnd/>
                  <a:tailEnd/>
                </a:ln>
              </p:spPr>
              <p:txBody>
                <a:bodyPr wrap="none" anchor="ctr"/>
                <a:lstStyle/>
                <a:p>
                  <a:endParaRPr lang="de-DE"/>
                </a:p>
              </p:txBody>
            </p:sp>
            <p:sp>
              <p:nvSpPr>
                <p:cNvPr id="9246" name="Freeform 26"/>
                <p:cNvSpPr>
                  <a:spLocks/>
                </p:cNvSpPr>
                <p:nvPr/>
              </p:nvSpPr>
              <p:spPr bwMode="auto">
                <a:xfrm>
                  <a:off x="2829" y="1584"/>
                  <a:ext cx="1587" cy="1584"/>
                </a:xfrm>
                <a:custGeom>
                  <a:avLst/>
                  <a:gdLst>
                    <a:gd name="T0" fmla="*/ 1576 w 1587"/>
                    <a:gd name="T1" fmla="*/ 1573 h 1584"/>
                    <a:gd name="T2" fmla="*/ 1587 w 1587"/>
                    <a:gd name="T3" fmla="*/ 576 h 1584"/>
                    <a:gd name="T4" fmla="*/ 1539 w 1587"/>
                    <a:gd name="T5" fmla="*/ 384 h 1584"/>
                    <a:gd name="T6" fmla="*/ 1443 w 1587"/>
                    <a:gd name="T7" fmla="*/ 288 h 1584"/>
                    <a:gd name="T8" fmla="*/ 1299 w 1587"/>
                    <a:gd name="T9" fmla="*/ 192 h 1584"/>
                    <a:gd name="T10" fmla="*/ 1011 w 1587"/>
                    <a:gd name="T11" fmla="*/ 96 h 1584"/>
                    <a:gd name="T12" fmla="*/ 734 w 1587"/>
                    <a:gd name="T13" fmla="*/ 37 h 1584"/>
                    <a:gd name="T14" fmla="*/ 531 w 1587"/>
                    <a:gd name="T15" fmla="*/ 0 h 1584"/>
                    <a:gd name="T16" fmla="*/ 291 w 1587"/>
                    <a:gd name="T17" fmla="*/ 0 h 1584"/>
                    <a:gd name="T18" fmla="*/ 99 w 1587"/>
                    <a:gd name="T19" fmla="*/ 0 h 1584"/>
                    <a:gd name="T20" fmla="*/ 51 w 1587"/>
                    <a:gd name="T21" fmla="*/ 48 h 1584"/>
                    <a:gd name="T22" fmla="*/ 3 w 1587"/>
                    <a:gd name="T23" fmla="*/ 144 h 1584"/>
                    <a:gd name="T24" fmla="*/ 30 w 1587"/>
                    <a:gd name="T25" fmla="*/ 123 h 1584"/>
                    <a:gd name="T26" fmla="*/ 136 w 1587"/>
                    <a:gd name="T27" fmla="*/ 133 h 1584"/>
                    <a:gd name="T28" fmla="*/ 339 w 1587"/>
                    <a:gd name="T29" fmla="*/ 144 h 1584"/>
                    <a:gd name="T30" fmla="*/ 435 w 1587"/>
                    <a:gd name="T31" fmla="*/ 144 h 1584"/>
                    <a:gd name="T32" fmla="*/ 734 w 1587"/>
                    <a:gd name="T33" fmla="*/ 176 h 1584"/>
                    <a:gd name="T34" fmla="*/ 1064 w 1587"/>
                    <a:gd name="T35" fmla="*/ 283 h 1584"/>
                    <a:gd name="T36" fmla="*/ 1224 w 1587"/>
                    <a:gd name="T37" fmla="*/ 368 h 1584"/>
                    <a:gd name="T38" fmla="*/ 1352 w 1587"/>
                    <a:gd name="T39" fmla="*/ 517 h 1584"/>
                    <a:gd name="T40" fmla="*/ 1374 w 1587"/>
                    <a:gd name="T41" fmla="*/ 603 h 1584"/>
                    <a:gd name="T42" fmla="*/ 1347 w 1587"/>
                    <a:gd name="T43" fmla="*/ 768 h 1584"/>
                    <a:gd name="T44" fmla="*/ 1251 w 1587"/>
                    <a:gd name="T45" fmla="*/ 864 h 1584"/>
                    <a:gd name="T46" fmla="*/ 1011 w 1587"/>
                    <a:gd name="T47" fmla="*/ 864 h 1584"/>
                    <a:gd name="T48" fmla="*/ 819 w 1587"/>
                    <a:gd name="T49" fmla="*/ 864 h 1584"/>
                    <a:gd name="T50" fmla="*/ 819 w 1587"/>
                    <a:gd name="T51" fmla="*/ 1584 h 1584"/>
                    <a:gd name="T52" fmla="*/ 1576 w 1587"/>
                    <a:gd name="T53" fmla="*/ 1573 h 15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87"/>
                    <a:gd name="T82" fmla="*/ 0 h 1584"/>
                    <a:gd name="T83" fmla="*/ 1587 w 1587"/>
                    <a:gd name="T84" fmla="*/ 1584 h 15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87" h="1584">
                      <a:moveTo>
                        <a:pt x="1576" y="1573"/>
                      </a:moveTo>
                      <a:lnTo>
                        <a:pt x="1587" y="576"/>
                      </a:lnTo>
                      <a:lnTo>
                        <a:pt x="1539" y="384"/>
                      </a:lnTo>
                      <a:lnTo>
                        <a:pt x="1443" y="288"/>
                      </a:lnTo>
                      <a:lnTo>
                        <a:pt x="1299" y="192"/>
                      </a:lnTo>
                      <a:lnTo>
                        <a:pt x="1011" y="96"/>
                      </a:lnTo>
                      <a:lnTo>
                        <a:pt x="734" y="37"/>
                      </a:lnTo>
                      <a:lnTo>
                        <a:pt x="531" y="0"/>
                      </a:lnTo>
                      <a:lnTo>
                        <a:pt x="291" y="0"/>
                      </a:lnTo>
                      <a:lnTo>
                        <a:pt x="99" y="0"/>
                      </a:lnTo>
                      <a:lnTo>
                        <a:pt x="51" y="48"/>
                      </a:lnTo>
                      <a:cubicBezTo>
                        <a:pt x="35" y="80"/>
                        <a:pt x="13" y="110"/>
                        <a:pt x="3" y="144"/>
                      </a:cubicBezTo>
                      <a:cubicBezTo>
                        <a:pt x="0" y="155"/>
                        <a:pt x="19" y="124"/>
                        <a:pt x="30" y="123"/>
                      </a:cubicBezTo>
                      <a:cubicBezTo>
                        <a:pt x="65" y="120"/>
                        <a:pt x="61" y="122"/>
                        <a:pt x="136" y="133"/>
                      </a:cubicBezTo>
                      <a:lnTo>
                        <a:pt x="339" y="144"/>
                      </a:lnTo>
                      <a:lnTo>
                        <a:pt x="435" y="144"/>
                      </a:lnTo>
                      <a:lnTo>
                        <a:pt x="734" y="176"/>
                      </a:lnTo>
                      <a:lnTo>
                        <a:pt x="1064" y="283"/>
                      </a:lnTo>
                      <a:lnTo>
                        <a:pt x="1224" y="368"/>
                      </a:lnTo>
                      <a:lnTo>
                        <a:pt x="1352" y="517"/>
                      </a:lnTo>
                      <a:lnTo>
                        <a:pt x="1374" y="603"/>
                      </a:lnTo>
                      <a:lnTo>
                        <a:pt x="1347" y="768"/>
                      </a:lnTo>
                      <a:lnTo>
                        <a:pt x="1251" y="864"/>
                      </a:lnTo>
                      <a:lnTo>
                        <a:pt x="1011" y="864"/>
                      </a:lnTo>
                      <a:lnTo>
                        <a:pt x="819" y="864"/>
                      </a:lnTo>
                      <a:lnTo>
                        <a:pt x="819" y="1584"/>
                      </a:lnTo>
                      <a:lnTo>
                        <a:pt x="1576" y="1573"/>
                      </a:lnTo>
                      <a:close/>
                    </a:path>
                  </a:pathLst>
                </a:custGeom>
                <a:solidFill>
                  <a:schemeClr val="bg2"/>
                </a:solidFill>
                <a:ln w="12700">
                  <a:solidFill>
                    <a:schemeClr val="tx1"/>
                  </a:solidFill>
                  <a:round/>
                  <a:headEnd/>
                  <a:tailEnd/>
                </a:ln>
              </p:spPr>
              <p:txBody>
                <a:bodyPr/>
                <a:lstStyle/>
                <a:p>
                  <a:endParaRPr lang="de-DE"/>
                </a:p>
              </p:txBody>
            </p:sp>
            <p:sp>
              <p:nvSpPr>
                <p:cNvPr id="9247" name="Oval 27"/>
                <p:cNvSpPr>
                  <a:spLocks noChangeArrowheads="1"/>
                </p:cNvSpPr>
                <p:nvPr/>
              </p:nvSpPr>
              <p:spPr bwMode="auto">
                <a:xfrm rot="600000">
                  <a:off x="2784" y="1680"/>
                  <a:ext cx="480" cy="192"/>
                </a:xfrm>
                <a:prstGeom prst="ellipse">
                  <a:avLst/>
                </a:prstGeom>
                <a:solidFill>
                  <a:srgbClr val="333333"/>
                </a:solidFill>
                <a:ln w="12700">
                  <a:solidFill>
                    <a:schemeClr val="tx1"/>
                  </a:solidFill>
                  <a:round/>
                  <a:headEnd/>
                  <a:tailEnd/>
                </a:ln>
              </p:spPr>
              <p:txBody>
                <a:bodyPr wrap="none" anchor="ctr"/>
                <a:lstStyle/>
                <a:p>
                  <a:endParaRPr lang="de-DE"/>
                </a:p>
              </p:txBody>
            </p:sp>
            <p:sp>
              <p:nvSpPr>
                <p:cNvPr id="9248" name="AutoShape 28"/>
                <p:cNvSpPr>
                  <a:spLocks noChangeArrowheads="1"/>
                </p:cNvSpPr>
                <p:nvPr/>
              </p:nvSpPr>
              <p:spPr bwMode="auto">
                <a:xfrm rot="600000">
                  <a:off x="2784" y="1680"/>
                  <a:ext cx="480" cy="96"/>
                </a:xfrm>
                <a:prstGeom prst="flowChartTerminator">
                  <a:avLst/>
                </a:prstGeom>
                <a:solidFill>
                  <a:schemeClr val="bg2"/>
                </a:solidFill>
                <a:ln w="12700">
                  <a:solidFill>
                    <a:schemeClr val="tx1"/>
                  </a:solidFill>
                  <a:miter lim="800000"/>
                  <a:headEnd/>
                  <a:tailEnd/>
                </a:ln>
              </p:spPr>
              <p:txBody>
                <a:bodyPr wrap="none" anchor="ctr"/>
                <a:lstStyle/>
                <a:p>
                  <a:endParaRPr lang="de-DE"/>
                </a:p>
              </p:txBody>
            </p:sp>
            <p:sp>
              <p:nvSpPr>
                <p:cNvPr id="9249" name="AutoShape 29"/>
                <p:cNvSpPr>
                  <a:spLocks noChangeArrowheads="1"/>
                </p:cNvSpPr>
                <p:nvPr/>
              </p:nvSpPr>
              <p:spPr bwMode="auto">
                <a:xfrm rot="1800000">
                  <a:off x="2784" y="1776"/>
                  <a:ext cx="96" cy="144"/>
                </a:xfrm>
                <a:custGeom>
                  <a:avLst/>
                  <a:gdLst>
                    <a:gd name="T0" fmla="*/ 0 w 21600"/>
                    <a:gd name="T1" fmla="*/ 0 h 21600"/>
                    <a:gd name="T2" fmla="*/ 0 w 21600"/>
                    <a:gd name="T3" fmla="*/ 1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33"/>
                </a:solidFill>
                <a:ln w="12700">
                  <a:solidFill>
                    <a:schemeClr val="tx1"/>
                  </a:solidFill>
                  <a:miter lim="800000"/>
                  <a:headEnd/>
                  <a:tailEnd/>
                </a:ln>
              </p:spPr>
              <p:txBody>
                <a:bodyPr wrap="none" anchor="ctr"/>
                <a:lstStyle/>
                <a:p>
                  <a:endParaRPr lang="de-DE"/>
                </a:p>
              </p:txBody>
            </p:sp>
            <p:sp>
              <p:nvSpPr>
                <p:cNvPr id="9250" name="AutoShape 30"/>
                <p:cNvSpPr>
                  <a:spLocks noChangeArrowheads="1"/>
                </p:cNvSpPr>
                <p:nvPr/>
              </p:nvSpPr>
              <p:spPr bwMode="auto">
                <a:xfrm>
                  <a:off x="2976" y="1872"/>
                  <a:ext cx="96" cy="144"/>
                </a:xfrm>
                <a:custGeom>
                  <a:avLst/>
                  <a:gdLst>
                    <a:gd name="T0" fmla="*/ 0 w 21600"/>
                    <a:gd name="T1" fmla="*/ 0 h 21600"/>
                    <a:gd name="T2" fmla="*/ 0 w 21600"/>
                    <a:gd name="T3" fmla="*/ 1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33"/>
                </a:solidFill>
                <a:ln w="12700">
                  <a:solidFill>
                    <a:schemeClr val="tx1"/>
                  </a:solidFill>
                  <a:miter lim="800000"/>
                  <a:headEnd/>
                  <a:tailEnd/>
                </a:ln>
              </p:spPr>
              <p:txBody>
                <a:bodyPr wrap="none" anchor="ctr"/>
                <a:lstStyle/>
                <a:p>
                  <a:endParaRPr lang="de-DE"/>
                </a:p>
              </p:txBody>
            </p:sp>
            <p:sp>
              <p:nvSpPr>
                <p:cNvPr id="9251" name="AutoShape 31"/>
                <p:cNvSpPr>
                  <a:spLocks noChangeArrowheads="1"/>
                </p:cNvSpPr>
                <p:nvPr/>
              </p:nvSpPr>
              <p:spPr bwMode="auto">
                <a:xfrm rot="-1800000">
                  <a:off x="3168" y="1824"/>
                  <a:ext cx="96" cy="144"/>
                </a:xfrm>
                <a:custGeom>
                  <a:avLst/>
                  <a:gdLst>
                    <a:gd name="T0" fmla="*/ 0 w 21600"/>
                    <a:gd name="T1" fmla="*/ 0 h 21600"/>
                    <a:gd name="T2" fmla="*/ 0 w 21600"/>
                    <a:gd name="T3" fmla="*/ 1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3333"/>
                </a:solidFill>
                <a:ln w="12700">
                  <a:solidFill>
                    <a:schemeClr val="tx1"/>
                  </a:solidFill>
                  <a:miter lim="800000"/>
                  <a:headEnd/>
                  <a:tailEnd/>
                </a:ln>
              </p:spPr>
              <p:txBody>
                <a:bodyPr wrap="none" anchor="ctr"/>
                <a:lstStyle/>
                <a:p>
                  <a:endParaRPr lang="de-DE"/>
                </a:p>
              </p:txBody>
            </p:sp>
            <p:sp>
              <p:nvSpPr>
                <p:cNvPr id="8224" name="AutoShape 32"/>
                <p:cNvSpPr>
                  <a:spLocks noChangeArrowheads="1"/>
                </p:cNvSpPr>
                <p:nvPr/>
              </p:nvSpPr>
              <p:spPr bwMode="auto">
                <a:xfrm>
                  <a:off x="2976" y="1201"/>
                  <a:ext cx="240" cy="383"/>
                </a:xfrm>
                <a:prstGeom prst="flowChartInputOutput">
                  <a:avLst/>
                </a:prstGeom>
                <a:gradFill rotWithShape="0">
                  <a:gsLst>
                    <a:gs pos="0">
                      <a:schemeClr val="tx1"/>
                    </a:gs>
                    <a:gs pos="50000">
                      <a:srgbClr val="5F5F5F"/>
                    </a:gs>
                    <a:gs pos="100000">
                      <a:schemeClr val="tx1"/>
                    </a:gs>
                  </a:gsLst>
                  <a:lin ang="0" scaled="1"/>
                </a:gradFill>
                <a:ln w="12700">
                  <a:solidFill>
                    <a:schemeClr val="tx1"/>
                  </a:solidFill>
                  <a:miter lim="800000"/>
                  <a:headEnd/>
                  <a:tailEnd/>
                </a:ln>
                <a:effectLst/>
              </p:spPr>
              <p:txBody>
                <a:bodyPr wrap="none" anchor="ctr"/>
                <a:lstStyle/>
                <a:p>
                  <a:pPr>
                    <a:defRPr/>
                  </a:pPr>
                  <a:endParaRPr lang="de-DE"/>
                </a:p>
              </p:txBody>
            </p:sp>
            <p:sp>
              <p:nvSpPr>
                <p:cNvPr id="9253" name="AutoShape 33"/>
                <p:cNvSpPr>
                  <a:spLocks noChangeArrowheads="1"/>
                </p:cNvSpPr>
                <p:nvPr/>
              </p:nvSpPr>
              <p:spPr bwMode="auto">
                <a:xfrm>
                  <a:off x="3072" y="1152"/>
                  <a:ext cx="96" cy="48"/>
                </a:xfrm>
                <a:prstGeom prst="flowChartProcess">
                  <a:avLst/>
                </a:prstGeom>
                <a:solidFill>
                  <a:schemeClr val="tx1"/>
                </a:solidFill>
                <a:ln w="12700">
                  <a:solidFill>
                    <a:schemeClr val="tx1"/>
                  </a:solidFill>
                  <a:miter lim="800000"/>
                  <a:headEnd/>
                  <a:tailEnd/>
                </a:ln>
              </p:spPr>
              <p:txBody>
                <a:bodyPr wrap="none" anchor="ctr"/>
                <a:lstStyle/>
                <a:p>
                  <a:endParaRPr lang="de-DE"/>
                </a:p>
              </p:txBody>
            </p:sp>
            <p:sp>
              <p:nvSpPr>
                <p:cNvPr id="9254" name="Rectangle 34"/>
                <p:cNvSpPr>
                  <a:spLocks noChangeArrowheads="1"/>
                </p:cNvSpPr>
                <p:nvPr/>
              </p:nvSpPr>
              <p:spPr bwMode="auto">
                <a:xfrm>
                  <a:off x="3552" y="2304"/>
                  <a:ext cx="96" cy="576"/>
                </a:xfrm>
                <a:prstGeom prst="rect">
                  <a:avLst/>
                </a:prstGeom>
                <a:solidFill>
                  <a:schemeClr val="tx1"/>
                </a:solidFill>
                <a:ln w="12700">
                  <a:solidFill>
                    <a:schemeClr val="tx1"/>
                  </a:solidFill>
                  <a:miter lim="800000"/>
                  <a:headEnd/>
                  <a:tailEnd/>
                </a:ln>
              </p:spPr>
              <p:txBody>
                <a:bodyPr wrap="none" anchor="ctr"/>
                <a:lstStyle/>
                <a:p>
                  <a:endParaRPr lang="de-DE"/>
                </a:p>
              </p:txBody>
            </p:sp>
            <p:sp>
              <p:nvSpPr>
                <p:cNvPr id="9255" name="Rectangle 35"/>
                <p:cNvSpPr>
                  <a:spLocks noChangeArrowheads="1"/>
                </p:cNvSpPr>
                <p:nvPr/>
              </p:nvSpPr>
              <p:spPr bwMode="auto">
                <a:xfrm>
                  <a:off x="2736" y="2256"/>
                  <a:ext cx="1056" cy="48"/>
                </a:xfrm>
                <a:prstGeom prst="rect">
                  <a:avLst/>
                </a:prstGeom>
                <a:solidFill>
                  <a:schemeClr val="tx1"/>
                </a:solidFill>
                <a:ln w="12700">
                  <a:solidFill>
                    <a:schemeClr val="tx1"/>
                  </a:solidFill>
                  <a:miter lim="800000"/>
                  <a:headEnd/>
                  <a:tailEnd/>
                </a:ln>
              </p:spPr>
              <p:txBody>
                <a:bodyPr wrap="none" anchor="ctr"/>
                <a:lstStyle/>
                <a:p>
                  <a:endParaRPr lang="de-DE"/>
                </a:p>
              </p:txBody>
            </p:sp>
            <p:sp>
              <p:nvSpPr>
                <p:cNvPr id="9256" name="AutoShape 36"/>
                <p:cNvSpPr>
                  <a:spLocks noChangeArrowheads="1"/>
                </p:cNvSpPr>
                <p:nvPr/>
              </p:nvSpPr>
              <p:spPr bwMode="auto">
                <a:xfrm>
                  <a:off x="2976" y="3072"/>
                  <a:ext cx="192" cy="96"/>
                </a:xfrm>
                <a:prstGeom prst="flowChartTerminator">
                  <a:avLst/>
                </a:prstGeom>
                <a:solidFill>
                  <a:schemeClr val="tx1"/>
                </a:solidFill>
                <a:ln w="12700">
                  <a:solidFill>
                    <a:schemeClr val="tx1"/>
                  </a:solidFill>
                  <a:miter lim="800000"/>
                  <a:headEnd/>
                  <a:tailEnd/>
                </a:ln>
              </p:spPr>
              <p:txBody>
                <a:bodyPr wrap="none" anchor="ctr"/>
                <a:lstStyle/>
                <a:p>
                  <a:endParaRPr lang="de-DE"/>
                </a:p>
              </p:txBody>
            </p:sp>
            <p:sp>
              <p:nvSpPr>
                <p:cNvPr id="8229" name="Rectangle 37"/>
                <p:cNvSpPr>
                  <a:spLocks noChangeArrowheads="1"/>
                </p:cNvSpPr>
                <p:nvPr/>
              </p:nvSpPr>
              <p:spPr bwMode="auto">
                <a:xfrm>
                  <a:off x="2976" y="2304"/>
                  <a:ext cx="192" cy="192"/>
                </a:xfrm>
                <a:prstGeom prst="rect">
                  <a:avLst/>
                </a:prstGeom>
                <a:gradFill rotWithShape="0">
                  <a:gsLst>
                    <a:gs pos="0">
                      <a:schemeClr val="tx1"/>
                    </a:gs>
                    <a:gs pos="50000">
                      <a:srgbClr val="5F5F5F"/>
                    </a:gs>
                    <a:gs pos="100000">
                      <a:schemeClr val="tx1"/>
                    </a:gs>
                  </a:gsLst>
                  <a:lin ang="0" scaled="1"/>
                </a:gradFill>
                <a:ln w="12700">
                  <a:solidFill>
                    <a:schemeClr val="tx1"/>
                  </a:solidFill>
                  <a:miter lim="800000"/>
                  <a:headEnd/>
                  <a:tailEnd/>
                </a:ln>
                <a:effectLst/>
              </p:spPr>
              <p:txBody>
                <a:bodyPr wrap="none" anchor="ctr"/>
                <a:lstStyle/>
                <a:p>
                  <a:pPr>
                    <a:defRPr/>
                  </a:pPr>
                  <a:endParaRPr lang="de-DE"/>
                </a:p>
              </p:txBody>
            </p:sp>
            <p:sp>
              <p:nvSpPr>
                <p:cNvPr id="9258" name="AutoShape 38"/>
                <p:cNvSpPr>
                  <a:spLocks noChangeArrowheads="1"/>
                </p:cNvSpPr>
                <p:nvPr/>
              </p:nvSpPr>
              <p:spPr bwMode="auto">
                <a:xfrm>
                  <a:off x="2928" y="2400"/>
                  <a:ext cx="288" cy="48"/>
                </a:xfrm>
                <a:prstGeom prst="roundRect">
                  <a:avLst>
                    <a:gd name="adj" fmla="val 16667"/>
                  </a:avLst>
                </a:prstGeom>
                <a:solidFill>
                  <a:srgbClr val="5F5F5F"/>
                </a:solidFill>
                <a:ln w="12700">
                  <a:solidFill>
                    <a:schemeClr val="tx1"/>
                  </a:solidFill>
                  <a:round/>
                  <a:headEnd/>
                  <a:tailEnd/>
                </a:ln>
              </p:spPr>
              <p:txBody>
                <a:bodyPr wrap="none" anchor="ctr"/>
                <a:lstStyle/>
                <a:p>
                  <a:endParaRPr lang="de-DE"/>
                </a:p>
              </p:txBody>
            </p:sp>
            <p:sp>
              <p:nvSpPr>
                <p:cNvPr id="9259" name="Oval 39"/>
                <p:cNvSpPr>
                  <a:spLocks noChangeArrowheads="1"/>
                </p:cNvSpPr>
                <p:nvPr/>
              </p:nvSpPr>
              <p:spPr bwMode="auto">
                <a:xfrm>
                  <a:off x="3696" y="2736"/>
                  <a:ext cx="240" cy="240"/>
                </a:xfrm>
                <a:prstGeom prst="ellipse">
                  <a:avLst/>
                </a:prstGeom>
                <a:gradFill rotWithShape="0">
                  <a:gsLst>
                    <a:gs pos="0">
                      <a:schemeClr val="bg2"/>
                    </a:gs>
                    <a:gs pos="100000">
                      <a:schemeClr val="tx1"/>
                    </a:gs>
                  </a:gsLst>
                  <a:path path="shape">
                    <a:fillToRect l="50000" t="50000" r="50000" b="50000"/>
                  </a:path>
                </a:gradFill>
                <a:ln w="12700">
                  <a:solidFill>
                    <a:schemeClr val="tx1"/>
                  </a:solidFill>
                  <a:round/>
                  <a:headEnd/>
                  <a:tailEnd/>
                </a:ln>
              </p:spPr>
              <p:txBody>
                <a:bodyPr wrap="none" anchor="ctr"/>
                <a:lstStyle/>
                <a:p>
                  <a:endParaRPr lang="de-DE"/>
                </a:p>
              </p:txBody>
            </p:sp>
          </p:grpSp>
          <p:sp>
            <p:nvSpPr>
              <p:cNvPr id="9222" name="Line 40"/>
              <p:cNvSpPr>
                <a:spLocks noChangeShapeType="1"/>
              </p:cNvSpPr>
              <p:nvPr/>
            </p:nvSpPr>
            <p:spPr bwMode="auto">
              <a:xfrm flipH="1" flipV="1">
                <a:off x="-2160" y="2352"/>
                <a:ext cx="762" cy="18"/>
              </a:xfrm>
              <a:prstGeom prst="line">
                <a:avLst/>
              </a:prstGeom>
              <a:noFill/>
              <a:ln w="9525">
                <a:solidFill>
                  <a:schemeClr val="tx1"/>
                </a:solidFill>
                <a:round/>
                <a:headEnd/>
                <a:tailEnd/>
              </a:ln>
            </p:spPr>
            <p:txBody>
              <a:bodyPr/>
              <a:lstStyle/>
              <a:p>
                <a:endParaRPr lang="de-DE"/>
              </a:p>
            </p:txBody>
          </p:sp>
          <p:sp>
            <p:nvSpPr>
              <p:cNvPr id="9223" name="Line 41"/>
              <p:cNvSpPr>
                <a:spLocks noChangeShapeType="1"/>
              </p:cNvSpPr>
              <p:nvPr/>
            </p:nvSpPr>
            <p:spPr bwMode="auto">
              <a:xfrm flipV="1">
                <a:off x="-1056" y="2164"/>
                <a:ext cx="642" cy="92"/>
              </a:xfrm>
              <a:prstGeom prst="line">
                <a:avLst/>
              </a:prstGeom>
              <a:noFill/>
              <a:ln w="9525">
                <a:solidFill>
                  <a:schemeClr val="tx1"/>
                </a:solidFill>
                <a:round/>
                <a:headEnd/>
                <a:tailEnd/>
              </a:ln>
            </p:spPr>
            <p:txBody>
              <a:bodyPr/>
              <a:lstStyle/>
              <a:p>
                <a:endParaRPr lang="de-DE"/>
              </a:p>
            </p:txBody>
          </p:sp>
          <p:sp>
            <p:nvSpPr>
              <p:cNvPr id="9224" name="Line 42"/>
              <p:cNvSpPr>
                <a:spLocks noChangeShapeType="1"/>
              </p:cNvSpPr>
              <p:nvPr/>
            </p:nvSpPr>
            <p:spPr bwMode="auto">
              <a:xfrm>
                <a:off x="-1388" y="1308"/>
                <a:ext cx="998" cy="28"/>
              </a:xfrm>
              <a:prstGeom prst="line">
                <a:avLst/>
              </a:prstGeom>
              <a:noFill/>
              <a:ln w="9525">
                <a:solidFill>
                  <a:schemeClr val="tx1"/>
                </a:solidFill>
                <a:round/>
                <a:headEnd/>
                <a:tailEnd/>
              </a:ln>
            </p:spPr>
            <p:txBody>
              <a:bodyPr/>
              <a:lstStyle/>
              <a:p>
                <a:endParaRPr lang="de-DE"/>
              </a:p>
            </p:txBody>
          </p:sp>
          <p:sp>
            <p:nvSpPr>
              <p:cNvPr id="9225" name="Line 43"/>
              <p:cNvSpPr>
                <a:spLocks noChangeShapeType="1"/>
              </p:cNvSpPr>
              <p:nvPr/>
            </p:nvSpPr>
            <p:spPr bwMode="auto">
              <a:xfrm flipV="1">
                <a:off x="-1056" y="1624"/>
                <a:ext cx="612" cy="8"/>
              </a:xfrm>
              <a:prstGeom prst="line">
                <a:avLst/>
              </a:prstGeom>
              <a:noFill/>
              <a:ln w="9525">
                <a:solidFill>
                  <a:schemeClr val="tx1"/>
                </a:solidFill>
                <a:round/>
                <a:headEnd/>
                <a:tailEnd/>
              </a:ln>
            </p:spPr>
            <p:txBody>
              <a:bodyPr/>
              <a:lstStyle/>
              <a:p>
                <a:endParaRPr lang="de-DE"/>
              </a:p>
            </p:txBody>
          </p:sp>
          <p:sp>
            <p:nvSpPr>
              <p:cNvPr id="9226" name="Line 44"/>
              <p:cNvSpPr>
                <a:spLocks noChangeShapeType="1"/>
              </p:cNvSpPr>
              <p:nvPr/>
            </p:nvSpPr>
            <p:spPr bwMode="auto">
              <a:xfrm>
                <a:off x="-1884" y="1674"/>
                <a:ext cx="348" cy="18"/>
              </a:xfrm>
              <a:prstGeom prst="line">
                <a:avLst/>
              </a:prstGeom>
              <a:noFill/>
              <a:ln w="9525">
                <a:solidFill>
                  <a:schemeClr val="tx1"/>
                </a:solidFill>
                <a:round/>
                <a:headEnd/>
                <a:tailEnd/>
              </a:ln>
            </p:spPr>
            <p:txBody>
              <a:bodyPr/>
              <a:lstStyle/>
              <a:p>
                <a:endParaRPr lang="de-DE"/>
              </a:p>
            </p:txBody>
          </p:sp>
          <p:sp>
            <p:nvSpPr>
              <p:cNvPr id="9227" name="Line 45"/>
              <p:cNvSpPr>
                <a:spLocks noChangeShapeType="1"/>
              </p:cNvSpPr>
              <p:nvPr/>
            </p:nvSpPr>
            <p:spPr bwMode="auto">
              <a:xfrm flipH="1" flipV="1">
                <a:off x="-2208" y="1632"/>
                <a:ext cx="318" cy="48"/>
              </a:xfrm>
              <a:prstGeom prst="line">
                <a:avLst/>
              </a:prstGeom>
              <a:noFill/>
              <a:ln w="9525">
                <a:solidFill>
                  <a:schemeClr val="tx1"/>
                </a:solidFill>
                <a:round/>
                <a:headEnd/>
                <a:tailEnd/>
              </a:ln>
            </p:spPr>
            <p:txBody>
              <a:bodyPr/>
              <a:lstStyle/>
              <a:p>
                <a:endParaRPr lang="de-DE"/>
              </a:p>
            </p:txBody>
          </p:sp>
          <p:sp>
            <p:nvSpPr>
              <p:cNvPr id="9228" name="Line 46"/>
              <p:cNvSpPr>
                <a:spLocks noChangeShapeType="1"/>
              </p:cNvSpPr>
              <p:nvPr/>
            </p:nvSpPr>
            <p:spPr bwMode="auto">
              <a:xfrm>
                <a:off x="-1896" y="1680"/>
                <a:ext cx="456" cy="54"/>
              </a:xfrm>
              <a:prstGeom prst="line">
                <a:avLst/>
              </a:prstGeom>
              <a:noFill/>
              <a:ln w="9525">
                <a:solidFill>
                  <a:schemeClr val="tx1"/>
                </a:solidFill>
                <a:round/>
                <a:headEnd/>
                <a:tailEnd/>
              </a:ln>
            </p:spPr>
            <p:txBody>
              <a:bodyPr/>
              <a:lstStyle/>
              <a:p>
                <a:endParaRPr lang="de-DE"/>
              </a:p>
            </p:txBody>
          </p:sp>
          <p:sp>
            <p:nvSpPr>
              <p:cNvPr id="9229" name="Line 47"/>
              <p:cNvSpPr>
                <a:spLocks noChangeShapeType="1"/>
              </p:cNvSpPr>
              <p:nvPr/>
            </p:nvSpPr>
            <p:spPr bwMode="auto">
              <a:xfrm>
                <a:off x="-1920" y="1680"/>
                <a:ext cx="576" cy="30"/>
              </a:xfrm>
              <a:prstGeom prst="line">
                <a:avLst/>
              </a:prstGeom>
              <a:noFill/>
              <a:ln w="9525">
                <a:solidFill>
                  <a:schemeClr val="tx1"/>
                </a:solidFill>
                <a:round/>
                <a:headEnd/>
                <a:tailEnd/>
              </a:ln>
            </p:spPr>
            <p:txBody>
              <a:bodyPr/>
              <a:lstStyle/>
              <a:p>
                <a:endParaRPr lang="de-DE"/>
              </a:p>
            </p:txBody>
          </p:sp>
          <p:sp>
            <p:nvSpPr>
              <p:cNvPr id="9230" name="Line 48"/>
              <p:cNvSpPr>
                <a:spLocks noChangeShapeType="1"/>
              </p:cNvSpPr>
              <p:nvPr/>
            </p:nvSpPr>
            <p:spPr bwMode="auto">
              <a:xfrm flipH="1" flipV="1">
                <a:off x="-2130" y="2010"/>
                <a:ext cx="750" cy="18"/>
              </a:xfrm>
              <a:prstGeom prst="line">
                <a:avLst/>
              </a:prstGeom>
              <a:noFill/>
              <a:ln w="9525">
                <a:solidFill>
                  <a:schemeClr val="tx1"/>
                </a:solidFill>
                <a:round/>
                <a:headEnd/>
                <a:tailEnd/>
              </a:ln>
            </p:spPr>
            <p:txBody>
              <a:bodyPr/>
              <a:lstStyle/>
              <a:p>
                <a:endParaRPr lang="de-DE"/>
              </a:p>
            </p:txBody>
          </p:sp>
          <p:sp>
            <p:nvSpPr>
              <p:cNvPr id="9231" name="Line 49"/>
              <p:cNvSpPr>
                <a:spLocks noChangeShapeType="1"/>
              </p:cNvSpPr>
              <p:nvPr/>
            </p:nvSpPr>
            <p:spPr bwMode="auto">
              <a:xfrm flipV="1">
                <a:off x="-864" y="2370"/>
                <a:ext cx="464" cy="90"/>
              </a:xfrm>
              <a:prstGeom prst="line">
                <a:avLst/>
              </a:prstGeom>
              <a:noFill/>
              <a:ln w="9525">
                <a:solidFill>
                  <a:schemeClr val="tx1"/>
                </a:solidFill>
                <a:round/>
                <a:headEnd/>
                <a:tailEnd/>
              </a:ln>
            </p:spPr>
            <p:txBody>
              <a:bodyPr/>
              <a:lstStyle/>
              <a:p>
                <a:endParaRPr lang="de-DE"/>
              </a:p>
            </p:txBody>
          </p:sp>
          <p:sp>
            <p:nvSpPr>
              <p:cNvPr id="9232" name="Line 50"/>
              <p:cNvSpPr>
                <a:spLocks noChangeShapeType="1"/>
              </p:cNvSpPr>
              <p:nvPr/>
            </p:nvSpPr>
            <p:spPr bwMode="auto">
              <a:xfrm>
                <a:off x="-2160" y="1824"/>
                <a:ext cx="594" cy="72"/>
              </a:xfrm>
              <a:prstGeom prst="line">
                <a:avLst/>
              </a:prstGeom>
              <a:noFill/>
              <a:ln w="9525">
                <a:solidFill>
                  <a:schemeClr val="tx1"/>
                </a:solidFill>
                <a:round/>
                <a:headEnd/>
                <a:tailEnd/>
              </a:ln>
            </p:spPr>
            <p:txBody>
              <a:bodyPr/>
              <a:lstStyle/>
              <a:p>
                <a:endParaRPr lang="de-DE"/>
              </a:p>
            </p:txBody>
          </p:sp>
          <p:sp>
            <p:nvSpPr>
              <p:cNvPr id="9233" name="Line 51"/>
              <p:cNvSpPr>
                <a:spLocks noChangeShapeType="1"/>
              </p:cNvSpPr>
              <p:nvPr/>
            </p:nvSpPr>
            <p:spPr bwMode="auto">
              <a:xfrm>
                <a:off x="-2184" y="1400"/>
                <a:ext cx="752" cy="44"/>
              </a:xfrm>
              <a:prstGeom prst="line">
                <a:avLst/>
              </a:prstGeom>
              <a:noFill/>
              <a:ln w="9525">
                <a:solidFill>
                  <a:schemeClr val="tx1"/>
                </a:solidFill>
                <a:round/>
                <a:headEnd/>
                <a:tailEnd/>
              </a:ln>
            </p:spPr>
            <p:txBody>
              <a:bodyPr/>
              <a:lstStyle/>
              <a:p>
                <a:endParaRPr lang="de-DE"/>
              </a:p>
            </p:txBody>
          </p:sp>
          <p:sp>
            <p:nvSpPr>
              <p:cNvPr id="9234" name="Text Box 52"/>
              <p:cNvSpPr txBox="1">
                <a:spLocks noChangeArrowheads="1"/>
              </p:cNvSpPr>
              <p:nvPr/>
            </p:nvSpPr>
            <p:spPr bwMode="auto">
              <a:xfrm>
                <a:off x="-432" y="2064"/>
                <a:ext cx="1104" cy="173"/>
              </a:xfrm>
              <a:prstGeom prst="rect">
                <a:avLst/>
              </a:prstGeom>
              <a:noFill/>
              <a:ln w="9525">
                <a:noFill/>
                <a:miter lim="800000"/>
                <a:headEnd/>
                <a:tailEnd/>
              </a:ln>
            </p:spPr>
            <p:txBody>
              <a:bodyPr>
                <a:spAutoFit/>
              </a:bodyPr>
              <a:lstStyle/>
              <a:p>
                <a:pPr>
                  <a:spcBef>
                    <a:spcPct val="50000"/>
                  </a:spcBef>
                </a:pPr>
                <a:r>
                  <a:rPr lang="de-DE" sz="1200">
                    <a:latin typeface="Arial" charset="0"/>
                  </a:rPr>
                  <a:t>Grob- und Feintrieb</a:t>
                </a:r>
              </a:p>
            </p:txBody>
          </p:sp>
          <p:sp>
            <p:nvSpPr>
              <p:cNvPr id="9235" name="Text Box 53"/>
              <p:cNvSpPr txBox="1">
                <a:spLocks noChangeArrowheads="1"/>
              </p:cNvSpPr>
              <p:nvPr/>
            </p:nvSpPr>
            <p:spPr bwMode="auto">
              <a:xfrm>
                <a:off x="-432" y="2256"/>
                <a:ext cx="1008" cy="173"/>
              </a:xfrm>
              <a:prstGeom prst="rect">
                <a:avLst/>
              </a:prstGeom>
              <a:noFill/>
              <a:ln w="9525">
                <a:noFill/>
                <a:miter lim="800000"/>
                <a:headEnd/>
                <a:tailEnd/>
              </a:ln>
            </p:spPr>
            <p:txBody>
              <a:bodyPr>
                <a:spAutoFit/>
              </a:bodyPr>
              <a:lstStyle/>
              <a:p>
                <a:pPr>
                  <a:spcBef>
                    <a:spcPct val="50000"/>
                  </a:spcBef>
                </a:pPr>
                <a:r>
                  <a:rPr lang="de-DE" sz="1200">
                    <a:latin typeface="Arial" charset="0"/>
                  </a:rPr>
                  <a:t>Fuß</a:t>
                </a:r>
              </a:p>
            </p:txBody>
          </p:sp>
          <p:sp>
            <p:nvSpPr>
              <p:cNvPr id="9236" name="Text Box 54"/>
              <p:cNvSpPr txBox="1">
                <a:spLocks noChangeArrowheads="1"/>
              </p:cNvSpPr>
              <p:nvPr/>
            </p:nvSpPr>
            <p:spPr bwMode="auto">
              <a:xfrm>
                <a:off x="-432" y="1555"/>
                <a:ext cx="672" cy="173"/>
              </a:xfrm>
              <a:prstGeom prst="rect">
                <a:avLst/>
              </a:prstGeom>
              <a:noFill/>
              <a:ln w="9525">
                <a:noFill/>
                <a:miter lim="800000"/>
                <a:headEnd/>
                <a:tailEnd/>
              </a:ln>
            </p:spPr>
            <p:txBody>
              <a:bodyPr>
                <a:spAutoFit/>
              </a:bodyPr>
              <a:lstStyle/>
              <a:p>
                <a:pPr>
                  <a:spcBef>
                    <a:spcPct val="50000"/>
                  </a:spcBef>
                </a:pPr>
                <a:r>
                  <a:rPr lang="de-DE" sz="1200">
                    <a:latin typeface="Arial" charset="0"/>
                  </a:rPr>
                  <a:t>Tragebügel</a:t>
                </a:r>
              </a:p>
            </p:txBody>
          </p:sp>
          <p:sp>
            <p:nvSpPr>
              <p:cNvPr id="9237" name="Text Box 55"/>
              <p:cNvSpPr txBox="1">
                <a:spLocks noChangeArrowheads="1"/>
              </p:cNvSpPr>
              <p:nvPr/>
            </p:nvSpPr>
            <p:spPr bwMode="auto">
              <a:xfrm>
                <a:off x="-432" y="1248"/>
                <a:ext cx="480" cy="173"/>
              </a:xfrm>
              <a:prstGeom prst="rect">
                <a:avLst/>
              </a:prstGeom>
              <a:noFill/>
              <a:ln w="9525">
                <a:noFill/>
                <a:miter lim="800000"/>
                <a:headEnd/>
                <a:tailEnd/>
              </a:ln>
            </p:spPr>
            <p:txBody>
              <a:bodyPr>
                <a:spAutoFit/>
              </a:bodyPr>
              <a:lstStyle/>
              <a:p>
                <a:pPr>
                  <a:spcBef>
                    <a:spcPct val="50000"/>
                  </a:spcBef>
                </a:pPr>
                <a:r>
                  <a:rPr lang="de-DE" sz="1200">
                    <a:latin typeface="Arial" charset="0"/>
                  </a:rPr>
                  <a:t>Okular</a:t>
                </a:r>
              </a:p>
            </p:txBody>
          </p:sp>
          <p:sp>
            <p:nvSpPr>
              <p:cNvPr id="9238" name="Text Box 57"/>
              <p:cNvSpPr txBox="1">
                <a:spLocks noChangeArrowheads="1"/>
              </p:cNvSpPr>
              <p:nvPr/>
            </p:nvSpPr>
            <p:spPr bwMode="auto">
              <a:xfrm>
                <a:off x="-2544" y="1296"/>
                <a:ext cx="384" cy="173"/>
              </a:xfrm>
              <a:prstGeom prst="rect">
                <a:avLst/>
              </a:prstGeom>
              <a:noFill/>
              <a:ln w="9525">
                <a:noFill/>
                <a:miter lim="800000"/>
                <a:headEnd/>
                <a:tailEnd/>
              </a:ln>
            </p:spPr>
            <p:txBody>
              <a:bodyPr>
                <a:spAutoFit/>
              </a:bodyPr>
              <a:lstStyle/>
              <a:p>
                <a:pPr>
                  <a:spcBef>
                    <a:spcPct val="50000"/>
                  </a:spcBef>
                </a:pPr>
                <a:r>
                  <a:rPr lang="de-DE" sz="1200">
                    <a:latin typeface="Arial" charset="0"/>
                  </a:rPr>
                  <a:t>Tubus</a:t>
                </a:r>
              </a:p>
            </p:txBody>
          </p:sp>
          <p:sp>
            <p:nvSpPr>
              <p:cNvPr id="9239" name="Text Box 58"/>
              <p:cNvSpPr txBox="1">
                <a:spLocks noChangeArrowheads="1"/>
              </p:cNvSpPr>
              <p:nvPr/>
            </p:nvSpPr>
            <p:spPr bwMode="auto">
              <a:xfrm>
                <a:off x="-2688" y="1536"/>
                <a:ext cx="624" cy="173"/>
              </a:xfrm>
              <a:prstGeom prst="rect">
                <a:avLst/>
              </a:prstGeom>
              <a:noFill/>
              <a:ln w="9525">
                <a:noFill/>
                <a:miter lim="800000"/>
                <a:headEnd/>
                <a:tailEnd/>
              </a:ln>
            </p:spPr>
            <p:txBody>
              <a:bodyPr>
                <a:spAutoFit/>
              </a:bodyPr>
              <a:lstStyle/>
              <a:p>
                <a:pPr>
                  <a:spcBef>
                    <a:spcPct val="50000"/>
                  </a:spcBef>
                </a:pPr>
                <a:r>
                  <a:rPr lang="de-DE" sz="1200">
                    <a:latin typeface="Arial" charset="0"/>
                  </a:rPr>
                  <a:t>Objektive</a:t>
                </a:r>
              </a:p>
            </p:txBody>
          </p:sp>
          <p:sp>
            <p:nvSpPr>
              <p:cNvPr id="9240" name="Text Box 59"/>
              <p:cNvSpPr txBox="1">
                <a:spLocks noChangeArrowheads="1"/>
              </p:cNvSpPr>
              <p:nvPr/>
            </p:nvSpPr>
            <p:spPr bwMode="auto">
              <a:xfrm>
                <a:off x="-2736" y="1728"/>
                <a:ext cx="624" cy="173"/>
              </a:xfrm>
              <a:prstGeom prst="rect">
                <a:avLst/>
              </a:prstGeom>
              <a:noFill/>
              <a:ln w="9525">
                <a:noFill/>
                <a:miter lim="800000"/>
                <a:headEnd/>
                <a:tailEnd/>
              </a:ln>
            </p:spPr>
            <p:txBody>
              <a:bodyPr>
                <a:spAutoFit/>
              </a:bodyPr>
              <a:lstStyle/>
              <a:p>
                <a:pPr>
                  <a:spcBef>
                    <a:spcPct val="50000"/>
                  </a:spcBef>
                </a:pPr>
                <a:r>
                  <a:rPr lang="de-DE" sz="1200">
                    <a:latin typeface="Arial" charset="0"/>
                  </a:rPr>
                  <a:t>Objekttisch</a:t>
                </a:r>
              </a:p>
            </p:txBody>
          </p:sp>
          <p:sp>
            <p:nvSpPr>
              <p:cNvPr id="9241" name="Text Box 60"/>
              <p:cNvSpPr txBox="1">
                <a:spLocks noChangeArrowheads="1"/>
              </p:cNvSpPr>
              <p:nvPr/>
            </p:nvSpPr>
            <p:spPr bwMode="auto">
              <a:xfrm>
                <a:off x="-2544" y="1920"/>
                <a:ext cx="480" cy="173"/>
              </a:xfrm>
              <a:prstGeom prst="rect">
                <a:avLst/>
              </a:prstGeom>
              <a:noFill/>
              <a:ln w="9525">
                <a:noFill/>
                <a:miter lim="800000"/>
                <a:headEnd/>
                <a:tailEnd/>
              </a:ln>
            </p:spPr>
            <p:txBody>
              <a:bodyPr>
                <a:spAutoFit/>
              </a:bodyPr>
              <a:lstStyle/>
              <a:p>
                <a:pPr>
                  <a:spcBef>
                    <a:spcPct val="50000"/>
                  </a:spcBef>
                </a:pPr>
                <a:r>
                  <a:rPr lang="de-DE" sz="1200">
                    <a:latin typeface="Arial" charset="0"/>
                  </a:rPr>
                  <a:t>Blende</a:t>
                </a:r>
              </a:p>
            </p:txBody>
          </p:sp>
          <p:sp>
            <p:nvSpPr>
              <p:cNvPr id="9242" name="Text Box 61"/>
              <p:cNvSpPr txBox="1">
                <a:spLocks noChangeArrowheads="1"/>
              </p:cNvSpPr>
              <p:nvPr/>
            </p:nvSpPr>
            <p:spPr bwMode="auto">
              <a:xfrm>
                <a:off x="-2544" y="2256"/>
                <a:ext cx="480" cy="173"/>
              </a:xfrm>
              <a:prstGeom prst="rect">
                <a:avLst/>
              </a:prstGeom>
              <a:noFill/>
              <a:ln w="9525">
                <a:noFill/>
                <a:miter lim="800000"/>
                <a:headEnd/>
                <a:tailEnd/>
              </a:ln>
            </p:spPr>
            <p:txBody>
              <a:bodyPr>
                <a:spAutoFit/>
              </a:bodyPr>
              <a:lstStyle/>
              <a:p>
                <a:pPr>
                  <a:spcBef>
                    <a:spcPct val="50000"/>
                  </a:spcBef>
                </a:pPr>
                <a:r>
                  <a:rPr lang="de-DE" sz="1200">
                    <a:latin typeface="Arial" charset="0"/>
                  </a:rPr>
                  <a:t>Lampe</a:t>
                </a:r>
              </a:p>
            </p:txBody>
          </p:sp>
        </p:grpSp>
        <p:sp>
          <p:nvSpPr>
            <p:cNvPr id="9220" name="Text Box 62"/>
            <p:cNvSpPr txBox="1">
              <a:spLocks noChangeArrowheads="1"/>
            </p:cNvSpPr>
            <p:nvPr/>
          </p:nvSpPr>
          <p:spPr bwMode="auto">
            <a:xfrm>
              <a:off x="457200" y="304799"/>
              <a:ext cx="5940000" cy="8532000"/>
            </a:xfrm>
            <a:prstGeom prst="rect">
              <a:avLst/>
            </a:prstGeom>
            <a:noFill/>
            <a:ln w="6350">
              <a:solidFill>
                <a:schemeClr val="bg2"/>
              </a:solidFill>
              <a:miter lim="800000"/>
              <a:headEnd/>
              <a:tailEnd/>
            </a:ln>
          </p:spPr>
          <p:txBody>
            <a:bodyPr>
              <a:noAutofit/>
            </a:bodyPr>
            <a:lstStyle/>
            <a:p>
              <a:pPr marL="101600" indent="-101600">
                <a:spcBef>
                  <a:spcPct val="50000"/>
                </a:spcBef>
              </a:pPr>
              <a:r>
                <a:rPr lang="de-DE" sz="1400" b="1" dirty="0">
                  <a:latin typeface="Arial" charset="0"/>
                  <a:cs typeface="Arial" charset="0"/>
                </a:rPr>
                <a:t>	</a:t>
              </a:r>
            </a:p>
            <a:p>
              <a:pPr marL="101600" indent="-101600">
                <a:spcBef>
                  <a:spcPct val="50000"/>
                </a:spcBef>
              </a:pPr>
              <a:r>
                <a:rPr lang="de-DE" sz="1400" b="1" dirty="0">
                  <a:latin typeface="Arial" charset="0"/>
                  <a:cs typeface="Arial" charset="0"/>
                </a:rPr>
                <a:t>		</a:t>
              </a:r>
              <a:r>
                <a:rPr lang="de-DE" sz="1400" b="1" dirty="0" smtClean="0">
                  <a:latin typeface="Arial" charset="0"/>
                  <a:cs typeface="Arial" charset="0"/>
                </a:rPr>
                <a:t>Bedienung des Mikroskops </a:t>
              </a:r>
              <a:r>
                <a:rPr lang="de-DE" sz="1400" b="1" dirty="0">
                  <a:latin typeface="Arial" charset="0"/>
                  <a:cs typeface="Arial" charset="0"/>
                </a:rPr>
                <a:t>mit </a:t>
              </a:r>
              <a:r>
                <a:rPr lang="de-DE" sz="1400" b="1" dirty="0" smtClean="0">
                  <a:latin typeface="Arial" charset="0"/>
                  <a:cs typeface="Arial" charset="0"/>
                </a:rPr>
                <a:t>Anleitung zum</a:t>
              </a:r>
              <a:br>
                <a:rPr lang="de-DE" sz="1400" b="1" dirty="0" smtClean="0">
                  <a:latin typeface="Arial" charset="0"/>
                  <a:cs typeface="Arial" charset="0"/>
                </a:rPr>
              </a:br>
              <a:r>
                <a:rPr lang="de-DE" sz="1400" b="1" dirty="0" smtClean="0">
                  <a:latin typeface="Arial" charset="0"/>
                  <a:cs typeface="Arial" charset="0"/>
                </a:rPr>
                <a:t> </a:t>
              </a:r>
              <a:r>
                <a:rPr lang="de-DE" sz="1400" b="1" dirty="0">
                  <a:latin typeface="Arial" charset="0"/>
                  <a:cs typeface="Arial" charset="0"/>
                </a:rPr>
                <a:t>	</a:t>
              </a:r>
              <a:r>
                <a:rPr lang="de-DE" sz="1400" b="1" dirty="0" smtClean="0">
                  <a:latin typeface="Arial" charset="0"/>
                  <a:cs typeface="Arial" charset="0"/>
                </a:rPr>
                <a:t>Mikroskopieren</a:t>
              </a:r>
              <a:endParaRPr lang="de-DE" sz="1400" dirty="0">
                <a:cs typeface="Times New Roman" charset="0"/>
              </a:endParaRPr>
            </a:p>
            <a:p>
              <a:pPr marL="101600" indent="-101600">
                <a:spcBef>
                  <a:spcPct val="50000"/>
                </a:spcBef>
              </a:pPr>
              <a:r>
                <a:rPr lang="de-DE" sz="1200" dirty="0">
                  <a:latin typeface="Arial" charset="0"/>
                  <a:cs typeface="Arial" charset="0"/>
                </a:rPr>
                <a:t>   </a:t>
              </a:r>
              <a:r>
                <a:rPr lang="de-DE" sz="1200" dirty="0" smtClean="0">
                  <a:latin typeface="Arial" charset="0"/>
                  <a:cs typeface="Arial" charset="0"/>
                </a:rPr>
                <a:t>Bedeutende </a:t>
              </a:r>
              <a:r>
                <a:rPr lang="de-DE" sz="1200" dirty="0">
                  <a:latin typeface="Arial" charset="0"/>
                  <a:cs typeface="Arial" charset="0"/>
                </a:rPr>
                <a:t>Bestandteile </a:t>
              </a:r>
              <a:r>
                <a:rPr lang="de-DE" sz="1200" dirty="0" smtClean="0">
                  <a:latin typeface="Arial" charset="0"/>
                  <a:cs typeface="Arial" charset="0"/>
                </a:rPr>
                <a:t>des Mikroskops:</a:t>
              </a:r>
              <a:endParaRPr lang="de-DE" sz="1200" dirty="0">
                <a:latin typeface="Arial" charset="0"/>
                <a:cs typeface="Arial" charset="0"/>
              </a:endParaRPr>
            </a:p>
            <a:p>
              <a:pPr marL="101600" indent="-101600">
                <a:spcBef>
                  <a:spcPct val="50000"/>
                </a:spcBef>
              </a:pPr>
              <a:endParaRPr lang="de-DE" sz="1200" dirty="0">
                <a:cs typeface="Times New Roman" charset="0"/>
              </a:endParaRPr>
            </a:p>
            <a:p>
              <a:pPr marL="101600" indent="-101600">
                <a:spcBef>
                  <a:spcPct val="50000"/>
                </a:spcBef>
              </a:pPr>
              <a:endParaRPr lang="de-DE" sz="1200" dirty="0">
                <a:cs typeface="Times New Roman" charset="0"/>
              </a:endParaRPr>
            </a:p>
            <a:p>
              <a:pPr marL="101600" indent="-101600">
                <a:spcBef>
                  <a:spcPct val="50000"/>
                </a:spcBef>
              </a:pPr>
              <a:endParaRPr lang="de-DE" sz="1200" dirty="0">
                <a:cs typeface="Times New Roman" charset="0"/>
              </a:endParaRPr>
            </a:p>
            <a:p>
              <a:pPr marL="101600" indent="-101600">
                <a:spcBef>
                  <a:spcPct val="50000"/>
                </a:spcBef>
              </a:pPr>
              <a:endParaRPr lang="de-DE" sz="1200" dirty="0">
                <a:cs typeface="Times New Roman" charset="0"/>
              </a:endParaRPr>
            </a:p>
            <a:p>
              <a:pPr marL="101600" indent="-101600">
                <a:spcBef>
                  <a:spcPct val="50000"/>
                </a:spcBef>
              </a:pPr>
              <a:r>
                <a:rPr lang="de-DE" sz="1200" dirty="0">
                  <a:cs typeface="Times New Roman" charset="0"/>
                </a:rPr>
                <a:t> </a:t>
              </a:r>
            </a:p>
            <a:p>
              <a:pPr marL="101600" indent="-101600">
                <a:spcBef>
                  <a:spcPct val="50000"/>
                </a:spcBef>
              </a:pPr>
              <a:r>
                <a:rPr lang="de-DE" sz="1200" dirty="0">
                  <a:cs typeface="Times New Roman" charset="0"/>
                </a:rPr>
                <a:t> </a:t>
              </a:r>
            </a:p>
            <a:p>
              <a:pPr marL="101600" indent="-101600">
                <a:spcBef>
                  <a:spcPct val="50000"/>
                </a:spcBef>
              </a:pPr>
              <a:endParaRPr lang="de-DE" sz="1200" dirty="0">
                <a:cs typeface="Times New Roman" charset="0"/>
              </a:endParaRPr>
            </a:p>
            <a:p>
              <a:pPr marL="101600" indent="-101600">
                <a:spcBef>
                  <a:spcPct val="50000"/>
                </a:spcBef>
              </a:pPr>
              <a:r>
                <a:rPr lang="de-DE" sz="1200" dirty="0">
                  <a:cs typeface="Times New Roman" charset="0"/>
                </a:rPr>
                <a:t> </a:t>
              </a:r>
              <a:endParaRPr lang="de-DE" sz="1200" dirty="0"/>
            </a:p>
            <a:p>
              <a:pPr marL="101600" indent="-101600">
                <a:spcBef>
                  <a:spcPct val="50000"/>
                </a:spcBef>
              </a:pPr>
              <a:r>
                <a:rPr lang="de-DE" sz="1200" u="sng" dirty="0" smtClean="0">
                  <a:latin typeface="Arial" charset="0"/>
                  <a:cs typeface="Arial" charset="0"/>
                </a:rPr>
                <a:t>Regeln </a:t>
              </a:r>
              <a:r>
                <a:rPr lang="de-DE" sz="1200" u="sng" dirty="0">
                  <a:latin typeface="Arial" charset="0"/>
                  <a:cs typeface="Arial" charset="0"/>
                </a:rPr>
                <a:t>beim Umgang mit dem Mikroskop:</a:t>
              </a:r>
            </a:p>
            <a:p>
              <a:pPr marL="101600" indent="-101600">
                <a:spcBef>
                  <a:spcPct val="50000"/>
                </a:spcBef>
                <a:buFontTx/>
                <a:buChar char="•"/>
              </a:pPr>
              <a:r>
                <a:rPr lang="de-DE" sz="1200" dirty="0">
                  <a:latin typeface="Arial" charset="0"/>
                  <a:cs typeface="Times New Roman" charset="0"/>
                </a:rPr>
                <a:t>Das Mikroskop immer am Tragebügel halten, </a:t>
              </a:r>
              <a:r>
                <a:rPr lang="de-DE" sz="1200" dirty="0" smtClean="0">
                  <a:latin typeface="Arial" charset="0"/>
                  <a:cs typeface="Times New Roman" charset="0"/>
                </a:rPr>
                <a:t>wenn es transportiert wird.</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Times New Roman" charset="0"/>
                </a:rPr>
                <a:t>Die Linsen von Okular und Objektiv nicht </a:t>
              </a:r>
              <a:r>
                <a:rPr lang="de-DE" sz="1200" dirty="0" smtClean="0">
                  <a:latin typeface="Arial" charset="0"/>
                  <a:cs typeface="Times New Roman" charset="0"/>
                </a:rPr>
                <a:t>mit den Fingern berühren.</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Zu mikroskopierendes Material auf den Objektträger </a:t>
              </a:r>
              <a:r>
                <a:rPr lang="de-DE" sz="1200" dirty="0" smtClean="0">
                  <a:latin typeface="Arial" charset="0"/>
                  <a:cs typeface="Arial" charset="0"/>
                </a:rPr>
                <a:t>legen.</a:t>
              </a:r>
              <a:endParaRPr lang="de-DE" sz="1200" dirty="0">
                <a:latin typeface="Arial" charset="0"/>
                <a:cs typeface="Arial" charset="0"/>
              </a:endParaRPr>
            </a:p>
            <a:p>
              <a:pPr marL="101600" indent="-101600">
                <a:spcBef>
                  <a:spcPct val="50000"/>
                </a:spcBef>
                <a:buFontTx/>
                <a:buChar char="•"/>
              </a:pPr>
              <a:r>
                <a:rPr lang="de-DE" sz="1200" dirty="0">
                  <a:latin typeface="Arial" charset="0"/>
                  <a:cs typeface="Arial" charset="0"/>
                </a:rPr>
                <a:t>Objektträger auf dem Objekttisch </a:t>
              </a:r>
              <a:r>
                <a:rPr lang="de-DE" sz="1200" dirty="0" smtClean="0">
                  <a:latin typeface="Arial" charset="0"/>
                  <a:cs typeface="Arial" charset="0"/>
                </a:rPr>
                <a:t>befestigen.</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Licht </a:t>
              </a:r>
              <a:r>
                <a:rPr lang="de-DE" sz="1200" dirty="0" smtClean="0">
                  <a:latin typeface="Arial" charset="0"/>
                  <a:cs typeface="Arial" charset="0"/>
                </a:rPr>
                <a:t>anschalten</a:t>
              </a:r>
              <a:r>
                <a:rPr lang="de-DE" sz="1200" dirty="0" smtClean="0">
                  <a:latin typeface="Arial" charset="0"/>
                  <a:cs typeface="Times New Roman" charset="0"/>
                </a:rPr>
                <a:t>.</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Immer das kleinste Objektiv einstellen, bevor man beginnt zu </a:t>
              </a:r>
              <a:r>
                <a:rPr lang="de-DE" sz="1200" dirty="0" smtClean="0">
                  <a:latin typeface="Arial" charset="0"/>
                  <a:cs typeface="Arial" charset="0"/>
                </a:rPr>
                <a:t>Mikroskopieren.</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Die Blende zu Beginn ganz </a:t>
              </a:r>
              <a:r>
                <a:rPr lang="de-DE" sz="1200" dirty="0" smtClean="0">
                  <a:latin typeface="Arial" charset="0"/>
                  <a:cs typeface="Arial" charset="0"/>
                </a:rPr>
                <a:t>öffnen.</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Mit Hilfe des Grob- und später des </a:t>
              </a:r>
              <a:r>
                <a:rPr lang="de-DE" sz="1200" dirty="0" smtClean="0">
                  <a:latin typeface="Arial" charset="0"/>
                  <a:cs typeface="Arial" charset="0"/>
                </a:rPr>
                <a:t>Feintriebes </a:t>
              </a:r>
              <a:r>
                <a:rPr lang="de-DE" sz="1200" dirty="0">
                  <a:latin typeface="Arial" charset="0"/>
                  <a:cs typeface="Arial" charset="0"/>
                </a:rPr>
                <a:t>die Schärfe </a:t>
              </a:r>
              <a:r>
                <a:rPr lang="de-DE" sz="1200" dirty="0" smtClean="0">
                  <a:latin typeface="Arial" charset="0"/>
                  <a:cs typeface="Arial" charset="0"/>
                </a:rPr>
                <a:t>einstellen.</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Gegebenenfalls stärkere Vergrößerung wählen und erneut die Schärfe </a:t>
              </a:r>
              <a:r>
                <a:rPr lang="de-DE" sz="1200" dirty="0" smtClean="0">
                  <a:latin typeface="Arial" charset="0"/>
                  <a:cs typeface="Arial" charset="0"/>
                </a:rPr>
                <a:t>einstellen</a:t>
              </a:r>
              <a:r>
                <a:rPr lang="de-DE" sz="1200" dirty="0" smtClean="0">
                  <a:latin typeface="Arial" charset="0"/>
                  <a:cs typeface="Times New Roman" charset="0"/>
                </a:rPr>
                <a:t>.</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Nach Beendigung der </a:t>
              </a:r>
              <a:r>
                <a:rPr lang="de-DE" sz="1200" dirty="0" smtClean="0">
                  <a:latin typeface="Arial" charset="0"/>
                  <a:cs typeface="Arial" charset="0"/>
                </a:rPr>
                <a:t>Arbeit </a:t>
              </a:r>
              <a:r>
                <a:rPr lang="de-DE" sz="1200" dirty="0">
                  <a:latin typeface="Arial" charset="0"/>
                  <a:cs typeface="Arial" charset="0"/>
                </a:rPr>
                <a:t>den Objekttisch ganz nach unten fahren und wieder das kleinste Objektiv </a:t>
              </a:r>
              <a:r>
                <a:rPr lang="de-DE" sz="1200" dirty="0" smtClean="0">
                  <a:latin typeface="Arial" charset="0"/>
                  <a:cs typeface="Arial" charset="0"/>
                </a:rPr>
                <a:t>einrasten.</a:t>
              </a:r>
              <a:endParaRPr lang="de-DE" sz="1200" dirty="0">
                <a:latin typeface="Arial"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457200" y="304800"/>
            <a:ext cx="5940000" cy="3780000"/>
          </a:xfrm>
          <a:prstGeom prst="rect">
            <a:avLst/>
          </a:prstGeom>
          <a:noFill/>
          <a:ln w="6350">
            <a:solidFill>
              <a:schemeClr val="bg2"/>
            </a:solidFill>
            <a:miter lim="800000"/>
            <a:headEnd/>
            <a:tailEnd/>
          </a:ln>
        </p:spPr>
        <p:txBody>
          <a:bodyPr>
            <a:normAutofit/>
          </a:bodyPr>
          <a:lstStyle/>
          <a:p>
            <a:pPr marL="101600" indent="-101600">
              <a:spcBef>
                <a:spcPct val="50000"/>
              </a:spcBef>
            </a:pPr>
            <a:r>
              <a:rPr lang="de-DE" sz="1400" b="1" dirty="0">
                <a:latin typeface="Arial" charset="0"/>
                <a:cs typeface="Arial" charset="0"/>
              </a:rPr>
              <a:t>	</a:t>
            </a:r>
          </a:p>
          <a:p>
            <a:pPr marL="101600" indent="-101600">
              <a:spcBef>
                <a:spcPct val="50000"/>
              </a:spcBef>
            </a:pPr>
            <a:r>
              <a:rPr lang="de-DE" sz="1400" b="1" dirty="0">
                <a:latin typeface="Arial" charset="0"/>
                <a:cs typeface="Arial" charset="0"/>
              </a:rPr>
              <a:t>		Anleitung zum Titrieren mit einer Bürette</a:t>
            </a:r>
          </a:p>
          <a:p>
            <a:pPr marL="101600" indent="-101600">
              <a:spcBef>
                <a:spcPct val="50000"/>
              </a:spcBef>
            </a:pPr>
            <a:endParaRPr lang="de-DE" sz="1400" dirty="0">
              <a:latin typeface="Arial" charset="0"/>
              <a:cs typeface="Arial" charset="0"/>
            </a:endParaRPr>
          </a:p>
          <a:p>
            <a:pPr marL="177800" indent="-177800">
              <a:spcBef>
                <a:spcPts val="0"/>
              </a:spcBef>
              <a:buFontTx/>
              <a:buChar char="•"/>
            </a:pPr>
            <a:r>
              <a:rPr lang="de-DE" sz="1200" dirty="0">
                <a:latin typeface="Arial" charset="0"/>
                <a:cs typeface="Arial" charset="0"/>
              </a:rPr>
              <a:t>Stativ, Muffe und </a:t>
            </a:r>
            <a:r>
              <a:rPr lang="de-DE" sz="1200" dirty="0" err="1">
                <a:latin typeface="Arial" charset="0"/>
                <a:cs typeface="Arial" charset="0"/>
              </a:rPr>
              <a:t>Bürettenklammer</a:t>
            </a:r>
            <a:r>
              <a:rPr lang="de-DE" sz="1200" dirty="0">
                <a:latin typeface="Arial" charset="0"/>
                <a:cs typeface="Arial" charset="0"/>
              </a:rPr>
              <a:t> </a:t>
            </a:r>
            <a:r>
              <a:rPr lang="de-DE" sz="1200" dirty="0" smtClean="0">
                <a:latin typeface="Arial" charset="0"/>
                <a:cs typeface="Arial" charset="0"/>
              </a:rPr>
              <a:t>zusammenbauen, Bürette </a:t>
            </a:r>
            <a:r>
              <a:rPr lang="de-DE" sz="1200" dirty="0">
                <a:latin typeface="Arial" charset="0"/>
                <a:cs typeface="Arial" charset="0"/>
              </a:rPr>
              <a:t>im </a:t>
            </a:r>
            <a:r>
              <a:rPr lang="de-DE" sz="1200" dirty="0" smtClean="0">
                <a:latin typeface="Arial" charset="0"/>
                <a:cs typeface="Arial" charset="0"/>
              </a:rPr>
              <a:t>Halter befestigen.</a:t>
            </a:r>
            <a:endParaRPr lang="de-DE" sz="1200" dirty="0">
              <a:latin typeface="Arial" charset="0"/>
            </a:endParaRPr>
          </a:p>
          <a:p>
            <a:pPr marL="177800" indent="-177800">
              <a:spcBef>
                <a:spcPts val="0"/>
              </a:spcBef>
              <a:buFontTx/>
              <a:buChar char="•"/>
            </a:pPr>
            <a:r>
              <a:rPr lang="de-DE" sz="1200" dirty="0">
                <a:latin typeface="Arial" charset="0"/>
                <a:cs typeface="Arial" charset="0"/>
              </a:rPr>
              <a:t>Vor der Benutzung der Bürette testen, ob sich der Hahn gut bewegen lässt und im geschlossenen Zustand auch dicht </a:t>
            </a:r>
            <a:r>
              <a:rPr lang="de-DE" sz="1200" dirty="0" smtClean="0">
                <a:latin typeface="Arial" charset="0"/>
                <a:cs typeface="Arial" charset="0"/>
              </a:rPr>
              <a:t>ist.</a:t>
            </a:r>
            <a:endParaRPr lang="de-DE" sz="1200" dirty="0">
              <a:latin typeface="Arial" charset="0"/>
            </a:endParaRPr>
          </a:p>
          <a:p>
            <a:pPr marL="177800" indent="-177800">
              <a:spcBef>
                <a:spcPts val="0"/>
              </a:spcBef>
              <a:buFontTx/>
              <a:buChar char="•"/>
            </a:pPr>
            <a:r>
              <a:rPr lang="de-DE" sz="1200" dirty="0" smtClean="0">
                <a:latin typeface="Arial" charset="0"/>
                <a:cs typeface="Arial" charset="0"/>
              </a:rPr>
              <a:t>Bei </a:t>
            </a:r>
            <a:r>
              <a:rPr lang="de-DE" sz="1200" dirty="0">
                <a:latin typeface="Arial" charset="0"/>
                <a:cs typeface="Arial" charset="0"/>
              </a:rPr>
              <a:t>geschlossenem Hahn die Bürette mit Lauge oder Säure </a:t>
            </a:r>
            <a:r>
              <a:rPr lang="de-DE" sz="1200" dirty="0" smtClean="0">
                <a:latin typeface="Arial" charset="0"/>
                <a:cs typeface="Arial" charset="0"/>
              </a:rPr>
              <a:t>(Maßlösung) </a:t>
            </a:r>
            <a:r>
              <a:rPr lang="de-DE" sz="1200" dirty="0" err="1" smtClean="0">
                <a:latin typeface="Arial" charset="0"/>
                <a:cs typeface="Arial" charset="0"/>
              </a:rPr>
              <a:t>befüllen</a:t>
            </a:r>
            <a:r>
              <a:rPr lang="de-DE" sz="1200" dirty="0" smtClean="0">
                <a:latin typeface="Arial" charset="0"/>
                <a:cs typeface="Arial" charset="0"/>
              </a:rPr>
              <a:t> </a:t>
            </a:r>
            <a:r>
              <a:rPr lang="de-DE" sz="1200" dirty="0">
                <a:latin typeface="Arial" charset="0"/>
                <a:cs typeface="Arial" charset="0"/>
              </a:rPr>
              <a:t>(soll eine Säure titriert werden, ist Lauge zum neutralisieren nötig und umgekehrt</a:t>
            </a:r>
            <a:r>
              <a:rPr lang="de-DE" sz="1200" dirty="0" smtClean="0">
                <a:latin typeface="Arial" charset="0"/>
                <a:cs typeface="Arial" charset="0"/>
              </a:rPr>
              <a:t>).</a:t>
            </a:r>
            <a:endParaRPr lang="de-DE" sz="1200" dirty="0">
              <a:latin typeface="Arial" charset="0"/>
            </a:endParaRPr>
          </a:p>
          <a:p>
            <a:pPr marL="177800" indent="-177800">
              <a:spcBef>
                <a:spcPts val="0"/>
              </a:spcBef>
              <a:buFontTx/>
              <a:buChar char="•"/>
            </a:pPr>
            <a:r>
              <a:rPr lang="de-DE" sz="1200" dirty="0">
                <a:latin typeface="Arial" charset="0"/>
                <a:cs typeface="Arial" charset="0"/>
              </a:rPr>
              <a:t>Die zu titrierende Flüssigkeit in einem </a:t>
            </a:r>
            <a:r>
              <a:rPr lang="de-DE" sz="1200" dirty="0" err="1">
                <a:latin typeface="Arial" charset="0"/>
                <a:cs typeface="Arial" charset="0"/>
              </a:rPr>
              <a:t>Erlenmeyerkolben</a:t>
            </a:r>
            <a:r>
              <a:rPr lang="de-DE" sz="1200" dirty="0">
                <a:latin typeface="Arial" charset="0"/>
                <a:cs typeface="Arial" charset="0"/>
              </a:rPr>
              <a:t> mit Indikator versetzen (z.B. Phenolphthalein) und unter </a:t>
            </a:r>
            <a:r>
              <a:rPr lang="de-DE" sz="1200" dirty="0" smtClean="0">
                <a:latin typeface="Arial" charset="0"/>
                <a:cs typeface="Arial" charset="0"/>
              </a:rPr>
              <a:t>den </a:t>
            </a:r>
            <a:r>
              <a:rPr lang="de-DE" sz="1200" dirty="0" err="1" smtClean="0">
                <a:latin typeface="Arial" charset="0"/>
                <a:cs typeface="Arial" charset="0"/>
              </a:rPr>
              <a:t>Bürettenauslauf</a:t>
            </a:r>
            <a:r>
              <a:rPr lang="de-DE" sz="1200" dirty="0" smtClean="0">
                <a:latin typeface="Arial" charset="0"/>
                <a:cs typeface="Arial" charset="0"/>
              </a:rPr>
              <a:t> stellen.</a:t>
            </a:r>
            <a:endParaRPr lang="de-DE" sz="1200" dirty="0">
              <a:latin typeface="Arial" charset="0"/>
            </a:endParaRPr>
          </a:p>
          <a:p>
            <a:pPr marL="177800" indent="-177800">
              <a:spcBef>
                <a:spcPts val="0"/>
              </a:spcBef>
              <a:buFontTx/>
              <a:buChar char="•"/>
            </a:pPr>
            <a:r>
              <a:rPr lang="de-DE" sz="1200" dirty="0">
                <a:latin typeface="Arial" charset="0"/>
                <a:cs typeface="Arial" charset="0"/>
              </a:rPr>
              <a:t>Hahn vorsichtig </a:t>
            </a:r>
            <a:r>
              <a:rPr lang="de-DE" sz="1200" dirty="0" smtClean="0">
                <a:latin typeface="Arial" charset="0"/>
                <a:cs typeface="Arial" charset="0"/>
              </a:rPr>
              <a:t>öffnen.</a:t>
            </a:r>
            <a:endParaRPr lang="de-DE" sz="1200" dirty="0">
              <a:latin typeface="Arial" charset="0"/>
            </a:endParaRPr>
          </a:p>
          <a:p>
            <a:pPr marL="177800" indent="-177800">
              <a:spcBef>
                <a:spcPts val="0"/>
              </a:spcBef>
              <a:buFontTx/>
              <a:buChar char="•"/>
            </a:pPr>
            <a:r>
              <a:rPr lang="de-DE" sz="1200" dirty="0">
                <a:latin typeface="Arial" charset="0"/>
                <a:cs typeface="Arial" charset="0"/>
              </a:rPr>
              <a:t>Tropfen für Tropfen </a:t>
            </a:r>
            <a:r>
              <a:rPr lang="de-DE" sz="1200" dirty="0" smtClean="0">
                <a:latin typeface="Arial" charset="0"/>
                <a:cs typeface="Arial" charset="0"/>
              </a:rPr>
              <a:t>langsam </a:t>
            </a:r>
            <a:r>
              <a:rPr lang="de-DE" sz="1200" dirty="0" err="1" smtClean="0">
                <a:latin typeface="Arial" charset="0"/>
                <a:cs typeface="Arial" charset="0"/>
              </a:rPr>
              <a:t>eintropfen</a:t>
            </a:r>
            <a:r>
              <a:rPr lang="de-DE" sz="1200" dirty="0" smtClean="0">
                <a:latin typeface="Arial" charset="0"/>
                <a:cs typeface="Arial" charset="0"/>
              </a:rPr>
              <a:t> </a:t>
            </a:r>
            <a:r>
              <a:rPr lang="de-DE" sz="1200" dirty="0">
                <a:latin typeface="Arial" charset="0"/>
                <a:cs typeface="Arial" charset="0"/>
              </a:rPr>
              <a:t>lassen und den </a:t>
            </a:r>
            <a:r>
              <a:rPr lang="de-DE" sz="1200" dirty="0" err="1">
                <a:latin typeface="Arial" charset="0"/>
                <a:cs typeface="Arial" charset="0"/>
              </a:rPr>
              <a:t>Erlenmeyerkolben</a:t>
            </a:r>
            <a:r>
              <a:rPr lang="de-DE" sz="1200" dirty="0">
                <a:latin typeface="Arial" charset="0"/>
                <a:cs typeface="Arial" charset="0"/>
              </a:rPr>
              <a:t> dabei schwenken, um </a:t>
            </a:r>
            <a:r>
              <a:rPr lang="de-DE" sz="1200" dirty="0" smtClean="0">
                <a:latin typeface="Arial" charset="0"/>
                <a:cs typeface="Arial" charset="0"/>
              </a:rPr>
              <a:t>die Durchmischung zu sichern.</a:t>
            </a:r>
            <a:endParaRPr lang="de-DE" sz="1200" dirty="0">
              <a:latin typeface="Arial" charset="0"/>
              <a:cs typeface="Arial" charset="0"/>
            </a:endParaRPr>
          </a:p>
          <a:p>
            <a:pPr marL="177800" indent="-177800">
              <a:spcBef>
                <a:spcPts val="0"/>
              </a:spcBef>
              <a:buFontTx/>
              <a:buChar char="•"/>
            </a:pPr>
            <a:r>
              <a:rPr lang="de-DE" sz="1200" dirty="0">
                <a:latin typeface="Arial" charset="0"/>
                <a:cs typeface="Arial" charset="0"/>
              </a:rPr>
              <a:t>Mögliche wäre auch das Benutzen eines </a:t>
            </a:r>
            <a:r>
              <a:rPr lang="de-DE" sz="1200" dirty="0" err="1">
                <a:latin typeface="Arial" charset="0"/>
                <a:cs typeface="Arial" charset="0"/>
              </a:rPr>
              <a:t>Magnetrührers</a:t>
            </a:r>
            <a:r>
              <a:rPr lang="de-DE" sz="1200" dirty="0">
                <a:latin typeface="Arial" charset="0"/>
                <a:cs typeface="Arial" charset="0"/>
              </a:rPr>
              <a:t> mit Magnetrührstab, um nicht ständig schwenken zu </a:t>
            </a:r>
            <a:r>
              <a:rPr lang="de-DE" sz="1200" dirty="0" smtClean="0">
                <a:latin typeface="Arial" charset="0"/>
                <a:cs typeface="Arial" charset="0"/>
              </a:rPr>
              <a:t>müssen.</a:t>
            </a:r>
            <a:endParaRPr lang="de-DE" sz="1200" dirty="0">
              <a:latin typeface="Arial" charset="0"/>
              <a:cs typeface="Arial" charset="0"/>
            </a:endParaRPr>
          </a:p>
          <a:p>
            <a:pPr marL="177800" indent="-177800">
              <a:spcBef>
                <a:spcPts val="0"/>
              </a:spcBef>
              <a:buFontTx/>
              <a:buChar char="•"/>
            </a:pPr>
            <a:r>
              <a:rPr lang="de-DE" sz="1200" dirty="0">
                <a:latin typeface="Arial" charset="0"/>
                <a:cs typeface="Arial" charset="0"/>
              </a:rPr>
              <a:t>Nach Erreichen des gewünschten Farbumschlages </a:t>
            </a:r>
            <a:r>
              <a:rPr lang="de-DE" sz="1200" dirty="0" smtClean="0">
                <a:latin typeface="Arial" charset="0"/>
                <a:cs typeface="Arial" charset="0"/>
              </a:rPr>
              <a:t>verbrauchte Menge </a:t>
            </a:r>
            <a:r>
              <a:rPr lang="de-DE" sz="1200" dirty="0">
                <a:latin typeface="Arial" charset="0"/>
                <a:cs typeface="Arial" charset="0"/>
              </a:rPr>
              <a:t>an </a:t>
            </a:r>
            <a:r>
              <a:rPr lang="de-DE" sz="1200" dirty="0" smtClean="0">
                <a:latin typeface="Arial" charset="0"/>
                <a:cs typeface="Arial" charset="0"/>
              </a:rPr>
              <a:t>Maßlösung für spätere Berechnungen </a:t>
            </a:r>
            <a:r>
              <a:rPr lang="de-DE" sz="1200" dirty="0" smtClean="0">
                <a:latin typeface="Arial" charset="0"/>
                <a:cs typeface="Arial" charset="0"/>
              </a:rPr>
              <a:t>notieren </a:t>
            </a:r>
            <a:r>
              <a:rPr lang="de-DE" sz="1200" dirty="0" smtClean="0">
                <a:latin typeface="Arial" charset="0"/>
                <a:cs typeface="Arial" charset="0"/>
              </a:rPr>
              <a:t>.</a:t>
            </a:r>
            <a:endParaRPr lang="de-DE" sz="1200" dirty="0">
              <a:latin typeface="Arial" charset="0"/>
            </a:endParaRPr>
          </a:p>
          <a:p>
            <a:pPr marL="177800" indent="-177800">
              <a:spcBef>
                <a:spcPts val="0"/>
              </a:spcBef>
              <a:buFontTx/>
              <a:buChar char="•"/>
            </a:pPr>
            <a:r>
              <a:rPr lang="de-DE" sz="1200" dirty="0">
                <a:latin typeface="Arial" charset="0"/>
                <a:cs typeface="Arial" charset="0"/>
              </a:rPr>
              <a:t>Nach Beendigung der Titration die Bürette leeren, mit Wasser spülen</a:t>
            </a:r>
            <a:r>
              <a:rPr lang="de-DE" sz="1200" dirty="0">
                <a:latin typeface="Arial" charset="0"/>
              </a:rPr>
              <a:t> und </a:t>
            </a:r>
            <a:r>
              <a:rPr lang="de-DE" sz="1200" dirty="0" smtClean="0">
                <a:latin typeface="Arial" charset="0"/>
              </a:rPr>
              <a:t>trocknen</a:t>
            </a:r>
            <a:endParaRPr lang="de-DE" sz="1200" dirty="0">
              <a:latin typeface="Arial" charset="0"/>
            </a:endParaRPr>
          </a:p>
        </p:txBody>
      </p:sp>
      <p:grpSp>
        <p:nvGrpSpPr>
          <p:cNvPr id="10243" name="Group 97"/>
          <p:cNvGrpSpPr>
            <a:grpSpLocks/>
          </p:cNvGrpSpPr>
          <p:nvPr/>
        </p:nvGrpSpPr>
        <p:grpSpPr bwMode="auto">
          <a:xfrm>
            <a:off x="838200" y="381000"/>
            <a:ext cx="304800" cy="838200"/>
            <a:chOff x="663" y="384"/>
            <a:chExt cx="1224" cy="3744"/>
          </a:xfrm>
        </p:grpSpPr>
        <p:grpSp>
          <p:nvGrpSpPr>
            <p:cNvPr id="10278" name="Group 5"/>
            <p:cNvGrpSpPr>
              <a:grpSpLocks/>
            </p:cNvGrpSpPr>
            <p:nvPr/>
          </p:nvGrpSpPr>
          <p:grpSpPr bwMode="auto">
            <a:xfrm>
              <a:off x="1248" y="384"/>
              <a:ext cx="639" cy="2596"/>
              <a:chOff x="1272" y="288"/>
              <a:chExt cx="648" cy="2596"/>
            </a:xfrm>
          </p:grpSpPr>
          <p:sp>
            <p:nvSpPr>
              <p:cNvPr id="10297" name="Freeform 6"/>
              <p:cNvSpPr>
                <a:spLocks/>
              </p:cNvSpPr>
              <p:nvPr/>
            </p:nvSpPr>
            <p:spPr bwMode="auto">
              <a:xfrm>
                <a:off x="1302" y="447"/>
                <a:ext cx="415" cy="2319"/>
              </a:xfrm>
              <a:custGeom>
                <a:avLst/>
                <a:gdLst>
                  <a:gd name="T0" fmla="*/ 1 w 478"/>
                  <a:gd name="T1" fmla="*/ 0 h 2800"/>
                  <a:gd name="T2" fmla="*/ 11 w 478"/>
                  <a:gd name="T3" fmla="*/ 35 h 2800"/>
                  <a:gd name="T4" fmla="*/ 74 w 478"/>
                  <a:gd name="T5" fmla="*/ 35 h 2800"/>
                  <a:gd name="T6" fmla="*/ 84 w 478"/>
                  <a:gd name="T7" fmla="*/ 5 h 2800"/>
                  <a:gd name="T8" fmla="*/ 78 w 478"/>
                  <a:gd name="T9" fmla="*/ 2027 h 2800"/>
                  <a:gd name="T10" fmla="*/ 61 w 478"/>
                  <a:gd name="T11" fmla="*/ 2145 h 2800"/>
                  <a:gd name="T12" fmla="*/ 80 w 478"/>
                  <a:gd name="T13" fmla="*/ 2173 h 2800"/>
                  <a:gd name="T14" fmla="*/ 106 w 478"/>
                  <a:gd name="T15" fmla="*/ 2188 h 2800"/>
                  <a:gd name="T16" fmla="*/ 306 w 478"/>
                  <a:gd name="T17" fmla="*/ 2191 h 2800"/>
                  <a:gd name="T18" fmla="*/ 399 w 478"/>
                  <a:gd name="T19" fmla="*/ 2191 h 2800"/>
                  <a:gd name="T20" fmla="*/ 415 w 478"/>
                  <a:gd name="T21" fmla="*/ 2319 h 2800"/>
                  <a:gd name="T22" fmla="*/ 401 w 478"/>
                  <a:gd name="T23" fmla="*/ 2306 h 2800"/>
                  <a:gd name="T24" fmla="*/ 391 w 478"/>
                  <a:gd name="T25" fmla="*/ 2259 h 2800"/>
                  <a:gd name="T26" fmla="*/ 372 w 478"/>
                  <a:gd name="T27" fmla="*/ 2236 h 2800"/>
                  <a:gd name="T28" fmla="*/ 340 w 478"/>
                  <a:gd name="T29" fmla="*/ 2230 h 2800"/>
                  <a:gd name="T30" fmla="*/ 94 w 478"/>
                  <a:gd name="T31" fmla="*/ 2221 h 2800"/>
                  <a:gd name="T32" fmla="*/ 49 w 478"/>
                  <a:gd name="T33" fmla="*/ 2190 h 2800"/>
                  <a:gd name="T34" fmla="*/ 21 w 478"/>
                  <a:gd name="T35" fmla="*/ 2158 h 2800"/>
                  <a:gd name="T36" fmla="*/ 0 w 478"/>
                  <a:gd name="T37" fmla="*/ 2024 h 2800"/>
                  <a:gd name="T38" fmla="*/ 1 w 478"/>
                  <a:gd name="T39" fmla="*/ 0 h 28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78"/>
                  <a:gd name="T61" fmla="*/ 0 h 2800"/>
                  <a:gd name="T62" fmla="*/ 478 w 478"/>
                  <a:gd name="T63" fmla="*/ 2800 h 28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78" h="2800">
                    <a:moveTo>
                      <a:pt x="1" y="0"/>
                    </a:moveTo>
                    <a:lnTo>
                      <a:pt x="13" y="42"/>
                    </a:lnTo>
                    <a:lnTo>
                      <a:pt x="85" y="42"/>
                    </a:lnTo>
                    <a:lnTo>
                      <a:pt x="97" y="6"/>
                    </a:lnTo>
                    <a:lnTo>
                      <a:pt x="90" y="2448"/>
                    </a:lnTo>
                    <a:lnTo>
                      <a:pt x="70" y="2590"/>
                    </a:lnTo>
                    <a:lnTo>
                      <a:pt x="92" y="2624"/>
                    </a:lnTo>
                    <a:lnTo>
                      <a:pt x="122" y="2642"/>
                    </a:lnTo>
                    <a:lnTo>
                      <a:pt x="352" y="2646"/>
                    </a:lnTo>
                    <a:lnTo>
                      <a:pt x="460" y="2646"/>
                    </a:lnTo>
                    <a:lnTo>
                      <a:pt x="478" y="2800"/>
                    </a:lnTo>
                    <a:lnTo>
                      <a:pt x="462" y="2784"/>
                    </a:lnTo>
                    <a:lnTo>
                      <a:pt x="450" y="2728"/>
                    </a:lnTo>
                    <a:lnTo>
                      <a:pt x="428" y="2700"/>
                    </a:lnTo>
                    <a:lnTo>
                      <a:pt x="392" y="2692"/>
                    </a:lnTo>
                    <a:lnTo>
                      <a:pt x="108" y="2682"/>
                    </a:lnTo>
                    <a:lnTo>
                      <a:pt x="56" y="2644"/>
                    </a:lnTo>
                    <a:lnTo>
                      <a:pt x="24" y="2606"/>
                    </a:lnTo>
                    <a:lnTo>
                      <a:pt x="0" y="2444"/>
                    </a:lnTo>
                    <a:lnTo>
                      <a:pt x="1" y="0"/>
                    </a:lnTo>
                    <a:close/>
                  </a:path>
                </a:pathLst>
              </a:custGeom>
              <a:solidFill>
                <a:srgbClr val="CCFFFF">
                  <a:alpha val="50195"/>
                </a:srgbClr>
              </a:solidFill>
              <a:ln w="3175" cap="flat" cmpd="sng">
                <a:solidFill>
                  <a:schemeClr val="tx1"/>
                </a:solidFill>
                <a:prstDash val="solid"/>
                <a:round/>
                <a:headEnd/>
                <a:tailEnd/>
              </a:ln>
            </p:spPr>
            <p:txBody>
              <a:bodyPr wrap="none"/>
              <a:lstStyle/>
              <a:p>
                <a:endParaRPr lang="de-DE"/>
              </a:p>
            </p:txBody>
          </p:sp>
          <p:sp>
            <p:nvSpPr>
              <p:cNvPr id="10298" name="Freeform 7"/>
              <p:cNvSpPr>
                <a:spLocks/>
              </p:cNvSpPr>
              <p:nvPr/>
            </p:nvSpPr>
            <p:spPr bwMode="auto">
              <a:xfrm>
                <a:off x="1613" y="2680"/>
                <a:ext cx="88" cy="83"/>
              </a:xfrm>
              <a:custGeom>
                <a:avLst/>
                <a:gdLst>
                  <a:gd name="T0" fmla="*/ 88 w 163"/>
                  <a:gd name="T1" fmla="*/ 83 h 100"/>
                  <a:gd name="T2" fmla="*/ 84 w 163"/>
                  <a:gd name="T3" fmla="*/ 51 h 100"/>
                  <a:gd name="T4" fmla="*/ 67 w 163"/>
                  <a:gd name="T5" fmla="*/ 12 h 100"/>
                  <a:gd name="T6" fmla="*/ 36 w 163"/>
                  <a:gd name="T7" fmla="*/ 3 h 100"/>
                  <a:gd name="T8" fmla="*/ 0 w 163"/>
                  <a:gd name="T9" fmla="*/ 0 h 100"/>
                  <a:gd name="T10" fmla="*/ 0 60000 65536"/>
                  <a:gd name="T11" fmla="*/ 0 60000 65536"/>
                  <a:gd name="T12" fmla="*/ 0 60000 65536"/>
                  <a:gd name="T13" fmla="*/ 0 60000 65536"/>
                  <a:gd name="T14" fmla="*/ 0 60000 65536"/>
                  <a:gd name="T15" fmla="*/ 0 w 163"/>
                  <a:gd name="T16" fmla="*/ 0 h 100"/>
                  <a:gd name="T17" fmla="*/ 163 w 163"/>
                  <a:gd name="T18" fmla="*/ 100 h 100"/>
                </a:gdLst>
                <a:ahLst/>
                <a:cxnLst>
                  <a:cxn ang="T10">
                    <a:pos x="T0" y="T1"/>
                  </a:cxn>
                  <a:cxn ang="T11">
                    <a:pos x="T2" y="T3"/>
                  </a:cxn>
                  <a:cxn ang="T12">
                    <a:pos x="T4" y="T5"/>
                  </a:cxn>
                  <a:cxn ang="T13">
                    <a:pos x="T6" y="T7"/>
                  </a:cxn>
                  <a:cxn ang="T14">
                    <a:pos x="T8" y="T9"/>
                  </a:cxn>
                </a:cxnLst>
                <a:rect l="T15" t="T16" r="T17" b="T18"/>
                <a:pathLst>
                  <a:path w="163" h="100">
                    <a:moveTo>
                      <a:pt x="163" y="100"/>
                    </a:moveTo>
                    <a:lnTo>
                      <a:pt x="155" y="61"/>
                    </a:lnTo>
                    <a:lnTo>
                      <a:pt x="124" y="14"/>
                    </a:lnTo>
                    <a:lnTo>
                      <a:pt x="66" y="4"/>
                    </a:lnTo>
                    <a:lnTo>
                      <a:pt x="0" y="0"/>
                    </a:lnTo>
                  </a:path>
                </a:pathLst>
              </a:custGeom>
              <a:noFill/>
              <a:ln w="3175" cmpd="sng">
                <a:solidFill>
                  <a:srgbClr val="000000"/>
                </a:solidFill>
                <a:prstDash val="solid"/>
                <a:round/>
                <a:headEnd/>
                <a:tailEnd/>
              </a:ln>
            </p:spPr>
            <p:txBody>
              <a:bodyPr/>
              <a:lstStyle/>
              <a:p>
                <a:endParaRPr lang="de-DE"/>
              </a:p>
            </p:txBody>
          </p:sp>
          <p:sp>
            <p:nvSpPr>
              <p:cNvPr id="10299" name="Freeform 8"/>
              <p:cNvSpPr>
                <a:spLocks/>
              </p:cNvSpPr>
              <p:nvPr/>
            </p:nvSpPr>
            <p:spPr bwMode="auto">
              <a:xfrm>
                <a:off x="1703" y="2762"/>
                <a:ext cx="20" cy="122"/>
              </a:xfrm>
              <a:custGeom>
                <a:avLst/>
                <a:gdLst>
                  <a:gd name="T0" fmla="*/ 0 w 23"/>
                  <a:gd name="T1" fmla="*/ 0 h 147"/>
                  <a:gd name="T2" fmla="*/ 20 w 23"/>
                  <a:gd name="T3" fmla="*/ 122 h 147"/>
                  <a:gd name="T4" fmla="*/ 0 60000 65536"/>
                  <a:gd name="T5" fmla="*/ 0 60000 65536"/>
                  <a:gd name="T6" fmla="*/ 0 w 23"/>
                  <a:gd name="T7" fmla="*/ 0 h 147"/>
                  <a:gd name="T8" fmla="*/ 23 w 23"/>
                  <a:gd name="T9" fmla="*/ 147 h 147"/>
                </a:gdLst>
                <a:ahLst/>
                <a:cxnLst>
                  <a:cxn ang="T4">
                    <a:pos x="T0" y="T1"/>
                  </a:cxn>
                  <a:cxn ang="T5">
                    <a:pos x="T2" y="T3"/>
                  </a:cxn>
                </a:cxnLst>
                <a:rect l="T6" t="T7" r="T8" b="T9"/>
                <a:pathLst>
                  <a:path w="23" h="147">
                    <a:moveTo>
                      <a:pt x="0" y="0"/>
                    </a:moveTo>
                    <a:lnTo>
                      <a:pt x="23" y="147"/>
                    </a:lnTo>
                  </a:path>
                </a:pathLst>
              </a:custGeom>
              <a:solidFill>
                <a:srgbClr val="FFFFFF"/>
              </a:solidFill>
              <a:ln w="3175" cmpd="sng">
                <a:solidFill>
                  <a:srgbClr val="000000"/>
                </a:solidFill>
                <a:round/>
                <a:headEnd/>
                <a:tailEnd/>
              </a:ln>
            </p:spPr>
            <p:txBody>
              <a:bodyPr/>
              <a:lstStyle/>
              <a:p>
                <a:endParaRPr lang="de-DE"/>
              </a:p>
            </p:txBody>
          </p:sp>
          <p:sp>
            <p:nvSpPr>
              <p:cNvPr id="10300" name="Freeform 9"/>
              <p:cNvSpPr>
                <a:spLocks/>
              </p:cNvSpPr>
              <p:nvPr/>
            </p:nvSpPr>
            <p:spPr bwMode="auto">
              <a:xfrm>
                <a:off x="1757" y="2718"/>
                <a:ext cx="8" cy="142"/>
              </a:xfrm>
              <a:custGeom>
                <a:avLst/>
                <a:gdLst>
                  <a:gd name="T0" fmla="*/ 8 w 9"/>
                  <a:gd name="T1" fmla="*/ 0 h 172"/>
                  <a:gd name="T2" fmla="*/ 0 w 9"/>
                  <a:gd name="T3" fmla="*/ 142 h 172"/>
                  <a:gd name="T4" fmla="*/ 0 60000 65536"/>
                  <a:gd name="T5" fmla="*/ 0 60000 65536"/>
                  <a:gd name="T6" fmla="*/ 0 w 9"/>
                  <a:gd name="T7" fmla="*/ 0 h 172"/>
                  <a:gd name="T8" fmla="*/ 9 w 9"/>
                  <a:gd name="T9" fmla="*/ 172 h 172"/>
                </a:gdLst>
                <a:ahLst/>
                <a:cxnLst>
                  <a:cxn ang="T4">
                    <a:pos x="T0" y="T1"/>
                  </a:cxn>
                  <a:cxn ang="T5">
                    <a:pos x="T2" y="T3"/>
                  </a:cxn>
                </a:cxnLst>
                <a:rect l="T6" t="T7" r="T8" b="T9"/>
                <a:pathLst>
                  <a:path w="9" h="172">
                    <a:moveTo>
                      <a:pt x="9" y="0"/>
                    </a:moveTo>
                    <a:lnTo>
                      <a:pt x="0" y="172"/>
                    </a:lnTo>
                  </a:path>
                </a:pathLst>
              </a:custGeom>
              <a:solidFill>
                <a:srgbClr val="FFFFFF"/>
              </a:solidFill>
              <a:ln w="3175" cmpd="sng">
                <a:solidFill>
                  <a:srgbClr val="000000"/>
                </a:solidFill>
                <a:round/>
                <a:headEnd/>
                <a:tailEnd/>
              </a:ln>
            </p:spPr>
            <p:txBody>
              <a:bodyPr/>
              <a:lstStyle/>
              <a:p>
                <a:endParaRPr lang="de-DE"/>
              </a:p>
            </p:txBody>
          </p:sp>
          <p:sp>
            <p:nvSpPr>
              <p:cNvPr id="10301" name="Freeform 10"/>
              <p:cNvSpPr>
                <a:spLocks/>
              </p:cNvSpPr>
              <p:nvPr/>
            </p:nvSpPr>
            <p:spPr bwMode="auto">
              <a:xfrm>
                <a:off x="1366" y="2576"/>
                <a:ext cx="251" cy="55"/>
              </a:xfrm>
              <a:custGeom>
                <a:avLst/>
                <a:gdLst>
                  <a:gd name="T0" fmla="*/ 0 w 289"/>
                  <a:gd name="T1" fmla="*/ 0 h 67"/>
                  <a:gd name="T2" fmla="*/ 7 w 289"/>
                  <a:gd name="T3" fmla="*/ 28 h 67"/>
                  <a:gd name="T4" fmla="*/ 27 w 289"/>
                  <a:gd name="T5" fmla="*/ 50 h 67"/>
                  <a:gd name="T6" fmla="*/ 55 w 289"/>
                  <a:gd name="T7" fmla="*/ 55 h 67"/>
                  <a:gd name="T8" fmla="*/ 251 w 289"/>
                  <a:gd name="T9" fmla="*/ 55 h 67"/>
                  <a:gd name="T10" fmla="*/ 0 60000 65536"/>
                  <a:gd name="T11" fmla="*/ 0 60000 65536"/>
                  <a:gd name="T12" fmla="*/ 0 60000 65536"/>
                  <a:gd name="T13" fmla="*/ 0 60000 65536"/>
                  <a:gd name="T14" fmla="*/ 0 60000 65536"/>
                  <a:gd name="T15" fmla="*/ 0 w 289"/>
                  <a:gd name="T16" fmla="*/ 0 h 67"/>
                  <a:gd name="T17" fmla="*/ 289 w 289"/>
                  <a:gd name="T18" fmla="*/ 67 h 67"/>
                </a:gdLst>
                <a:ahLst/>
                <a:cxnLst>
                  <a:cxn ang="T10">
                    <a:pos x="T0" y="T1"/>
                  </a:cxn>
                  <a:cxn ang="T11">
                    <a:pos x="T2" y="T3"/>
                  </a:cxn>
                  <a:cxn ang="T12">
                    <a:pos x="T4" y="T5"/>
                  </a:cxn>
                  <a:cxn ang="T13">
                    <a:pos x="T6" y="T7"/>
                  </a:cxn>
                  <a:cxn ang="T14">
                    <a:pos x="T8" y="T9"/>
                  </a:cxn>
                </a:cxnLst>
                <a:rect l="T15" t="T16" r="T17" b="T18"/>
                <a:pathLst>
                  <a:path w="289" h="67">
                    <a:moveTo>
                      <a:pt x="0" y="0"/>
                    </a:moveTo>
                    <a:lnTo>
                      <a:pt x="8" y="34"/>
                    </a:lnTo>
                    <a:lnTo>
                      <a:pt x="31" y="61"/>
                    </a:lnTo>
                    <a:lnTo>
                      <a:pt x="63" y="67"/>
                    </a:lnTo>
                    <a:lnTo>
                      <a:pt x="289" y="67"/>
                    </a:lnTo>
                  </a:path>
                </a:pathLst>
              </a:custGeom>
              <a:noFill/>
              <a:ln w="3175" cmpd="sng">
                <a:solidFill>
                  <a:srgbClr val="000000"/>
                </a:solidFill>
                <a:prstDash val="solid"/>
                <a:round/>
                <a:headEnd/>
                <a:tailEnd/>
              </a:ln>
            </p:spPr>
            <p:txBody>
              <a:bodyPr/>
              <a:lstStyle/>
              <a:p>
                <a:endParaRPr lang="de-DE"/>
              </a:p>
            </p:txBody>
          </p:sp>
          <p:sp>
            <p:nvSpPr>
              <p:cNvPr id="10302" name="Freeform 11"/>
              <p:cNvSpPr>
                <a:spLocks/>
              </p:cNvSpPr>
              <p:nvPr/>
            </p:nvSpPr>
            <p:spPr bwMode="auto">
              <a:xfrm>
                <a:off x="1310" y="2568"/>
                <a:ext cx="306" cy="111"/>
              </a:xfrm>
              <a:custGeom>
                <a:avLst/>
                <a:gdLst>
                  <a:gd name="T0" fmla="*/ 0 w 352"/>
                  <a:gd name="T1" fmla="*/ 0 h 134"/>
                  <a:gd name="T2" fmla="*/ 6 w 352"/>
                  <a:gd name="T3" fmla="*/ 30 h 134"/>
                  <a:gd name="T4" fmla="*/ 20 w 352"/>
                  <a:gd name="T5" fmla="*/ 57 h 134"/>
                  <a:gd name="T6" fmla="*/ 41 w 352"/>
                  <a:gd name="T7" fmla="*/ 80 h 134"/>
                  <a:gd name="T8" fmla="*/ 67 w 352"/>
                  <a:gd name="T9" fmla="*/ 98 h 134"/>
                  <a:gd name="T10" fmla="*/ 96 w 352"/>
                  <a:gd name="T11" fmla="*/ 109 h 134"/>
                  <a:gd name="T12" fmla="*/ 306 w 352"/>
                  <a:gd name="T13" fmla="*/ 111 h 134"/>
                  <a:gd name="T14" fmla="*/ 0 60000 65536"/>
                  <a:gd name="T15" fmla="*/ 0 60000 65536"/>
                  <a:gd name="T16" fmla="*/ 0 60000 65536"/>
                  <a:gd name="T17" fmla="*/ 0 60000 65536"/>
                  <a:gd name="T18" fmla="*/ 0 60000 65536"/>
                  <a:gd name="T19" fmla="*/ 0 60000 65536"/>
                  <a:gd name="T20" fmla="*/ 0 60000 65536"/>
                  <a:gd name="T21" fmla="*/ 0 w 352"/>
                  <a:gd name="T22" fmla="*/ 0 h 134"/>
                  <a:gd name="T23" fmla="*/ 352 w 352"/>
                  <a:gd name="T24" fmla="*/ 134 h 1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2" h="134">
                    <a:moveTo>
                      <a:pt x="0" y="0"/>
                    </a:moveTo>
                    <a:lnTo>
                      <a:pt x="7" y="36"/>
                    </a:lnTo>
                    <a:lnTo>
                      <a:pt x="23" y="69"/>
                    </a:lnTo>
                    <a:lnTo>
                      <a:pt x="47" y="96"/>
                    </a:lnTo>
                    <a:lnTo>
                      <a:pt x="77" y="118"/>
                    </a:lnTo>
                    <a:lnTo>
                      <a:pt x="111" y="131"/>
                    </a:lnTo>
                    <a:lnTo>
                      <a:pt x="352" y="134"/>
                    </a:lnTo>
                  </a:path>
                </a:pathLst>
              </a:custGeom>
              <a:noFill/>
              <a:ln w="3175" cmpd="sng">
                <a:solidFill>
                  <a:srgbClr val="000000"/>
                </a:solidFill>
                <a:prstDash val="solid"/>
                <a:round/>
                <a:headEnd/>
                <a:tailEnd/>
              </a:ln>
            </p:spPr>
            <p:txBody>
              <a:bodyPr/>
              <a:lstStyle/>
              <a:p>
                <a:endParaRPr lang="de-DE"/>
              </a:p>
            </p:txBody>
          </p:sp>
          <p:sp>
            <p:nvSpPr>
              <p:cNvPr id="10303" name="AutoShape 12"/>
              <p:cNvSpPr>
                <a:spLocks noChangeArrowheads="1"/>
              </p:cNvSpPr>
              <p:nvPr/>
            </p:nvSpPr>
            <p:spPr bwMode="auto">
              <a:xfrm>
                <a:off x="1659" y="2512"/>
                <a:ext cx="261" cy="50"/>
              </a:xfrm>
              <a:prstGeom prst="roundRect">
                <a:avLst>
                  <a:gd name="adj" fmla="val 38542"/>
                </a:avLst>
              </a:prstGeom>
              <a:solidFill>
                <a:schemeClr val="tx1"/>
              </a:solidFill>
              <a:ln w="3175">
                <a:solidFill>
                  <a:schemeClr val="tx1"/>
                </a:solidFill>
                <a:round/>
                <a:headEnd/>
                <a:tailEnd/>
              </a:ln>
            </p:spPr>
            <p:txBody>
              <a:bodyPr wrap="none" anchor="ctr"/>
              <a:lstStyle/>
              <a:p>
                <a:endParaRPr lang="de-DE"/>
              </a:p>
            </p:txBody>
          </p:sp>
          <p:sp>
            <p:nvSpPr>
              <p:cNvPr id="10304" name="Freeform 13"/>
              <p:cNvSpPr>
                <a:spLocks/>
              </p:cNvSpPr>
              <p:nvPr/>
            </p:nvSpPr>
            <p:spPr bwMode="auto">
              <a:xfrm>
                <a:off x="1698" y="2561"/>
                <a:ext cx="66" cy="210"/>
              </a:xfrm>
              <a:custGeom>
                <a:avLst/>
                <a:gdLst>
                  <a:gd name="T0" fmla="*/ 0 w 123"/>
                  <a:gd name="T1" fmla="*/ 0 h 403"/>
                  <a:gd name="T2" fmla="*/ 19 w 123"/>
                  <a:gd name="T3" fmla="*/ 177 h 403"/>
                  <a:gd name="T4" fmla="*/ 23 w 123"/>
                  <a:gd name="T5" fmla="*/ 210 h 403"/>
                  <a:gd name="T6" fmla="*/ 55 w 123"/>
                  <a:gd name="T7" fmla="*/ 209 h 403"/>
                  <a:gd name="T8" fmla="*/ 66 w 123"/>
                  <a:gd name="T9" fmla="*/ 0 h 403"/>
                  <a:gd name="T10" fmla="*/ 0 w 123"/>
                  <a:gd name="T11" fmla="*/ 0 h 403"/>
                  <a:gd name="T12" fmla="*/ 0 60000 65536"/>
                  <a:gd name="T13" fmla="*/ 0 60000 65536"/>
                  <a:gd name="T14" fmla="*/ 0 60000 65536"/>
                  <a:gd name="T15" fmla="*/ 0 60000 65536"/>
                  <a:gd name="T16" fmla="*/ 0 60000 65536"/>
                  <a:gd name="T17" fmla="*/ 0 60000 65536"/>
                  <a:gd name="T18" fmla="*/ 0 w 123"/>
                  <a:gd name="T19" fmla="*/ 0 h 403"/>
                  <a:gd name="T20" fmla="*/ 123 w 123"/>
                  <a:gd name="T21" fmla="*/ 403 h 403"/>
                </a:gdLst>
                <a:ahLst/>
                <a:cxnLst>
                  <a:cxn ang="T12">
                    <a:pos x="T0" y="T1"/>
                  </a:cxn>
                  <a:cxn ang="T13">
                    <a:pos x="T2" y="T3"/>
                  </a:cxn>
                  <a:cxn ang="T14">
                    <a:pos x="T4" y="T5"/>
                  </a:cxn>
                  <a:cxn ang="T15">
                    <a:pos x="T6" y="T7"/>
                  </a:cxn>
                  <a:cxn ang="T16">
                    <a:pos x="T8" y="T9"/>
                  </a:cxn>
                  <a:cxn ang="T17">
                    <a:pos x="T10" y="T11"/>
                  </a:cxn>
                </a:cxnLst>
                <a:rect l="T18" t="T19" r="T20" b="T21"/>
                <a:pathLst>
                  <a:path w="123" h="403">
                    <a:moveTo>
                      <a:pt x="0" y="0"/>
                    </a:moveTo>
                    <a:lnTo>
                      <a:pt x="36" y="339"/>
                    </a:lnTo>
                    <a:lnTo>
                      <a:pt x="42" y="403"/>
                    </a:lnTo>
                    <a:lnTo>
                      <a:pt x="103" y="402"/>
                    </a:lnTo>
                    <a:lnTo>
                      <a:pt x="123" y="0"/>
                    </a:lnTo>
                    <a:lnTo>
                      <a:pt x="0" y="0"/>
                    </a:lnTo>
                    <a:close/>
                  </a:path>
                </a:pathLst>
              </a:custGeom>
              <a:solidFill>
                <a:schemeClr val="bg1">
                  <a:alpha val="50195"/>
                </a:schemeClr>
              </a:solidFill>
              <a:ln w="3175" cap="flat" cmpd="sng">
                <a:solidFill>
                  <a:schemeClr val="tx1"/>
                </a:solidFill>
                <a:prstDash val="solid"/>
                <a:round/>
                <a:headEnd/>
                <a:tailEnd/>
              </a:ln>
            </p:spPr>
            <p:txBody>
              <a:bodyPr wrap="none"/>
              <a:lstStyle/>
              <a:p>
                <a:endParaRPr lang="de-DE"/>
              </a:p>
            </p:txBody>
          </p:sp>
          <p:sp>
            <p:nvSpPr>
              <p:cNvPr id="10305" name="Freeform 14"/>
              <p:cNvSpPr>
                <a:spLocks/>
              </p:cNvSpPr>
              <p:nvPr/>
            </p:nvSpPr>
            <p:spPr bwMode="auto">
              <a:xfrm>
                <a:off x="1613" y="2593"/>
                <a:ext cx="153" cy="137"/>
              </a:xfrm>
              <a:custGeom>
                <a:avLst/>
                <a:gdLst>
                  <a:gd name="T0" fmla="*/ 150 w 282"/>
                  <a:gd name="T1" fmla="*/ 137 h 165"/>
                  <a:gd name="T2" fmla="*/ 151 w 282"/>
                  <a:gd name="T3" fmla="*/ 87 h 165"/>
                  <a:gd name="T4" fmla="*/ 153 w 282"/>
                  <a:gd name="T5" fmla="*/ 46 h 165"/>
                  <a:gd name="T6" fmla="*/ 145 w 282"/>
                  <a:gd name="T7" fmla="*/ 1 h 165"/>
                  <a:gd name="T8" fmla="*/ 87 w 282"/>
                  <a:gd name="T9" fmla="*/ 0 h 165"/>
                  <a:gd name="T10" fmla="*/ 80 w 282"/>
                  <a:gd name="T11" fmla="*/ 45 h 165"/>
                  <a:gd name="T12" fmla="*/ 46 w 282"/>
                  <a:gd name="T13" fmla="*/ 41 h 165"/>
                  <a:gd name="T14" fmla="*/ 14 w 282"/>
                  <a:gd name="T15" fmla="*/ 37 h 165"/>
                  <a:gd name="T16" fmla="*/ 0 w 282"/>
                  <a:gd name="T17" fmla="*/ 37 h 1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2"/>
                  <a:gd name="T28" fmla="*/ 0 h 165"/>
                  <a:gd name="T29" fmla="*/ 282 w 282"/>
                  <a:gd name="T30" fmla="*/ 165 h 1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2" h="165">
                    <a:moveTo>
                      <a:pt x="277" y="165"/>
                    </a:moveTo>
                    <a:lnTo>
                      <a:pt x="279" y="105"/>
                    </a:lnTo>
                    <a:lnTo>
                      <a:pt x="282" y="55"/>
                    </a:lnTo>
                    <a:lnTo>
                      <a:pt x="267" y="1"/>
                    </a:lnTo>
                    <a:lnTo>
                      <a:pt x="160" y="0"/>
                    </a:lnTo>
                    <a:lnTo>
                      <a:pt x="147" y="54"/>
                    </a:lnTo>
                    <a:lnTo>
                      <a:pt x="84" y="49"/>
                    </a:lnTo>
                    <a:lnTo>
                      <a:pt x="26" y="45"/>
                    </a:lnTo>
                    <a:lnTo>
                      <a:pt x="0" y="44"/>
                    </a:lnTo>
                  </a:path>
                </a:pathLst>
              </a:custGeom>
              <a:noFill/>
              <a:ln w="3175" cmpd="sng">
                <a:solidFill>
                  <a:srgbClr val="000000"/>
                </a:solidFill>
                <a:prstDash val="solid"/>
                <a:round/>
                <a:headEnd/>
                <a:tailEnd/>
              </a:ln>
            </p:spPr>
            <p:txBody>
              <a:bodyPr/>
              <a:lstStyle/>
              <a:p>
                <a:endParaRPr lang="de-DE"/>
              </a:p>
            </p:txBody>
          </p:sp>
          <p:sp>
            <p:nvSpPr>
              <p:cNvPr id="10306" name="Freeform 15"/>
              <p:cNvSpPr>
                <a:spLocks/>
              </p:cNvSpPr>
              <p:nvPr/>
            </p:nvSpPr>
            <p:spPr bwMode="auto">
              <a:xfrm>
                <a:off x="1721" y="2854"/>
                <a:ext cx="36" cy="28"/>
              </a:xfrm>
              <a:custGeom>
                <a:avLst/>
                <a:gdLst>
                  <a:gd name="T0" fmla="*/ 0 w 41"/>
                  <a:gd name="T1" fmla="*/ 28 h 34"/>
                  <a:gd name="T2" fmla="*/ 36 w 41"/>
                  <a:gd name="T3" fmla="*/ 0 h 34"/>
                  <a:gd name="T4" fmla="*/ 0 60000 65536"/>
                  <a:gd name="T5" fmla="*/ 0 60000 65536"/>
                  <a:gd name="T6" fmla="*/ 0 w 41"/>
                  <a:gd name="T7" fmla="*/ 0 h 34"/>
                  <a:gd name="T8" fmla="*/ 41 w 41"/>
                  <a:gd name="T9" fmla="*/ 34 h 34"/>
                </a:gdLst>
                <a:ahLst/>
                <a:cxnLst>
                  <a:cxn ang="T4">
                    <a:pos x="T0" y="T1"/>
                  </a:cxn>
                  <a:cxn ang="T5">
                    <a:pos x="T2" y="T3"/>
                  </a:cxn>
                </a:cxnLst>
                <a:rect l="T6" t="T7" r="T8" b="T9"/>
                <a:pathLst>
                  <a:path w="41" h="34">
                    <a:moveTo>
                      <a:pt x="0" y="34"/>
                    </a:moveTo>
                    <a:lnTo>
                      <a:pt x="41" y="0"/>
                    </a:lnTo>
                  </a:path>
                </a:pathLst>
              </a:custGeom>
              <a:noFill/>
              <a:ln w="3175" cap="flat" cmpd="sng">
                <a:solidFill>
                  <a:schemeClr val="tx1"/>
                </a:solidFill>
                <a:prstDash val="solid"/>
                <a:round/>
                <a:headEnd type="none" w="med" len="med"/>
                <a:tailEnd type="none" w="med" len="med"/>
              </a:ln>
            </p:spPr>
            <p:txBody>
              <a:bodyPr wrap="none"/>
              <a:lstStyle/>
              <a:p>
                <a:endParaRPr lang="de-DE"/>
              </a:p>
            </p:txBody>
          </p:sp>
          <p:sp>
            <p:nvSpPr>
              <p:cNvPr id="10307" name="Freeform 16"/>
              <p:cNvSpPr>
                <a:spLocks/>
              </p:cNvSpPr>
              <p:nvPr/>
            </p:nvSpPr>
            <p:spPr bwMode="auto">
              <a:xfrm>
                <a:off x="1294" y="288"/>
                <a:ext cx="20" cy="2289"/>
              </a:xfrm>
              <a:custGeom>
                <a:avLst/>
                <a:gdLst>
                  <a:gd name="T0" fmla="*/ 20 w 23"/>
                  <a:gd name="T1" fmla="*/ 2289 h 2764"/>
                  <a:gd name="T2" fmla="*/ 11 w 23"/>
                  <a:gd name="T3" fmla="*/ 2259 h 2764"/>
                  <a:gd name="T4" fmla="*/ 2 w 23"/>
                  <a:gd name="T5" fmla="*/ 2200 h 2764"/>
                  <a:gd name="T6" fmla="*/ 0 w 23"/>
                  <a:gd name="T7" fmla="*/ 0 h 2764"/>
                  <a:gd name="T8" fmla="*/ 0 60000 65536"/>
                  <a:gd name="T9" fmla="*/ 0 60000 65536"/>
                  <a:gd name="T10" fmla="*/ 0 60000 65536"/>
                  <a:gd name="T11" fmla="*/ 0 60000 65536"/>
                  <a:gd name="T12" fmla="*/ 0 w 23"/>
                  <a:gd name="T13" fmla="*/ 0 h 2764"/>
                  <a:gd name="T14" fmla="*/ 23 w 23"/>
                  <a:gd name="T15" fmla="*/ 2764 h 2764"/>
                </a:gdLst>
                <a:ahLst/>
                <a:cxnLst>
                  <a:cxn ang="T8">
                    <a:pos x="T0" y="T1"/>
                  </a:cxn>
                  <a:cxn ang="T9">
                    <a:pos x="T2" y="T3"/>
                  </a:cxn>
                  <a:cxn ang="T10">
                    <a:pos x="T4" y="T5"/>
                  </a:cxn>
                  <a:cxn ang="T11">
                    <a:pos x="T6" y="T7"/>
                  </a:cxn>
                </a:cxnLst>
                <a:rect l="T12" t="T13" r="T14" b="T15"/>
                <a:pathLst>
                  <a:path w="23" h="2764">
                    <a:moveTo>
                      <a:pt x="23" y="2764"/>
                    </a:moveTo>
                    <a:lnTo>
                      <a:pt x="13" y="2728"/>
                    </a:lnTo>
                    <a:lnTo>
                      <a:pt x="2" y="2656"/>
                    </a:lnTo>
                    <a:lnTo>
                      <a:pt x="0" y="0"/>
                    </a:lnTo>
                  </a:path>
                </a:pathLst>
              </a:custGeom>
              <a:noFill/>
              <a:ln w="3175" cap="flat" cmpd="sng">
                <a:solidFill>
                  <a:schemeClr val="tx1"/>
                </a:solidFill>
                <a:prstDash val="solid"/>
                <a:round/>
                <a:headEnd type="none" w="med" len="med"/>
                <a:tailEnd type="none" w="med" len="med"/>
              </a:ln>
            </p:spPr>
            <p:txBody>
              <a:bodyPr wrap="none"/>
              <a:lstStyle/>
              <a:p>
                <a:endParaRPr lang="de-DE"/>
              </a:p>
            </p:txBody>
          </p:sp>
          <p:sp>
            <p:nvSpPr>
              <p:cNvPr id="10308" name="Freeform 17"/>
              <p:cNvSpPr>
                <a:spLocks/>
              </p:cNvSpPr>
              <p:nvPr/>
            </p:nvSpPr>
            <p:spPr bwMode="auto">
              <a:xfrm>
                <a:off x="1367" y="288"/>
                <a:ext cx="21" cy="2290"/>
              </a:xfrm>
              <a:custGeom>
                <a:avLst/>
                <a:gdLst>
                  <a:gd name="T0" fmla="*/ 0 w 24"/>
                  <a:gd name="T1" fmla="*/ 2290 h 2766"/>
                  <a:gd name="T2" fmla="*/ 8 w 24"/>
                  <a:gd name="T3" fmla="*/ 2251 h 2766"/>
                  <a:gd name="T4" fmla="*/ 20 w 24"/>
                  <a:gd name="T5" fmla="*/ 2193 h 2766"/>
                  <a:gd name="T6" fmla="*/ 21 w 24"/>
                  <a:gd name="T7" fmla="*/ 0 h 2766"/>
                  <a:gd name="T8" fmla="*/ 0 60000 65536"/>
                  <a:gd name="T9" fmla="*/ 0 60000 65536"/>
                  <a:gd name="T10" fmla="*/ 0 60000 65536"/>
                  <a:gd name="T11" fmla="*/ 0 60000 65536"/>
                  <a:gd name="T12" fmla="*/ 0 w 24"/>
                  <a:gd name="T13" fmla="*/ 0 h 2766"/>
                  <a:gd name="T14" fmla="*/ 24 w 24"/>
                  <a:gd name="T15" fmla="*/ 2766 h 2766"/>
                </a:gdLst>
                <a:ahLst/>
                <a:cxnLst>
                  <a:cxn ang="T8">
                    <a:pos x="T0" y="T1"/>
                  </a:cxn>
                  <a:cxn ang="T9">
                    <a:pos x="T2" y="T3"/>
                  </a:cxn>
                  <a:cxn ang="T10">
                    <a:pos x="T4" y="T5"/>
                  </a:cxn>
                  <a:cxn ang="T11">
                    <a:pos x="T6" y="T7"/>
                  </a:cxn>
                </a:cxnLst>
                <a:rect l="T12" t="T13" r="T14" b="T15"/>
                <a:pathLst>
                  <a:path w="24" h="2766">
                    <a:moveTo>
                      <a:pt x="0" y="2766"/>
                    </a:moveTo>
                    <a:lnTo>
                      <a:pt x="9" y="2719"/>
                    </a:lnTo>
                    <a:lnTo>
                      <a:pt x="23" y="2649"/>
                    </a:lnTo>
                    <a:lnTo>
                      <a:pt x="24" y="0"/>
                    </a:lnTo>
                  </a:path>
                </a:pathLst>
              </a:custGeom>
              <a:noFill/>
              <a:ln w="3175" cap="flat" cmpd="sng">
                <a:solidFill>
                  <a:schemeClr val="tx1"/>
                </a:solidFill>
                <a:prstDash val="solid"/>
                <a:round/>
                <a:headEnd type="none" w="med" len="med"/>
                <a:tailEnd type="none" w="med" len="med"/>
              </a:ln>
            </p:spPr>
            <p:txBody>
              <a:bodyPr wrap="none"/>
              <a:lstStyle/>
              <a:p>
                <a:endParaRPr lang="de-DE"/>
              </a:p>
            </p:txBody>
          </p:sp>
          <p:grpSp>
            <p:nvGrpSpPr>
              <p:cNvPr id="10309" name="Group 18"/>
              <p:cNvGrpSpPr>
                <a:grpSpLocks/>
              </p:cNvGrpSpPr>
              <p:nvPr/>
            </p:nvGrpSpPr>
            <p:grpSpPr bwMode="auto">
              <a:xfrm>
                <a:off x="1325" y="485"/>
                <a:ext cx="42" cy="1987"/>
                <a:chOff x="382" y="273"/>
                <a:chExt cx="181" cy="2099"/>
              </a:xfrm>
            </p:grpSpPr>
            <p:sp>
              <p:nvSpPr>
                <p:cNvPr id="10313" name="Line 19"/>
                <p:cNvSpPr>
                  <a:spLocks noChangeShapeType="1"/>
                </p:cNvSpPr>
                <p:nvPr/>
              </p:nvSpPr>
              <p:spPr bwMode="auto">
                <a:xfrm>
                  <a:off x="382" y="2108"/>
                  <a:ext cx="1" cy="263"/>
                </a:xfrm>
                <a:prstGeom prst="line">
                  <a:avLst/>
                </a:prstGeom>
                <a:noFill/>
                <a:ln w="3175">
                  <a:solidFill>
                    <a:srgbClr val="000000"/>
                  </a:solidFill>
                  <a:round/>
                  <a:headEnd/>
                  <a:tailEnd/>
                </a:ln>
              </p:spPr>
              <p:txBody>
                <a:bodyPr/>
                <a:lstStyle/>
                <a:p>
                  <a:endParaRPr lang="de-DE"/>
                </a:p>
              </p:txBody>
            </p:sp>
            <p:sp>
              <p:nvSpPr>
                <p:cNvPr id="10314" name="Line 20"/>
                <p:cNvSpPr>
                  <a:spLocks noChangeShapeType="1"/>
                </p:cNvSpPr>
                <p:nvPr/>
              </p:nvSpPr>
              <p:spPr bwMode="auto">
                <a:xfrm>
                  <a:off x="382" y="2318"/>
                  <a:ext cx="109" cy="1"/>
                </a:xfrm>
                <a:prstGeom prst="line">
                  <a:avLst/>
                </a:prstGeom>
                <a:noFill/>
                <a:ln w="3175">
                  <a:solidFill>
                    <a:srgbClr val="000000"/>
                  </a:solidFill>
                  <a:round/>
                  <a:headEnd/>
                  <a:tailEnd/>
                </a:ln>
              </p:spPr>
              <p:txBody>
                <a:bodyPr/>
                <a:lstStyle/>
                <a:p>
                  <a:endParaRPr lang="de-DE"/>
                </a:p>
              </p:txBody>
            </p:sp>
            <p:sp>
              <p:nvSpPr>
                <p:cNvPr id="10315" name="Line 21"/>
                <p:cNvSpPr>
                  <a:spLocks noChangeShapeType="1"/>
                </p:cNvSpPr>
                <p:nvPr/>
              </p:nvSpPr>
              <p:spPr bwMode="auto">
                <a:xfrm>
                  <a:off x="382" y="2266"/>
                  <a:ext cx="109" cy="1"/>
                </a:xfrm>
                <a:prstGeom prst="line">
                  <a:avLst/>
                </a:prstGeom>
                <a:noFill/>
                <a:ln w="3175">
                  <a:solidFill>
                    <a:srgbClr val="000000"/>
                  </a:solidFill>
                  <a:round/>
                  <a:headEnd/>
                  <a:tailEnd/>
                </a:ln>
              </p:spPr>
              <p:txBody>
                <a:bodyPr/>
                <a:lstStyle/>
                <a:p>
                  <a:endParaRPr lang="de-DE"/>
                </a:p>
              </p:txBody>
            </p:sp>
            <p:sp>
              <p:nvSpPr>
                <p:cNvPr id="10316" name="Line 22"/>
                <p:cNvSpPr>
                  <a:spLocks noChangeShapeType="1"/>
                </p:cNvSpPr>
                <p:nvPr/>
              </p:nvSpPr>
              <p:spPr bwMode="auto">
                <a:xfrm>
                  <a:off x="382" y="2213"/>
                  <a:ext cx="109" cy="1"/>
                </a:xfrm>
                <a:prstGeom prst="line">
                  <a:avLst/>
                </a:prstGeom>
                <a:noFill/>
                <a:ln w="3175">
                  <a:solidFill>
                    <a:srgbClr val="000000"/>
                  </a:solidFill>
                  <a:round/>
                  <a:headEnd/>
                  <a:tailEnd/>
                </a:ln>
              </p:spPr>
              <p:txBody>
                <a:bodyPr/>
                <a:lstStyle/>
                <a:p>
                  <a:endParaRPr lang="de-DE"/>
                </a:p>
              </p:txBody>
            </p:sp>
            <p:sp>
              <p:nvSpPr>
                <p:cNvPr id="10317" name="Line 23"/>
                <p:cNvSpPr>
                  <a:spLocks noChangeShapeType="1"/>
                </p:cNvSpPr>
                <p:nvPr/>
              </p:nvSpPr>
              <p:spPr bwMode="auto">
                <a:xfrm>
                  <a:off x="382" y="2161"/>
                  <a:ext cx="109" cy="1"/>
                </a:xfrm>
                <a:prstGeom prst="line">
                  <a:avLst/>
                </a:prstGeom>
                <a:noFill/>
                <a:ln w="3175">
                  <a:solidFill>
                    <a:srgbClr val="000000"/>
                  </a:solidFill>
                  <a:round/>
                  <a:headEnd/>
                  <a:tailEnd/>
                </a:ln>
              </p:spPr>
              <p:txBody>
                <a:bodyPr/>
                <a:lstStyle/>
                <a:p>
                  <a:endParaRPr lang="de-DE"/>
                </a:p>
              </p:txBody>
            </p:sp>
            <p:sp>
              <p:nvSpPr>
                <p:cNvPr id="10318" name="Line 24"/>
                <p:cNvSpPr>
                  <a:spLocks noChangeShapeType="1"/>
                </p:cNvSpPr>
                <p:nvPr/>
              </p:nvSpPr>
              <p:spPr bwMode="auto">
                <a:xfrm>
                  <a:off x="382" y="2108"/>
                  <a:ext cx="181" cy="1"/>
                </a:xfrm>
                <a:prstGeom prst="line">
                  <a:avLst/>
                </a:prstGeom>
                <a:noFill/>
                <a:ln w="3175">
                  <a:solidFill>
                    <a:srgbClr val="000000"/>
                  </a:solidFill>
                  <a:round/>
                  <a:headEnd/>
                  <a:tailEnd/>
                </a:ln>
              </p:spPr>
              <p:txBody>
                <a:bodyPr/>
                <a:lstStyle/>
                <a:p>
                  <a:endParaRPr lang="de-DE"/>
                </a:p>
              </p:txBody>
            </p:sp>
            <p:sp>
              <p:nvSpPr>
                <p:cNvPr id="10319" name="Line 25"/>
                <p:cNvSpPr>
                  <a:spLocks noChangeShapeType="1"/>
                </p:cNvSpPr>
                <p:nvPr/>
              </p:nvSpPr>
              <p:spPr bwMode="auto">
                <a:xfrm>
                  <a:off x="382" y="2371"/>
                  <a:ext cx="181" cy="1"/>
                </a:xfrm>
                <a:prstGeom prst="line">
                  <a:avLst/>
                </a:prstGeom>
                <a:noFill/>
                <a:ln w="3175">
                  <a:solidFill>
                    <a:srgbClr val="000000"/>
                  </a:solidFill>
                  <a:round/>
                  <a:headEnd/>
                  <a:tailEnd/>
                </a:ln>
              </p:spPr>
              <p:txBody>
                <a:bodyPr/>
                <a:lstStyle/>
                <a:p>
                  <a:endParaRPr lang="de-DE"/>
                </a:p>
              </p:txBody>
            </p:sp>
            <p:sp>
              <p:nvSpPr>
                <p:cNvPr id="10320" name="Line 26"/>
                <p:cNvSpPr>
                  <a:spLocks noChangeShapeType="1"/>
                </p:cNvSpPr>
                <p:nvPr/>
              </p:nvSpPr>
              <p:spPr bwMode="auto">
                <a:xfrm>
                  <a:off x="382" y="1846"/>
                  <a:ext cx="1" cy="262"/>
                </a:xfrm>
                <a:prstGeom prst="line">
                  <a:avLst/>
                </a:prstGeom>
                <a:noFill/>
                <a:ln w="3175">
                  <a:solidFill>
                    <a:srgbClr val="000000"/>
                  </a:solidFill>
                  <a:round/>
                  <a:headEnd/>
                  <a:tailEnd/>
                </a:ln>
              </p:spPr>
              <p:txBody>
                <a:bodyPr/>
                <a:lstStyle/>
                <a:p>
                  <a:endParaRPr lang="de-DE"/>
                </a:p>
              </p:txBody>
            </p:sp>
            <p:sp>
              <p:nvSpPr>
                <p:cNvPr id="10321" name="Line 27"/>
                <p:cNvSpPr>
                  <a:spLocks noChangeShapeType="1"/>
                </p:cNvSpPr>
                <p:nvPr/>
              </p:nvSpPr>
              <p:spPr bwMode="auto">
                <a:xfrm>
                  <a:off x="382" y="2056"/>
                  <a:ext cx="109" cy="1"/>
                </a:xfrm>
                <a:prstGeom prst="line">
                  <a:avLst/>
                </a:prstGeom>
                <a:noFill/>
                <a:ln w="3175">
                  <a:solidFill>
                    <a:srgbClr val="000000"/>
                  </a:solidFill>
                  <a:round/>
                  <a:headEnd/>
                  <a:tailEnd/>
                </a:ln>
              </p:spPr>
              <p:txBody>
                <a:bodyPr/>
                <a:lstStyle/>
                <a:p>
                  <a:endParaRPr lang="de-DE"/>
                </a:p>
              </p:txBody>
            </p:sp>
            <p:sp>
              <p:nvSpPr>
                <p:cNvPr id="10322" name="Line 28"/>
                <p:cNvSpPr>
                  <a:spLocks noChangeShapeType="1"/>
                </p:cNvSpPr>
                <p:nvPr/>
              </p:nvSpPr>
              <p:spPr bwMode="auto">
                <a:xfrm>
                  <a:off x="382" y="2003"/>
                  <a:ext cx="109" cy="1"/>
                </a:xfrm>
                <a:prstGeom prst="line">
                  <a:avLst/>
                </a:prstGeom>
                <a:noFill/>
                <a:ln w="3175">
                  <a:solidFill>
                    <a:srgbClr val="000000"/>
                  </a:solidFill>
                  <a:round/>
                  <a:headEnd/>
                  <a:tailEnd/>
                </a:ln>
              </p:spPr>
              <p:txBody>
                <a:bodyPr/>
                <a:lstStyle/>
                <a:p>
                  <a:endParaRPr lang="de-DE"/>
                </a:p>
              </p:txBody>
            </p:sp>
            <p:sp>
              <p:nvSpPr>
                <p:cNvPr id="10323" name="Line 29"/>
                <p:cNvSpPr>
                  <a:spLocks noChangeShapeType="1"/>
                </p:cNvSpPr>
                <p:nvPr/>
              </p:nvSpPr>
              <p:spPr bwMode="auto">
                <a:xfrm>
                  <a:off x="382" y="1951"/>
                  <a:ext cx="109" cy="1"/>
                </a:xfrm>
                <a:prstGeom prst="line">
                  <a:avLst/>
                </a:prstGeom>
                <a:noFill/>
                <a:ln w="3175">
                  <a:solidFill>
                    <a:srgbClr val="000000"/>
                  </a:solidFill>
                  <a:round/>
                  <a:headEnd/>
                  <a:tailEnd/>
                </a:ln>
              </p:spPr>
              <p:txBody>
                <a:bodyPr/>
                <a:lstStyle/>
                <a:p>
                  <a:endParaRPr lang="de-DE"/>
                </a:p>
              </p:txBody>
            </p:sp>
            <p:sp>
              <p:nvSpPr>
                <p:cNvPr id="10324" name="Line 30"/>
                <p:cNvSpPr>
                  <a:spLocks noChangeShapeType="1"/>
                </p:cNvSpPr>
                <p:nvPr/>
              </p:nvSpPr>
              <p:spPr bwMode="auto">
                <a:xfrm>
                  <a:off x="382" y="1899"/>
                  <a:ext cx="109" cy="1"/>
                </a:xfrm>
                <a:prstGeom prst="line">
                  <a:avLst/>
                </a:prstGeom>
                <a:noFill/>
                <a:ln w="3175">
                  <a:solidFill>
                    <a:srgbClr val="000000"/>
                  </a:solidFill>
                  <a:round/>
                  <a:headEnd/>
                  <a:tailEnd/>
                </a:ln>
              </p:spPr>
              <p:txBody>
                <a:bodyPr/>
                <a:lstStyle/>
                <a:p>
                  <a:endParaRPr lang="de-DE"/>
                </a:p>
              </p:txBody>
            </p:sp>
            <p:sp>
              <p:nvSpPr>
                <p:cNvPr id="10325" name="Line 31"/>
                <p:cNvSpPr>
                  <a:spLocks noChangeShapeType="1"/>
                </p:cNvSpPr>
                <p:nvPr/>
              </p:nvSpPr>
              <p:spPr bwMode="auto">
                <a:xfrm>
                  <a:off x="382" y="1846"/>
                  <a:ext cx="181" cy="1"/>
                </a:xfrm>
                <a:prstGeom prst="line">
                  <a:avLst/>
                </a:prstGeom>
                <a:noFill/>
                <a:ln w="3175">
                  <a:solidFill>
                    <a:srgbClr val="000000"/>
                  </a:solidFill>
                  <a:round/>
                  <a:headEnd/>
                  <a:tailEnd/>
                </a:ln>
              </p:spPr>
              <p:txBody>
                <a:bodyPr/>
                <a:lstStyle/>
                <a:p>
                  <a:endParaRPr lang="de-DE"/>
                </a:p>
              </p:txBody>
            </p:sp>
            <p:sp>
              <p:nvSpPr>
                <p:cNvPr id="10326" name="Line 32"/>
                <p:cNvSpPr>
                  <a:spLocks noChangeShapeType="1"/>
                </p:cNvSpPr>
                <p:nvPr/>
              </p:nvSpPr>
              <p:spPr bwMode="auto">
                <a:xfrm>
                  <a:off x="382" y="2108"/>
                  <a:ext cx="181" cy="1"/>
                </a:xfrm>
                <a:prstGeom prst="line">
                  <a:avLst/>
                </a:prstGeom>
                <a:noFill/>
                <a:ln w="3175">
                  <a:solidFill>
                    <a:srgbClr val="000000"/>
                  </a:solidFill>
                  <a:round/>
                  <a:headEnd/>
                  <a:tailEnd/>
                </a:ln>
              </p:spPr>
              <p:txBody>
                <a:bodyPr/>
                <a:lstStyle/>
                <a:p>
                  <a:endParaRPr lang="de-DE"/>
                </a:p>
              </p:txBody>
            </p:sp>
            <p:sp>
              <p:nvSpPr>
                <p:cNvPr id="10327" name="Line 33"/>
                <p:cNvSpPr>
                  <a:spLocks noChangeShapeType="1"/>
                </p:cNvSpPr>
                <p:nvPr/>
              </p:nvSpPr>
              <p:spPr bwMode="auto">
                <a:xfrm>
                  <a:off x="382" y="1584"/>
                  <a:ext cx="1" cy="262"/>
                </a:xfrm>
                <a:prstGeom prst="line">
                  <a:avLst/>
                </a:prstGeom>
                <a:noFill/>
                <a:ln w="3175">
                  <a:solidFill>
                    <a:srgbClr val="000000"/>
                  </a:solidFill>
                  <a:round/>
                  <a:headEnd/>
                  <a:tailEnd/>
                </a:ln>
              </p:spPr>
              <p:txBody>
                <a:bodyPr/>
                <a:lstStyle/>
                <a:p>
                  <a:endParaRPr lang="de-DE"/>
                </a:p>
              </p:txBody>
            </p:sp>
            <p:sp>
              <p:nvSpPr>
                <p:cNvPr id="10328" name="Line 34"/>
                <p:cNvSpPr>
                  <a:spLocks noChangeShapeType="1"/>
                </p:cNvSpPr>
                <p:nvPr/>
              </p:nvSpPr>
              <p:spPr bwMode="auto">
                <a:xfrm>
                  <a:off x="382" y="1794"/>
                  <a:ext cx="109" cy="1"/>
                </a:xfrm>
                <a:prstGeom prst="line">
                  <a:avLst/>
                </a:prstGeom>
                <a:noFill/>
                <a:ln w="3175">
                  <a:solidFill>
                    <a:srgbClr val="000000"/>
                  </a:solidFill>
                  <a:round/>
                  <a:headEnd/>
                  <a:tailEnd/>
                </a:ln>
              </p:spPr>
              <p:txBody>
                <a:bodyPr/>
                <a:lstStyle/>
                <a:p>
                  <a:endParaRPr lang="de-DE"/>
                </a:p>
              </p:txBody>
            </p:sp>
            <p:sp>
              <p:nvSpPr>
                <p:cNvPr id="10329" name="Line 35"/>
                <p:cNvSpPr>
                  <a:spLocks noChangeShapeType="1"/>
                </p:cNvSpPr>
                <p:nvPr/>
              </p:nvSpPr>
              <p:spPr bwMode="auto">
                <a:xfrm>
                  <a:off x="382" y="1741"/>
                  <a:ext cx="109" cy="1"/>
                </a:xfrm>
                <a:prstGeom prst="line">
                  <a:avLst/>
                </a:prstGeom>
                <a:noFill/>
                <a:ln w="3175">
                  <a:solidFill>
                    <a:srgbClr val="000000"/>
                  </a:solidFill>
                  <a:round/>
                  <a:headEnd/>
                  <a:tailEnd/>
                </a:ln>
              </p:spPr>
              <p:txBody>
                <a:bodyPr/>
                <a:lstStyle/>
                <a:p>
                  <a:endParaRPr lang="de-DE"/>
                </a:p>
              </p:txBody>
            </p:sp>
            <p:sp>
              <p:nvSpPr>
                <p:cNvPr id="10330" name="Line 36"/>
                <p:cNvSpPr>
                  <a:spLocks noChangeShapeType="1"/>
                </p:cNvSpPr>
                <p:nvPr/>
              </p:nvSpPr>
              <p:spPr bwMode="auto">
                <a:xfrm>
                  <a:off x="382" y="1689"/>
                  <a:ext cx="109" cy="1"/>
                </a:xfrm>
                <a:prstGeom prst="line">
                  <a:avLst/>
                </a:prstGeom>
                <a:noFill/>
                <a:ln w="3175">
                  <a:solidFill>
                    <a:srgbClr val="000000"/>
                  </a:solidFill>
                  <a:round/>
                  <a:headEnd/>
                  <a:tailEnd/>
                </a:ln>
              </p:spPr>
              <p:txBody>
                <a:bodyPr/>
                <a:lstStyle/>
                <a:p>
                  <a:endParaRPr lang="de-DE"/>
                </a:p>
              </p:txBody>
            </p:sp>
            <p:sp>
              <p:nvSpPr>
                <p:cNvPr id="10331" name="Line 37"/>
                <p:cNvSpPr>
                  <a:spLocks noChangeShapeType="1"/>
                </p:cNvSpPr>
                <p:nvPr/>
              </p:nvSpPr>
              <p:spPr bwMode="auto">
                <a:xfrm>
                  <a:off x="382" y="1636"/>
                  <a:ext cx="109" cy="1"/>
                </a:xfrm>
                <a:prstGeom prst="line">
                  <a:avLst/>
                </a:prstGeom>
                <a:noFill/>
                <a:ln w="3175">
                  <a:solidFill>
                    <a:srgbClr val="000000"/>
                  </a:solidFill>
                  <a:round/>
                  <a:headEnd/>
                  <a:tailEnd/>
                </a:ln>
              </p:spPr>
              <p:txBody>
                <a:bodyPr/>
                <a:lstStyle/>
                <a:p>
                  <a:endParaRPr lang="de-DE"/>
                </a:p>
              </p:txBody>
            </p:sp>
            <p:sp>
              <p:nvSpPr>
                <p:cNvPr id="10332" name="Line 38"/>
                <p:cNvSpPr>
                  <a:spLocks noChangeShapeType="1"/>
                </p:cNvSpPr>
                <p:nvPr/>
              </p:nvSpPr>
              <p:spPr bwMode="auto">
                <a:xfrm>
                  <a:off x="382" y="1584"/>
                  <a:ext cx="181" cy="1"/>
                </a:xfrm>
                <a:prstGeom prst="line">
                  <a:avLst/>
                </a:prstGeom>
                <a:noFill/>
                <a:ln w="3175">
                  <a:solidFill>
                    <a:srgbClr val="000000"/>
                  </a:solidFill>
                  <a:round/>
                  <a:headEnd/>
                  <a:tailEnd/>
                </a:ln>
              </p:spPr>
              <p:txBody>
                <a:bodyPr/>
                <a:lstStyle/>
                <a:p>
                  <a:endParaRPr lang="de-DE"/>
                </a:p>
              </p:txBody>
            </p:sp>
            <p:sp>
              <p:nvSpPr>
                <p:cNvPr id="10333" name="Line 39"/>
                <p:cNvSpPr>
                  <a:spLocks noChangeShapeType="1"/>
                </p:cNvSpPr>
                <p:nvPr/>
              </p:nvSpPr>
              <p:spPr bwMode="auto">
                <a:xfrm>
                  <a:off x="382" y="1846"/>
                  <a:ext cx="181" cy="1"/>
                </a:xfrm>
                <a:prstGeom prst="line">
                  <a:avLst/>
                </a:prstGeom>
                <a:noFill/>
                <a:ln w="3175">
                  <a:solidFill>
                    <a:srgbClr val="000000"/>
                  </a:solidFill>
                  <a:round/>
                  <a:headEnd/>
                  <a:tailEnd/>
                </a:ln>
              </p:spPr>
              <p:txBody>
                <a:bodyPr/>
                <a:lstStyle/>
                <a:p>
                  <a:endParaRPr lang="de-DE"/>
                </a:p>
              </p:txBody>
            </p:sp>
            <p:sp>
              <p:nvSpPr>
                <p:cNvPr id="10334" name="Line 40"/>
                <p:cNvSpPr>
                  <a:spLocks noChangeShapeType="1"/>
                </p:cNvSpPr>
                <p:nvPr/>
              </p:nvSpPr>
              <p:spPr bwMode="auto">
                <a:xfrm>
                  <a:off x="382" y="1322"/>
                  <a:ext cx="1" cy="262"/>
                </a:xfrm>
                <a:prstGeom prst="line">
                  <a:avLst/>
                </a:prstGeom>
                <a:noFill/>
                <a:ln w="3175">
                  <a:solidFill>
                    <a:srgbClr val="000000"/>
                  </a:solidFill>
                  <a:round/>
                  <a:headEnd/>
                  <a:tailEnd/>
                </a:ln>
              </p:spPr>
              <p:txBody>
                <a:bodyPr/>
                <a:lstStyle/>
                <a:p>
                  <a:endParaRPr lang="de-DE"/>
                </a:p>
              </p:txBody>
            </p:sp>
            <p:sp>
              <p:nvSpPr>
                <p:cNvPr id="10335" name="Line 41"/>
                <p:cNvSpPr>
                  <a:spLocks noChangeShapeType="1"/>
                </p:cNvSpPr>
                <p:nvPr/>
              </p:nvSpPr>
              <p:spPr bwMode="auto">
                <a:xfrm>
                  <a:off x="382" y="1532"/>
                  <a:ext cx="109" cy="1"/>
                </a:xfrm>
                <a:prstGeom prst="line">
                  <a:avLst/>
                </a:prstGeom>
                <a:noFill/>
                <a:ln w="3175">
                  <a:solidFill>
                    <a:srgbClr val="000000"/>
                  </a:solidFill>
                  <a:round/>
                  <a:headEnd/>
                  <a:tailEnd/>
                </a:ln>
              </p:spPr>
              <p:txBody>
                <a:bodyPr/>
                <a:lstStyle/>
                <a:p>
                  <a:endParaRPr lang="de-DE"/>
                </a:p>
              </p:txBody>
            </p:sp>
            <p:sp>
              <p:nvSpPr>
                <p:cNvPr id="10336" name="Line 42"/>
                <p:cNvSpPr>
                  <a:spLocks noChangeShapeType="1"/>
                </p:cNvSpPr>
                <p:nvPr/>
              </p:nvSpPr>
              <p:spPr bwMode="auto">
                <a:xfrm>
                  <a:off x="382" y="1479"/>
                  <a:ext cx="109" cy="1"/>
                </a:xfrm>
                <a:prstGeom prst="line">
                  <a:avLst/>
                </a:prstGeom>
                <a:noFill/>
                <a:ln w="3175">
                  <a:solidFill>
                    <a:srgbClr val="000000"/>
                  </a:solidFill>
                  <a:round/>
                  <a:headEnd/>
                  <a:tailEnd/>
                </a:ln>
              </p:spPr>
              <p:txBody>
                <a:bodyPr/>
                <a:lstStyle/>
                <a:p>
                  <a:endParaRPr lang="de-DE"/>
                </a:p>
              </p:txBody>
            </p:sp>
            <p:sp>
              <p:nvSpPr>
                <p:cNvPr id="10337" name="Line 43"/>
                <p:cNvSpPr>
                  <a:spLocks noChangeShapeType="1"/>
                </p:cNvSpPr>
                <p:nvPr/>
              </p:nvSpPr>
              <p:spPr bwMode="auto">
                <a:xfrm>
                  <a:off x="382" y="1427"/>
                  <a:ext cx="109" cy="1"/>
                </a:xfrm>
                <a:prstGeom prst="line">
                  <a:avLst/>
                </a:prstGeom>
                <a:noFill/>
                <a:ln w="3175">
                  <a:solidFill>
                    <a:srgbClr val="000000"/>
                  </a:solidFill>
                  <a:round/>
                  <a:headEnd/>
                  <a:tailEnd/>
                </a:ln>
              </p:spPr>
              <p:txBody>
                <a:bodyPr/>
                <a:lstStyle/>
                <a:p>
                  <a:endParaRPr lang="de-DE"/>
                </a:p>
              </p:txBody>
            </p:sp>
            <p:sp>
              <p:nvSpPr>
                <p:cNvPr id="10338" name="Line 44"/>
                <p:cNvSpPr>
                  <a:spLocks noChangeShapeType="1"/>
                </p:cNvSpPr>
                <p:nvPr/>
              </p:nvSpPr>
              <p:spPr bwMode="auto">
                <a:xfrm>
                  <a:off x="382" y="1374"/>
                  <a:ext cx="109" cy="1"/>
                </a:xfrm>
                <a:prstGeom prst="line">
                  <a:avLst/>
                </a:prstGeom>
                <a:noFill/>
                <a:ln w="3175">
                  <a:solidFill>
                    <a:srgbClr val="000000"/>
                  </a:solidFill>
                  <a:round/>
                  <a:headEnd/>
                  <a:tailEnd/>
                </a:ln>
              </p:spPr>
              <p:txBody>
                <a:bodyPr/>
                <a:lstStyle/>
                <a:p>
                  <a:endParaRPr lang="de-DE"/>
                </a:p>
              </p:txBody>
            </p:sp>
            <p:sp>
              <p:nvSpPr>
                <p:cNvPr id="10339" name="Line 45"/>
                <p:cNvSpPr>
                  <a:spLocks noChangeShapeType="1"/>
                </p:cNvSpPr>
                <p:nvPr/>
              </p:nvSpPr>
              <p:spPr bwMode="auto">
                <a:xfrm>
                  <a:off x="382" y="1322"/>
                  <a:ext cx="181" cy="1"/>
                </a:xfrm>
                <a:prstGeom prst="line">
                  <a:avLst/>
                </a:prstGeom>
                <a:noFill/>
                <a:ln w="3175">
                  <a:solidFill>
                    <a:srgbClr val="000000"/>
                  </a:solidFill>
                  <a:round/>
                  <a:headEnd/>
                  <a:tailEnd/>
                </a:ln>
              </p:spPr>
              <p:txBody>
                <a:bodyPr/>
                <a:lstStyle/>
                <a:p>
                  <a:endParaRPr lang="de-DE"/>
                </a:p>
              </p:txBody>
            </p:sp>
            <p:sp>
              <p:nvSpPr>
                <p:cNvPr id="10340" name="Line 46"/>
                <p:cNvSpPr>
                  <a:spLocks noChangeShapeType="1"/>
                </p:cNvSpPr>
                <p:nvPr/>
              </p:nvSpPr>
              <p:spPr bwMode="auto">
                <a:xfrm>
                  <a:off x="382" y="1584"/>
                  <a:ext cx="181" cy="1"/>
                </a:xfrm>
                <a:prstGeom prst="line">
                  <a:avLst/>
                </a:prstGeom>
                <a:noFill/>
                <a:ln w="3175">
                  <a:solidFill>
                    <a:srgbClr val="000000"/>
                  </a:solidFill>
                  <a:round/>
                  <a:headEnd/>
                  <a:tailEnd/>
                </a:ln>
              </p:spPr>
              <p:txBody>
                <a:bodyPr/>
                <a:lstStyle/>
                <a:p>
                  <a:endParaRPr lang="de-DE"/>
                </a:p>
              </p:txBody>
            </p:sp>
            <p:sp>
              <p:nvSpPr>
                <p:cNvPr id="10341" name="Line 47"/>
                <p:cNvSpPr>
                  <a:spLocks noChangeShapeType="1"/>
                </p:cNvSpPr>
                <p:nvPr/>
              </p:nvSpPr>
              <p:spPr bwMode="auto">
                <a:xfrm>
                  <a:off x="382" y="1060"/>
                  <a:ext cx="1" cy="262"/>
                </a:xfrm>
                <a:prstGeom prst="line">
                  <a:avLst/>
                </a:prstGeom>
                <a:noFill/>
                <a:ln w="3175">
                  <a:solidFill>
                    <a:srgbClr val="000000"/>
                  </a:solidFill>
                  <a:round/>
                  <a:headEnd/>
                  <a:tailEnd/>
                </a:ln>
              </p:spPr>
              <p:txBody>
                <a:bodyPr/>
                <a:lstStyle/>
                <a:p>
                  <a:endParaRPr lang="de-DE"/>
                </a:p>
              </p:txBody>
            </p:sp>
            <p:sp>
              <p:nvSpPr>
                <p:cNvPr id="10342" name="Line 48"/>
                <p:cNvSpPr>
                  <a:spLocks noChangeShapeType="1"/>
                </p:cNvSpPr>
                <p:nvPr/>
              </p:nvSpPr>
              <p:spPr bwMode="auto">
                <a:xfrm>
                  <a:off x="382" y="1269"/>
                  <a:ext cx="109" cy="1"/>
                </a:xfrm>
                <a:prstGeom prst="line">
                  <a:avLst/>
                </a:prstGeom>
                <a:noFill/>
                <a:ln w="3175">
                  <a:solidFill>
                    <a:srgbClr val="000000"/>
                  </a:solidFill>
                  <a:round/>
                  <a:headEnd/>
                  <a:tailEnd/>
                </a:ln>
              </p:spPr>
              <p:txBody>
                <a:bodyPr/>
                <a:lstStyle/>
                <a:p>
                  <a:endParaRPr lang="de-DE"/>
                </a:p>
              </p:txBody>
            </p:sp>
            <p:sp>
              <p:nvSpPr>
                <p:cNvPr id="10343" name="Line 49"/>
                <p:cNvSpPr>
                  <a:spLocks noChangeShapeType="1"/>
                </p:cNvSpPr>
                <p:nvPr/>
              </p:nvSpPr>
              <p:spPr bwMode="auto">
                <a:xfrm>
                  <a:off x="382" y="1217"/>
                  <a:ext cx="109" cy="1"/>
                </a:xfrm>
                <a:prstGeom prst="line">
                  <a:avLst/>
                </a:prstGeom>
                <a:noFill/>
                <a:ln w="3175">
                  <a:solidFill>
                    <a:srgbClr val="000000"/>
                  </a:solidFill>
                  <a:round/>
                  <a:headEnd/>
                  <a:tailEnd/>
                </a:ln>
              </p:spPr>
              <p:txBody>
                <a:bodyPr/>
                <a:lstStyle/>
                <a:p>
                  <a:endParaRPr lang="de-DE"/>
                </a:p>
              </p:txBody>
            </p:sp>
            <p:sp>
              <p:nvSpPr>
                <p:cNvPr id="10344" name="Line 50"/>
                <p:cNvSpPr>
                  <a:spLocks noChangeShapeType="1"/>
                </p:cNvSpPr>
                <p:nvPr/>
              </p:nvSpPr>
              <p:spPr bwMode="auto">
                <a:xfrm>
                  <a:off x="382" y="1164"/>
                  <a:ext cx="109" cy="1"/>
                </a:xfrm>
                <a:prstGeom prst="line">
                  <a:avLst/>
                </a:prstGeom>
                <a:noFill/>
                <a:ln w="3175">
                  <a:solidFill>
                    <a:srgbClr val="000000"/>
                  </a:solidFill>
                  <a:round/>
                  <a:headEnd/>
                  <a:tailEnd/>
                </a:ln>
              </p:spPr>
              <p:txBody>
                <a:bodyPr/>
                <a:lstStyle/>
                <a:p>
                  <a:endParaRPr lang="de-DE"/>
                </a:p>
              </p:txBody>
            </p:sp>
            <p:sp>
              <p:nvSpPr>
                <p:cNvPr id="10345" name="Line 51"/>
                <p:cNvSpPr>
                  <a:spLocks noChangeShapeType="1"/>
                </p:cNvSpPr>
                <p:nvPr/>
              </p:nvSpPr>
              <p:spPr bwMode="auto">
                <a:xfrm>
                  <a:off x="382" y="1112"/>
                  <a:ext cx="109" cy="1"/>
                </a:xfrm>
                <a:prstGeom prst="line">
                  <a:avLst/>
                </a:prstGeom>
                <a:noFill/>
                <a:ln w="3175">
                  <a:solidFill>
                    <a:srgbClr val="000000"/>
                  </a:solidFill>
                  <a:round/>
                  <a:headEnd/>
                  <a:tailEnd/>
                </a:ln>
              </p:spPr>
              <p:txBody>
                <a:bodyPr/>
                <a:lstStyle/>
                <a:p>
                  <a:endParaRPr lang="de-DE"/>
                </a:p>
              </p:txBody>
            </p:sp>
            <p:sp>
              <p:nvSpPr>
                <p:cNvPr id="10346" name="Line 52"/>
                <p:cNvSpPr>
                  <a:spLocks noChangeShapeType="1"/>
                </p:cNvSpPr>
                <p:nvPr/>
              </p:nvSpPr>
              <p:spPr bwMode="auto">
                <a:xfrm>
                  <a:off x="382" y="1060"/>
                  <a:ext cx="181" cy="1"/>
                </a:xfrm>
                <a:prstGeom prst="line">
                  <a:avLst/>
                </a:prstGeom>
                <a:noFill/>
                <a:ln w="3175">
                  <a:solidFill>
                    <a:srgbClr val="000000"/>
                  </a:solidFill>
                  <a:round/>
                  <a:headEnd/>
                  <a:tailEnd/>
                </a:ln>
              </p:spPr>
              <p:txBody>
                <a:bodyPr/>
                <a:lstStyle/>
                <a:p>
                  <a:endParaRPr lang="de-DE"/>
                </a:p>
              </p:txBody>
            </p:sp>
            <p:sp>
              <p:nvSpPr>
                <p:cNvPr id="10347" name="Line 53"/>
                <p:cNvSpPr>
                  <a:spLocks noChangeShapeType="1"/>
                </p:cNvSpPr>
                <p:nvPr/>
              </p:nvSpPr>
              <p:spPr bwMode="auto">
                <a:xfrm>
                  <a:off x="382" y="1322"/>
                  <a:ext cx="181" cy="1"/>
                </a:xfrm>
                <a:prstGeom prst="line">
                  <a:avLst/>
                </a:prstGeom>
                <a:noFill/>
                <a:ln w="3175">
                  <a:solidFill>
                    <a:srgbClr val="000000"/>
                  </a:solidFill>
                  <a:round/>
                  <a:headEnd/>
                  <a:tailEnd/>
                </a:ln>
              </p:spPr>
              <p:txBody>
                <a:bodyPr/>
                <a:lstStyle/>
                <a:p>
                  <a:endParaRPr lang="de-DE"/>
                </a:p>
              </p:txBody>
            </p:sp>
            <p:sp>
              <p:nvSpPr>
                <p:cNvPr id="10348" name="Line 54"/>
                <p:cNvSpPr>
                  <a:spLocks noChangeShapeType="1"/>
                </p:cNvSpPr>
                <p:nvPr/>
              </p:nvSpPr>
              <p:spPr bwMode="auto">
                <a:xfrm>
                  <a:off x="382" y="797"/>
                  <a:ext cx="1" cy="263"/>
                </a:xfrm>
                <a:prstGeom prst="line">
                  <a:avLst/>
                </a:prstGeom>
                <a:noFill/>
                <a:ln w="3175">
                  <a:solidFill>
                    <a:srgbClr val="000000"/>
                  </a:solidFill>
                  <a:round/>
                  <a:headEnd/>
                  <a:tailEnd/>
                </a:ln>
              </p:spPr>
              <p:txBody>
                <a:bodyPr/>
                <a:lstStyle/>
                <a:p>
                  <a:endParaRPr lang="de-DE"/>
                </a:p>
              </p:txBody>
            </p:sp>
            <p:sp>
              <p:nvSpPr>
                <p:cNvPr id="10349" name="Line 55"/>
                <p:cNvSpPr>
                  <a:spLocks noChangeShapeType="1"/>
                </p:cNvSpPr>
                <p:nvPr/>
              </p:nvSpPr>
              <p:spPr bwMode="auto">
                <a:xfrm>
                  <a:off x="382" y="1007"/>
                  <a:ext cx="109" cy="1"/>
                </a:xfrm>
                <a:prstGeom prst="line">
                  <a:avLst/>
                </a:prstGeom>
                <a:noFill/>
                <a:ln w="3175">
                  <a:solidFill>
                    <a:srgbClr val="000000"/>
                  </a:solidFill>
                  <a:round/>
                  <a:headEnd/>
                  <a:tailEnd/>
                </a:ln>
              </p:spPr>
              <p:txBody>
                <a:bodyPr/>
                <a:lstStyle/>
                <a:p>
                  <a:endParaRPr lang="de-DE"/>
                </a:p>
              </p:txBody>
            </p:sp>
            <p:sp>
              <p:nvSpPr>
                <p:cNvPr id="10350" name="Line 56"/>
                <p:cNvSpPr>
                  <a:spLocks noChangeShapeType="1"/>
                </p:cNvSpPr>
                <p:nvPr/>
              </p:nvSpPr>
              <p:spPr bwMode="auto">
                <a:xfrm>
                  <a:off x="382" y="955"/>
                  <a:ext cx="109" cy="1"/>
                </a:xfrm>
                <a:prstGeom prst="line">
                  <a:avLst/>
                </a:prstGeom>
                <a:noFill/>
                <a:ln w="3175">
                  <a:solidFill>
                    <a:srgbClr val="000000"/>
                  </a:solidFill>
                  <a:round/>
                  <a:headEnd/>
                  <a:tailEnd/>
                </a:ln>
              </p:spPr>
              <p:txBody>
                <a:bodyPr/>
                <a:lstStyle/>
                <a:p>
                  <a:endParaRPr lang="de-DE"/>
                </a:p>
              </p:txBody>
            </p:sp>
            <p:sp>
              <p:nvSpPr>
                <p:cNvPr id="10351" name="Line 57"/>
                <p:cNvSpPr>
                  <a:spLocks noChangeShapeType="1"/>
                </p:cNvSpPr>
                <p:nvPr/>
              </p:nvSpPr>
              <p:spPr bwMode="auto">
                <a:xfrm>
                  <a:off x="382" y="902"/>
                  <a:ext cx="109" cy="1"/>
                </a:xfrm>
                <a:prstGeom prst="line">
                  <a:avLst/>
                </a:prstGeom>
                <a:noFill/>
                <a:ln w="3175">
                  <a:solidFill>
                    <a:srgbClr val="000000"/>
                  </a:solidFill>
                  <a:round/>
                  <a:headEnd/>
                  <a:tailEnd/>
                </a:ln>
              </p:spPr>
              <p:txBody>
                <a:bodyPr/>
                <a:lstStyle/>
                <a:p>
                  <a:endParaRPr lang="de-DE"/>
                </a:p>
              </p:txBody>
            </p:sp>
            <p:sp>
              <p:nvSpPr>
                <p:cNvPr id="10352" name="Line 58"/>
                <p:cNvSpPr>
                  <a:spLocks noChangeShapeType="1"/>
                </p:cNvSpPr>
                <p:nvPr/>
              </p:nvSpPr>
              <p:spPr bwMode="auto">
                <a:xfrm>
                  <a:off x="382" y="850"/>
                  <a:ext cx="109" cy="1"/>
                </a:xfrm>
                <a:prstGeom prst="line">
                  <a:avLst/>
                </a:prstGeom>
                <a:noFill/>
                <a:ln w="3175">
                  <a:solidFill>
                    <a:srgbClr val="000000"/>
                  </a:solidFill>
                  <a:round/>
                  <a:headEnd/>
                  <a:tailEnd/>
                </a:ln>
              </p:spPr>
              <p:txBody>
                <a:bodyPr/>
                <a:lstStyle/>
                <a:p>
                  <a:endParaRPr lang="de-DE"/>
                </a:p>
              </p:txBody>
            </p:sp>
            <p:sp>
              <p:nvSpPr>
                <p:cNvPr id="10353" name="Line 59"/>
                <p:cNvSpPr>
                  <a:spLocks noChangeShapeType="1"/>
                </p:cNvSpPr>
                <p:nvPr/>
              </p:nvSpPr>
              <p:spPr bwMode="auto">
                <a:xfrm>
                  <a:off x="382" y="797"/>
                  <a:ext cx="181" cy="1"/>
                </a:xfrm>
                <a:prstGeom prst="line">
                  <a:avLst/>
                </a:prstGeom>
                <a:noFill/>
                <a:ln w="3175">
                  <a:solidFill>
                    <a:srgbClr val="000000"/>
                  </a:solidFill>
                  <a:round/>
                  <a:headEnd/>
                  <a:tailEnd/>
                </a:ln>
              </p:spPr>
              <p:txBody>
                <a:bodyPr/>
                <a:lstStyle/>
                <a:p>
                  <a:endParaRPr lang="de-DE"/>
                </a:p>
              </p:txBody>
            </p:sp>
            <p:sp>
              <p:nvSpPr>
                <p:cNvPr id="10354" name="Line 60"/>
                <p:cNvSpPr>
                  <a:spLocks noChangeShapeType="1"/>
                </p:cNvSpPr>
                <p:nvPr/>
              </p:nvSpPr>
              <p:spPr bwMode="auto">
                <a:xfrm>
                  <a:off x="382" y="1060"/>
                  <a:ext cx="181" cy="1"/>
                </a:xfrm>
                <a:prstGeom prst="line">
                  <a:avLst/>
                </a:prstGeom>
                <a:noFill/>
                <a:ln w="3175">
                  <a:solidFill>
                    <a:srgbClr val="000000"/>
                  </a:solidFill>
                  <a:round/>
                  <a:headEnd/>
                  <a:tailEnd/>
                </a:ln>
              </p:spPr>
              <p:txBody>
                <a:bodyPr/>
                <a:lstStyle/>
                <a:p>
                  <a:endParaRPr lang="de-DE"/>
                </a:p>
              </p:txBody>
            </p:sp>
            <p:sp>
              <p:nvSpPr>
                <p:cNvPr id="10355" name="Line 61"/>
                <p:cNvSpPr>
                  <a:spLocks noChangeShapeType="1"/>
                </p:cNvSpPr>
                <p:nvPr/>
              </p:nvSpPr>
              <p:spPr bwMode="auto">
                <a:xfrm>
                  <a:off x="382" y="535"/>
                  <a:ext cx="1" cy="262"/>
                </a:xfrm>
                <a:prstGeom prst="line">
                  <a:avLst/>
                </a:prstGeom>
                <a:noFill/>
                <a:ln w="3175">
                  <a:solidFill>
                    <a:srgbClr val="000000"/>
                  </a:solidFill>
                  <a:round/>
                  <a:headEnd/>
                  <a:tailEnd/>
                </a:ln>
              </p:spPr>
              <p:txBody>
                <a:bodyPr/>
                <a:lstStyle/>
                <a:p>
                  <a:endParaRPr lang="de-DE"/>
                </a:p>
              </p:txBody>
            </p:sp>
            <p:sp>
              <p:nvSpPr>
                <p:cNvPr id="10356" name="Line 62"/>
                <p:cNvSpPr>
                  <a:spLocks noChangeShapeType="1"/>
                </p:cNvSpPr>
                <p:nvPr/>
              </p:nvSpPr>
              <p:spPr bwMode="auto">
                <a:xfrm>
                  <a:off x="382" y="745"/>
                  <a:ext cx="109" cy="1"/>
                </a:xfrm>
                <a:prstGeom prst="line">
                  <a:avLst/>
                </a:prstGeom>
                <a:noFill/>
                <a:ln w="3175">
                  <a:solidFill>
                    <a:srgbClr val="000000"/>
                  </a:solidFill>
                  <a:round/>
                  <a:headEnd/>
                  <a:tailEnd/>
                </a:ln>
              </p:spPr>
              <p:txBody>
                <a:bodyPr/>
                <a:lstStyle/>
                <a:p>
                  <a:endParaRPr lang="de-DE"/>
                </a:p>
              </p:txBody>
            </p:sp>
            <p:sp>
              <p:nvSpPr>
                <p:cNvPr id="10357" name="Line 63"/>
                <p:cNvSpPr>
                  <a:spLocks noChangeShapeType="1"/>
                </p:cNvSpPr>
                <p:nvPr/>
              </p:nvSpPr>
              <p:spPr bwMode="auto">
                <a:xfrm>
                  <a:off x="382" y="693"/>
                  <a:ext cx="109" cy="1"/>
                </a:xfrm>
                <a:prstGeom prst="line">
                  <a:avLst/>
                </a:prstGeom>
                <a:noFill/>
                <a:ln w="3175">
                  <a:solidFill>
                    <a:srgbClr val="000000"/>
                  </a:solidFill>
                  <a:round/>
                  <a:headEnd/>
                  <a:tailEnd/>
                </a:ln>
              </p:spPr>
              <p:txBody>
                <a:bodyPr/>
                <a:lstStyle/>
                <a:p>
                  <a:endParaRPr lang="de-DE"/>
                </a:p>
              </p:txBody>
            </p:sp>
            <p:sp>
              <p:nvSpPr>
                <p:cNvPr id="10358" name="Line 64"/>
                <p:cNvSpPr>
                  <a:spLocks noChangeShapeType="1"/>
                </p:cNvSpPr>
                <p:nvPr/>
              </p:nvSpPr>
              <p:spPr bwMode="auto">
                <a:xfrm>
                  <a:off x="382" y="640"/>
                  <a:ext cx="109" cy="1"/>
                </a:xfrm>
                <a:prstGeom prst="line">
                  <a:avLst/>
                </a:prstGeom>
                <a:noFill/>
                <a:ln w="3175">
                  <a:solidFill>
                    <a:srgbClr val="000000"/>
                  </a:solidFill>
                  <a:round/>
                  <a:headEnd/>
                  <a:tailEnd/>
                </a:ln>
              </p:spPr>
              <p:txBody>
                <a:bodyPr/>
                <a:lstStyle/>
                <a:p>
                  <a:endParaRPr lang="de-DE"/>
                </a:p>
              </p:txBody>
            </p:sp>
            <p:sp>
              <p:nvSpPr>
                <p:cNvPr id="10359" name="Line 65"/>
                <p:cNvSpPr>
                  <a:spLocks noChangeShapeType="1"/>
                </p:cNvSpPr>
                <p:nvPr/>
              </p:nvSpPr>
              <p:spPr bwMode="auto">
                <a:xfrm>
                  <a:off x="382" y="588"/>
                  <a:ext cx="109" cy="1"/>
                </a:xfrm>
                <a:prstGeom prst="line">
                  <a:avLst/>
                </a:prstGeom>
                <a:noFill/>
                <a:ln w="3175">
                  <a:solidFill>
                    <a:srgbClr val="000000"/>
                  </a:solidFill>
                  <a:round/>
                  <a:headEnd/>
                  <a:tailEnd/>
                </a:ln>
              </p:spPr>
              <p:txBody>
                <a:bodyPr/>
                <a:lstStyle/>
                <a:p>
                  <a:endParaRPr lang="de-DE"/>
                </a:p>
              </p:txBody>
            </p:sp>
            <p:sp>
              <p:nvSpPr>
                <p:cNvPr id="10360" name="Line 66"/>
                <p:cNvSpPr>
                  <a:spLocks noChangeShapeType="1"/>
                </p:cNvSpPr>
                <p:nvPr/>
              </p:nvSpPr>
              <p:spPr bwMode="auto">
                <a:xfrm>
                  <a:off x="382" y="535"/>
                  <a:ext cx="181" cy="1"/>
                </a:xfrm>
                <a:prstGeom prst="line">
                  <a:avLst/>
                </a:prstGeom>
                <a:noFill/>
                <a:ln w="3175">
                  <a:solidFill>
                    <a:srgbClr val="000000"/>
                  </a:solidFill>
                  <a:round/>
                  <a:headEnd/>
                  <a:tailEnd/>
                </a:ln>
              </p:spPr>
              <p:txBody>
                <a:bodyPr/>
                <a:lstStyle/>
                <a:p>
                  <a:endParaRPr lang="de-DE"/>
                </a:p>
              </p:txBody>
            </p:sp>
            <p:sp>
              <p:nvSpPr>
                <p:cNvPr id="10361" name="Line 67"/>
                <p:cNvSpPr>
                  <a:spLocks noChangeShapeType="1"/>
                </p:cNvSpPr>
                <p:nvPr/>
              </p:nvSpPr>
              <p:spPr bwMode="auto">
                <a:xfrm>
                  <a:off x="382" y="797"/>
                  <a:ext cx="181" cy="1"/>
                </a:xfrm>
                <a:prstGeom prst="line">
                  <a:avLst/>
                </a:prstGeom>
                <a:noFill/>
                <a:ln w="3175">
                  <a:solidFill>
                    <a:srgbClr val="000000"/>
                  </a:solidFill>
                  <a:round/>
                  <a:headEnd/>
                  <a:tailEnd/>
                </a:ln>
              </p:spPr>
              <p:txBody>
                <a:bodyPr/>
                <a:lstStyle/>
                <a:p>
                  <a:endParaRPr lang="de-DE"/>
                </a:p>
              </p:txBody>
            </p:sp>
            <p:sp>
              <p:nvSpPr>
                <p:cNvPr id="10362" name="Line 68"/>
                <p:cNvSpPr>
                  <a:spLocks noChangeShapeType="1"/>
                </p:cNvSpPr>
                <p:nvPr/>
              </p:nvSpPr>
              <p:spPr bwMode="auto">
                <a:xfrm>
                  <a:off x="382" y="273"/>
                  <a:ext cx="1" cy="262"/>
                </a:xfrm>
                <a:prstGeom prst="line">
                  <a:avLst/>
                </a:prstGeom>
                <a:noFill/>
                <a:ln w="3175">
                  <a:solidFill>
                    <a:srgbClr val="000000"/>
                  </a:solidFill>
                  <a:round/>
                  <a:headEnd/>
                  <a:tailEnd/>
                </a:ln>
              </p:spPr>
              <p:txBody>
                <a:bodyPr/>
                <a:lstStyle/>
                <a:p>
                  <a:endParaRPr lang="de-DE"/>
                </a:p>
              </p:txBody>
            </p:sp>
            <p:sp>
              <p:nvSpPr>
                <p:cNvPr id="10363" name="Line 69"/>
                <p:cNvSpPr>
                  <a:spLocks noChangeShapeType="1"/>
                </p:cNvSpPr>
                <p:nvPr/>
              </p:nvSpPr>
              <p:spPr bwMode="auto">
                <a:xfrm>
                  <a:off x="382" y="483"/>
                  <a:ext cx="109" cy="1"/>
                </a:xfrm>
                <a:prstGeom prst="line">
                  <a:avLst/>
                </a:prstGeom>
                <a:noFill/>
                <a:ln w="3175">
                  <a:solidFill>
                    <a:srgbClr val="000000"/>
                  </a:solidFill>
                  <a:round/>
                  <a:headEnd/>
                  <a:tailEnd/>
                </a:ln>
              </p:spPr>
              <p:txBody>
                <a:bodyPr/>
                <a:lstStyle/>
                <a:p>
                  <a:endParaRPr lang="de-DE"/>
                </a:p>
              </p:txBody>
            </p:sp>
            <p:sp>
              <p:nvSpPr>
                <p:cNvPr id="10364" name="Line 70"/>
                <p:cNvSpPr>
                  <a:spLocks noChangeShapeType="1"/>
                </p:cNvSpPr>
                <p:nvPr/>
              </p:nvSpPr>
              <p:spPr bwMode="auto">
                <a:xfrm>
                  <a:off x="382" y="430"/>
                  <a:ext cx="109" cy="1"/>
                </a:xfrm>
                <a:prstGeom prst="line">
                  <a:avLst/>
                </a:prstGeom>
                <a:noFill/>
                <a:ln w="3175">
                  <a:solidFill>
                    <a:srgbClr val="000000"/>
                  </a:solidFill>
                  <a:round/>
                  <a:headEnd/>
                  <a:tailEnd/>
                </a:ln>
              </p:spPr>
              <p:txBody>
                <a:bodyPr/>
                <a:lstStyle/>
                <a:p>
                  <a:endParaRPr lang="de-DE"/>
                </a:p>
              </p:txBody>
            </p:sp>
            <p:sp>
              <p:nvSpPr>
                <p:cNvPr id="10365" name="Line 71"/>
                <p:cNvSpPr>
                  <a:spLocks noChangeShapeType="1"/>
                </p:cNvSpPr>
                <p:nvPr/>
              </p:nvSpPr>
              <p:spPr bwMode="auto">
                <a:xfrm>
                  <a:off x="382" y="378"/>
                  <a:ext cx="109" cy="1"/>
                </a:xfrm>
                <a:prstGeom prst="line">
                  <a:avLst/>
                </a:prstGeom>
                <a:noFill/>
                <a:ln w="3175">
                  <a:solidFill>
                    <a:srgbClr val="000000"/>
                  </a:solidFill>
                  <a:round/>
                  <a:headEnd/>
                  <a:tailEnd/>
                </a:ln>
              </p:spPr>
              <p:txBody>
                <a:bodyPr/>
                <a:lstStyle/>
                <a:p>
                  <a:endParaRPr lang="de-DE"/>
                </a:p>
              </p:txBody>
            </p:sp>
            <p:sp>
              <p:nvSpPr>
                <p:cNvPr id="10366" name="Line 72"/>
                <p:cNvSpPr>
                  <a:spLocks noChangeShapeType="1"/>
                </p:cNvSpPr>
                <p:nvPr/>
              </p:nvSpPr>
              <p:spPr bwMode="auto">
                <a:xfrm>
                  <a:off x="382" y="325"/>
                  <a:ext cx="109" cy="1"/>
                </a:xfrm>
                <a:prstGeom prst="line">
                  <a:avLst/>
                </a:prstGeom>
                <a:noFill/>
                <a:ln w="3175">
                  <a:solidFill>
                    <a:srgbClr val="000000"/>
                  </a:solidFill>
                  <a:round/>
                  <a:headEnd/>
                  <a:tailEnd/>
                </a:ln>
              </p:spPr>
              <p:txBody>
                <a:bodyPr/>
                <a:lstStyle/>
                <a:p>
                  <a:endParaRPr lang="de-DE"/>
                </a:p>
              </p:txBody>
            </p:sp>
            <p:sp>
              <p:nvSpPr>
                <p:cNvPr id="10367" name="Line 73"/>
                <p:cNvSpPr>
                  <a:spLocks noChangeShapeType="1"/>
                </p:cNvSpPr>
                <p:nvPr/>
              </p:nvSpPr>
              <p:spPr bwMode="auto">
                <a:xfrm>
                  <a:off x="382" y="273"/>
                  <a:ext cx="181" cy="1"/>
                </a:xfrm>
                <a:prstGeom prst="line">
                  <a:avLst/>
                </a:prstGeom>
                <a:noFill/>
                <a:ln w="3175">
                  <a:solidFill>
                    <a:srgbClr val="000000"/>
                  </a:solidFill>
                  <a:round/>
                  <a:headEnd/>
                  <a:tailEnd/>
                </a:ln>
              </p:spPr>
              <p:txBody>
                <a:bodyPr/>
                <a:lstStyle/>
                <a:p>
                  <a:endParaRPr lang="de-DE"/>
                </a:p>
              </p:txBody>
            </p:sp>
            <p:sp>
              <p:nvSpPr>
                <p:cNvPr id="10368" name="Line 74"/>
                <p:cNvSpPr>
                  <a:spLocks noChangeShapeType="1"/>
                </p:cNvSpPr>
                <p:nvPr/>
              </p:nvSpPr>
              <p:spPr bwMode="auto">
                <a:xfrm>
                  <a:off x="382" y="535"/>
                  <a:ext cx="181" cy="1"/>
                </a:xfrm>
                <a:prstGeom prst="line">
                  <a:avLst/>
                </a:prstGeom>
                <a:noFill/>
                <a:ln w="3175">
                  <a:solidFill>
                    <a:srgbClr val="000000"/>
                  </a:solidFill>
                  <a:round/>
                  <a:headEnd/>
                  <a:tailEnd/>
                </a:ln>
              </p:spPr>
              <p:txBody>
                <a:bodyPr/>
                <a:lstStyle/>
                <a:p>
                  <a:endParaRPr lang="de-DE"/>
                </a:p>
              </p:txBody>
            </p:sp>
          </p:grpSp>
          <p:sp>
            <p:nvSpPr>
              <p:cNvPr id="10310" name="Freeform 75"/>
              <p:cNvSpPr>
                <a:spLocks/>
              </p:cNvSpPr>
              <p:nvPr/>
            </p:nvSpPr>
            <p:spPr bwMode="auto">
              <a:xfrm>
                <a:off x="1272" y="289"/>
                <a:ext cx="22" cy="34"/>
              </a:xfrm>
              <a:custGeom>
                <a:avLst/>
                <a:gdLst>
                  <a:gd name="T0" fmla="*/ 22 w 25"/>
                  <a:gd name="T1" fmla="*/ 0 h 41"/>
                  <a:gd name="T2" fmla="*/ 0 w 25"/>
                  <a:gd name="T3" fmla="*/ 2 h 41"/>
                  <a:gd name="T4" fmla="*/ 6 w 25"/>
                  <a:gd name="T5" fmla="*/ 27 h 41"/>
                  <a:gd name="T6" fmla="*/ 22 w 25"/>
                  <a:gd name="T7" fmla="*/ 34 h 41"/>
                  <a:gd name="T8" fmla="*/ 22 w 25"/>
                  <a:gd name="T9" fmla="*/ 0 h 41"/>
                  <a:gd name="T10" fmla="*/ 0 60000 65536"/>
                  <a:gd name="T11" fmla="*/ 0 60000 65536"/>
                  <a:gd name="T12" fmla="*/ 0 60000 65536"/>
                  <a:gd name="T13" fmla="*/ 0 60000 65536"/>
                  <a:gd name="T14" fmla="*/ 0 60000 65536"/>
                  <a:gd name="T15" fmla="*/ 0 w 25"/>
                  <a:gd name="T16" fmla="*/ 0 h 41"/>
                  <a:gd name="T17" fmla="*/ 25 w 25"/>
                  <a:gd name="T18" fmla="*/ 41 h 41"/>
                </a:gdLst>
                <a:ahLst/>
                <a:cxnLst>
                  <a:cxn ang="T10">
                    <a:pos x="T0" y="T1"/>
                  </a:cxn>
                  <a:cxn ang="T11">
                    <a:pos x="T2" y="T3"/>
                  </a:cxn>
                  <a:cxn ang="T12">
                    <a:pos x="T4" y="T5"/>
                  </a:cxn>
                  <a:cxn ang="T13">
                    <a:pos x="T6" y="T7"/>
                  </a:cxn>
                  <a:cxn ang="T14">
                    <a:pos x="T8" y="T9"/>
                  </a:cxn>
                </a:cxnLst>
                <a:rect l="T15" t="T16" r="T17" b="T18"/>
                <a:pathLst>
                  <a:path w="25" h="41">
                    <a:moveTo>
                      <a:pt x="25" y="0"/>
                    </a:moveTo>
                    <a:lnTo>
                      <a:pt x="0" y="2"/>
                    </a:lnTo>
                    <a:lnTo>
                      <a:pt x="7" y="32"/>
                    </a:lnTo>
                    <a:lnTo>
                      <a:pt x="25" y="41"/>
                    </a:lnTo>
                    <a:lnTo>
                      <a:pt x="25" y="0"/>
                    </a:lnTo>
                    <a:close/>
                  </a:path>
                </a:pathLst>
              </a:custGeom>
              <a:solidFill>
                <a:schemeClr val="tx1"/>
              </a:solidFill>
              <a:ln w="3175" cap="flat" cmpd="sng">
                <a:solidFill>
                  <a:schemeClr val="tx1"/>
                </a:solidFill>
                <a:prstDash val="solid"/>
                <a:round/>
                <a:headEnd/>
                <a:tailEnd/>
              </a:ln>
            </p:spPr>
            <p:txBody>
              <a:bodyPr wrap="none"/>
              <a:lstStyle/>
              <a:p>
                <a:endParaRPr lang="de-DE"/>
              </a:p>
            </p:txBody>
          </p:sp>
          <p:sp>
            <p:nvSpPr>
              <p:cNvPr id="10311" name="Freeform 76"/>
              <p:cNvSpPr>
                <a:spLocks/>
              </p:cNvSpPr>
              <p:nvPr/>
            </p:nvSpPr>
            <p:spPr bwMode="auto">
              <a:xfrm>
                <a:off x="1388" y="289"/>
                <a:ext cx="23" cy="35"/>
              </a:xfrm>
              <a:custGeom>
                <a:avLst/>
                <a:gdLst>
                  <a:gd name="T0" fmla="*/ 0 w 27"/>
                  <a:gd name="T1" fmla="*/ 0 h 42"/>
                  <a:gd name="T2" fmla="*/ 23 w 27"/>
                  <a:gd name="T3" fmla="*/ 0 h 42"/>
                  <a:gd name="T4" fmla="*/ 17 w 27"/>
                  <a:gd name="T5" fmla="*/ 25 h 42"/>
                  <a:gd name="T6" fmla="*/ 0 w 27"/>
                  <a:gd name="T7" fmla="*/ 35 h 42"/>
                  <a:gd name="T8" fmla="*/ 0 w 27"/>
                  <a:gd name="T9" fmla="*/ 0 h 42"/>
                  <a:gd name="T10" fmla="*/ 0 60000 65536"/>
                  <a:gd name="T11" fmla="*/ 0 60000 65536"/>
                  <a:gd name="T12" fmla="*/ 0 60000 65536"/>
                  <a:gd name="T13" fmla="*/ 0 60000 65536"/>
                  <a:gd name="T14" fmla="*/ 0 60000 65536"/>
                  <a:gd name="T15" fmla="*/ 0 w 27"/>
                  <a:gd name="T16" fmla="*/ 0 h 42"/>
                  <a:gd name="T17" fmla="*/ 27 w 27"/>
                  <a:gd name="T18" fmla="*/ 42 h 42"/>
                </a:gdLst>
                <a:ahLst/>
                <a:cxnLst>
                  <a:cxn ang="T10">
                    <a:pos x="T0" y="T1"/>
                  </a:cxn>
                  <a:cxn ang="T11">
                    <a:pos x="T2" y="T3"/>
                  </a:cxn>
                  <a:cxn ang="T12">
                    <a:pos x="T4" y="T5"/>
                  </a:cxn>
                  <a:cxn ang="T13">
                    <a:pos x="T6" y="T7"/>
                  </a:cxn>
                  <a:cxn ang="T14">
                    <a:pos x="T8" y="T9"/>
                  </a:cxn>
                </a:cxnLst>
                <a:rect l="T15" t="T16" r="T17" b="T18"/>
                <a:pathLst>
                  <a:path w="27" h="42">
                    <a:moveTo>
                      <a:pt x="0" y="0"/>
                    </a:moveTo>
                    <a:lnTo>
                      <a:pt x="27" y="0"/>
                    </a:lnTo>
                    <a:lnTo>
                      <a:pt x="20" y="30"/>
                    </a:lnTo>
                    <a:lnTo>
                      <a:pt x="0" y="42"/>
                    </a:lnTo>
                    <a:lnTo>
                      <a:pt x="0" y="0"/>
                    </a:lnTo>
                    <a:close/>
                  </a:path>
                </a:pathLst>
              </a:custGeom>
              <a:solidFill>
                <a:schemeClr val="tx1"/>
              </a:solidFill>
              <a:ln w="3175" cap="flat" cmpd="sng">
                <a:solidFill>
                  <a:schemeClr val="tx1"/>
                </a:solidFill>
                <a:prstDash val="solid"/>
                <a:round/>
                <a:headEnd/>
                <a:tailEnd/>
              </a:ln>
            </p:spPr>
            <p:txBody>
              <a:bodyPr wrap="none"/>
              <a:lstStyle/>
              <a:p>
                <a:endParaRPr lang="de-DE"/>
              </a:p>
            </p:txBody>
          </p:sp>
          <p:sp>
            <p:nvSpPr>
              <p:cNvPr id="10312" name="Freeform 77"/>
              <p:cNvSpPr>
                <a:spLocks/>
              </p:cNvSpPr>
              <p:nvPr/>
            </p:nvSpPr>
            <p:spPr bwMode="auto">
              <a:xfrm>
                <a:off x="1290" y="288"/>
                <a:ext cx="104" cy="1"/>
              </a:xfrm>
              <a:custGeom>
                <a:avLst/>
                <a:gdLst>
                  <a:gd name="T0" fmla="*/ 0 w 121"/>
                  <a:gd name="T1" fmla="*/ 0 h 1"/>
                  <a:gd name="T2" fmla="*/ 104 w 121"/>
                  <a:gd name="T3" fmla="*/ 0 h 1"/>
                  <a:gd name="T4" fmla="*/ 0 60000 65536"/>
                  <a:gd name="T5" fmla="*/ 0 60000 65536"/>
                  <a:gd name="T6" fmla="*/ 0 w 121"/>
                  <a:gd name="T7" fmla="*/ 0 h 1"/>
                  <a:gd name="T8" fmla="*/ 121 w 121"/>
                  <a:gd name="T9" fmla="*/ 1 h 1"/>
                </a:gdLst>
                <a:ahLst/>
                <a:cxnLst>
                  <a:cxn ang="T4">
                    <a:pos x="T0" y="T1"/>
                  </a:cxn>
                  <a:cxn ang="T5">
                    <a:pos x="T2" y="T3"/>
                  </a:cxn>
                </a:cxnLst>
                <a:rect l="T6" t="T7" r="T8" b="T9"/>
                <a:pathLst>
                  <a:path w="121" h="1">
                    <a:moveTo>
                      <a:pt x="0" y="0"/>
                    </a:moveTo>
                    <a:lnTo>
                      <a:pt x="121" y="0"/>
                    </a:lnTo>
                  </a:path>
                </a:pathLst>
              </a:custGeom>
              <a:noFill/>
              <a:ln w="3175" cap="flat" cmpd="sng">
                <a:solidFill>
                  <a:schemeClr val="tx1"/>
                </a:solidFill>
                <a:prstDash val="solid"/>
                <a:round/>
                <a:headEnd type="none" w="med" len="med"/>
                <a:tailEnd type="none" w="med" len="med"/>
              </a:ln>
            </p:spPr>
            <p:txBody>
              <a:bodyPr wrap="none"/>
              <a:lstStyle/>
              <a:p>
                <a:endParaRPr lang="de-DE"/>
              </a:p>
            </p:txBody>
          </p:sp>
        </p:grpSp>
        <p:grpSp>
          <p:nvGrpSpPr>
            <p:cNvPr id="10279" name="Group 96"/>
            <p:cNvGrpSpPr>
              <a:grpSpLocks/>
            </p:cNvGrpSpPr>
            <p:nvPr/>
          </p:nvGrpSpPr>
          <p:grpSpPr bwMode="auto">
            <a:xfrm>
              <a:off x="663" y="988"/>
              <a:ext cx="777" cy="3140"/>
              <a:chOff x="663" y="988"/>
              <a:chExt cx="777" cy="3140"/>
            </a:xfrm>
          </p:grpSpPr>
          <p:sp>
            <p:nvSpPr>
              <p:cNvPr id="10280" name="AutoShape 79"/>
              <p:cNvSpPr>
                <a:spLocks noChangeArrowheads="1"/>
              </p:cNvSpPr>
              <p:nvPr/>
            </p:nvSpPr>
            <p:spPr bwMode="auto">
              <a:xfrm rot="-5400000" flipH="1" flipV="1">
                <a:off x="-671" y="2539"/>
                <a:ext cx="3140" cy="37"/>
              </a:xfrm>
              <a:prstGeom prst="roundRect">
                <a:avLst>
                  <a:gd name="adj" fmla="val 50000"/>
                </a:avLst>
              </a:prstGeom>
              <a:solidFill>
                <a:srgbClr val="DDDDDD"/>
              </a:solidFill>
              <a:ln w="3175">
                <a:solidFill>
                  <a:schemeClr val="tx1"/>
                </a:solidFill>
                <a:round/>
                <a:headEnd/>
                <a:tailEnd/>
              </a:ln>
            </p:spPr>
            <p:txBody>
              <a:bodyPr wrap="none" anchor="ctr"/>
              <a:lstStyle/>
              <a:p>
                <a:endParaRPr lang="de-DE"/>
              </a:p>
            </p:txBody>
          </p:sp>
          <p:sp>
            <p:nvSpPr>
              <p:cNvPr id="10281" name="AutoShape 80"/>
              <p:cNvSpPr>
                <a:spLocks noChangeArrowheads="1"/>
              </p:cNvSpPr>
              <p:nvPr/>
            </p:nvSpPr>
            <p:spPr bwMode="auto">
              <a:xfrm flipH="1" flipV="1">
                <a:off x="663" y="4080"/>
                <a:ext cx="777" cy="48"/>
              </a:xfrm>
              <a:prstGeom prst="roundRect">
                <a:avLst>
                  <a:gd name="adj" fmla="val 50000"/>
                </a:avLst>
              </a:prstGeom>
              <a:solidFill>
                <a:srgbClr val="DDDDDD"/>
              </a:solidFill>
              <a:ln w="3175">
                <a:solidFill>
                  <a:schemeClr val="tx1"/>
                </a:solidFill>
                <a:round/>
                <a:headEnd/>
                <a:tailEnd/>
              </a:ln>
            </p:spPr>
            <p:txBody>
              <a:bodyPr wrap="none" anchor="ctr"/>
              <a:lstStyle/>
              <a:p>
                <a:endParaRPr lang="de-DE"/>
              </a:p>
            </p:txBody>
          </p:sp>
          <p:grpSp>
            <p:nvGrpSpPr>
              <p:cNvPr id="10282" name="Group 81"/>
              <p:cNvGrpSpPr>
                <a:grpSpLocks/>
              </p:cNvGrpSpPr>
              <p:nvPr/>
            </p:nvGrpSpPr>
            <p:grpSpPr bwMode="auto">
              <a:xfrm>
                <a:off x="685" y="2157"/>
                <a:ext cx="739" cy="196"/>
                <a:chOff x="689" y="2157"/>
                <a:chExt cx="750" cy="196"/>
              </a:xfrm>
            </p:grpSpPr>
            <p:grpSp>
              <p:nvGrpSpPr>
                <p:cNvPr id="10283" name="Group 82"/>
                <p:cNvGrpSpPr>
                  <a:grpSpLocks/>
                </p:cNvGrpSpPr>
                <p:nvPr/>
              </p:nvGrpSpPr>
              <p:grpSpPr bwMode="auto">
                <a:xfrm>
                  <a:off x="689" y="2157"/>
                  <a:ext cx="750" cy="196"/>
                  <a:chOff x="2304" y="2400"/>
                  <a:chExt cx="1638" cy="288"/>
                </a:xfrm>
              </p:grpSpPr>
              <p:sp>
                <p:nvSpPr>
                  <p:cNvPr id="10289" name="AutoShape 83"/>
                  <p:cNvSpPr>
                    <a:spLocks noChangeArrowheads="1"/>
                  </p:cNvSpPr>
                  <p:nvPr/>
                </p:nvSpPr>
                <p:spPr bwMode="auto">
                  <a:xfrm flipH="1" flipV="1">
                    <a:off x="2304" y="2508"/>
                    <a:ext cx="989" cy="47"/>
                  </a:xfrm>
                  <a:prstGeom prst="roundRect">
                    <a:avLst>
                      <a:gd name="adj" fmla="val 50000"/>
                    </a:avLst>
                  </a:prstGeom>
                  <a:solidFill>
                    <a:srgbClr val="DDDDDD"/>
                  </a:solidFill>
                  <a:ln w="3175">
                    <a:solidFill>
                      <a:schemeClr val="tx1"/>
                    </a:solidFill>
                    <a:round/>
                    <a:headEnd/>
                    <a:tailEnd/>
                  </a:ln>
                </p:spPr>
                <p:txBody>
                  <a:bodyPr wrap="none" anchor="ctr"/>
                  <a:lstStyle/>
                  <a:p>
                    <a:endParaRPr lang="de-DE"/>
                  </a:p>
                </p:txBody>
              </p:sp>
              <p:grpSp>
                <p:nvGrpSpPr>
                  <p:cNvPr id="10290" name="Group 84"/>
                  <p:cNvGrpSpPr>
                    <a:grpSpLocks/>
                  </p:cNvGrpSpPr>
                  <p:nvPr/>
                </p:nvGrpSpPr>
                <p:grpSpPr bwMode="auto">
                  <a:xfrm>
                    <a:off x="3168" y="2400"/>
                    <a:ext cx="774" cy="288"/>
                    <a:chOff x="1680" y="1680"/>
                    <a:chExt cx="774" cy="336"/>
                  </a:xfrm>
                </p:grpSpPr>
                <p:sp>
                  <p:nvSpPr>
                    <p:cNvPr id="9301" name="AutoShape 85"/>
                    <p:cNvSpPr>
                      <a:spLocks noChangeArrowheads="1"/>
                    </p:cNvSpPr>
                    <p:nvPr/>
                  </p:nvSpPr>
                  <p:spPr bwMode="auto">
                    <a:xfrm rot="21527714" flipV="1">
                      <a:off x="1940" y="1728"/>
                      <a:ext cx="353" cy="207"/>
                    </a:xfrm>
                    <a:prstGeom prst="roundRect">
                      <a:avLst>
                        <a:gd name="adj" fmla="val 50000"/>
                      </a:avLst>
                    </a:prstGeom>
                    <a:gradFill rotWithShape="0">
                      <a:gsLst>
                        <a:gs pos="0">
                          <a:schemeClr val="folHlink">
                            <a:gamma/>
                            <a:shade val="17647"/>
                            <a:invGamma/>
                          </a:schemeClr>
                        </a:gs>
                        <a:gs pos="50000">
                          <a:schemeClr val="folHlink"/>
                        </a:gs>
                        <a:gs pos="100000">
                          <a:schemeClr val="folHlink">
                            <a:gamma/>
                            <a:shade val="17647"/>
                            <a:invGamma/>
                          </a:schemeClr>
                        </a:gs>
                      </a:gsLst>
                      <a:lin ang="0" scaled="1"/>
                    </a:gradFill>
                    <a:ln w="3175">
                      <a:solidFill>
                        <a:schemeClr val="tx1"/>
                      </a:solidFill>
                      <a:round/>
                      <a:headEnd/>
                      <a:tailEnd/>
                    </a:ln>
                    <a:effectLst/>
                  </p:spPr>
                  <p:txBody>
                    <a:bodyPr wrap="none" anchor="ctr"/>
                    <a:lstStyle/>
                    <a:p>
                      <a:pPr>
                        <a:defRPr/>
                      </a:pPr>
                      <a:endParaRPr lang="de-DE"/>
                    </a:p>
                  </p:txBody>
                </p:sp>
                <p:sp>
                  <p:nvSpPr>
                    <p:cNvPr id="10292" name="AutoShape 86"/>
                    <p:cNvSpPr>
                      <a:spLocks noChangeArrowheads="1"/>
                    </p:cNvSpPr>
                    <p:nvPr/>
                  </p:nvSpPr>
                  <p:spPr bwMode="auto">
                    <a:xfrm rot="21527714" flipV="1">
                      <a:off x="2105" y="1866"/>
                      <a:ext cx="342" cy="70"/>
                    </a:xfrm>
                    <a:prstGeom prst="roundRect">
                      <a:avLst>
                        <a:gd name="adj" fmla="val 50000"/>
                      </a:avLst>
                    </a:prstGeom>
                    <a:gradFill rotWithShape="0">
                      <a:gsLst>
                        <a:gs pos="0">
                          <a:srgbClr val="1F1F1F"/>
                        </a:gs>
                        <a:gs pos="100000">
                          <a:srgbClr val="DDDDDD"/>
                        </a:gs>
                      </a:gsLst>
                      <a:lin ang="0" scaled="1"/>
                    </a:gradFill>
                    <a:ln w="3175">
                      <a:solidFill>
                        <a:schemeClr val="tx1"/>
                      </a:solidFill>
                      <a:round/>
                      <a:headEnd/>
                      <a:tailEnd/>
                    </a:ln>
                  </p:spPr>
                  <p:txBody>
                    <a:bodyPr wrap="none" anchor="ctr"/>
                    <a:lstStyle/>
                    <a:p>
                      <a:endParaRPr lang="de-DE"/>
                    </a:p>
                  </p:txBody>
                </p:sp>
                <p:sp>
                  <p:nvSpPr>
                    <p:cNvPr id="10293" name="Freeform 87"/>
                    <p:cNvSpPr>
                      <a:spLocks/>
                    </p:cNvSpPr>
                    <p:nvPr/>
                  </p:nvSpPr>
                  <p:spPr bwMode="auto">
                    <a:xfrm flipH="1">
                      <a:off x="1680" y="1742"/>
                      <a:ext cx="360" cy="186"/>
                    </a:xfrm>
                    <a:custGeom>
                      <a:avLst/>
                      <a:gdLst>
                        <a:gd name="T0" fmla="*/ 0 w 360"/>
                        <a:gd name="T1" fmla="*/ 186 h 216"/>
                        <a:gd name="T2" fmla="*/ 8 w 360"/>
                        <a:gd name="T3" fmla="*/ 0 h 216"/>
                        <a:gd name="T4" fmla="*/ 360 w 360"/>
                        <a:gd name="T5" fmla="*/ 69 h 216"/>
                        <a:gd name="T6" fmla="*/ 360 w 360"/>
                        <a:gd name="T7" fmla="*/ 110 h 216"/>
                        <a:gd name="T8" fmla="*/ 0 w 360"/>
                        <a:gd name="T9" fmla="*/ 186 h 216"/>
                        <a:gd name="T10" fmla="*/ 0 60000 65536"/>
                        <a:gd name="T11" fmla="*/ 0 60000 65536"/>
                        <a:gd name="T12" fmla="*/ 0 60000 65536"/>
                        <a:gd name="T13" fmla="*/ 0 60000 65536"/>
                        <a:gd name="T14" fmla="*/ 0 60000 65536"/>
                        <a:gd name="T15" fmla="*/ 0 w 360"/>
                        <a:gd name="T16" fmla="*/ 0 h 216"/>
                        <a:gd name="T17" fmla="*/ 360 w 360"/>
                        <a:gd name="T18" fmla="*/ 216 h 216"/>
                      </a:gdLst>
                      <a:ahLst/>
                      <a:cxnLst>
                        <a:cxn ang="T10">
                          <a:pos x="T0" y="T1"/>
                        </a:cxn>
                        <a:cxn ang="T11">
                          <a:pos x="T2" y="T3"/>
                        </a:cxn>
                        <a:cxn ang="T12">
                          <a:pos x="T4" y="T5"/>
                        </a:cxn>
                        <a:cxn ang="T13">
                          <a:pos x="T6" y="T7"/>
                        </a:cxn>
                        <a:cxn ang="T14">
                          <a:pos x="T8" y="T9"/>
                        </a:cxn>
                      </a:cxnLst>
                      <a:rect l="T15" t="T16" r="T17" b="T18"/>
                      <a:pathLst>
                        <a:path w="360" h="216">
                          <a:moveTo>
                            <a:pt x="0" y="216"/>
                          </a:moveTo>
                          <a:cubicBezTo>
                            <a:pt x="20" y="118"/>
                            <a:pt x="8" y="190"/>
                            <a:pt x="8" y="0"/>
                          </a:cubicBezTo>
                          <a:lnTo>
                            <a:pt x="360" y="80"/>
                          </a:lnTo>
                          <a:lnTo>
                            <a:pt x="360" y="128"/>
                          </a:lnTo>
                          <a:lnTo>
                            <a:pt x="0" y="216"/>
                          </a:lnTo>
                          <a:close/>
                        </a:path>
                      </a:pathLst>
                    </a:custGeom>
                    <a:solidFill>
                      <a:schemeClr val="folHlink"/>
                    </a:solidFill>
                    <a:ln w="3175" cmpd="sng">
                      <a:solidFill>
                        <a:schemeClr val="tx1"/>
                      </a:solidFill>
                      <a:round/>
                      <a:headEnd/>
                      <a:tailEnd/>
                    </a:ln>
                  </p:spPr>
                  <p:txBody>
                    <a:bodyPr/>
                    <a:lstStyle/>
                    <a:p>
                      <a:endParaRPr lang="de-DE"/>
                    </a:p>
                  </p:txBody>
                </p:sp>
                <p:sp>
                  <p:nvSpPr>
                    <p:cNvPr id="10294" name="Oval 88"/>
                    <p:cNvSpPr>
                      <a:spLocks noChangeArrowheads="1"/>
                    </p:cNvSpPr>
                    <p:nvPr/>
                  </p:nvSpPr>
                  <p:spPr bwMode="auto">
                    <a:xfrm flipH="1">
                      <a:off x="1872" y="1824"/>
                      <a:ext cx="48" cy="48"/>
                    </a:xfrm>
                    <a:prstGeom prst="ellipse">
                      <a:avLst/>
                    </a:prstGeom>
                    <a:solidFill>
                      <a:schemeClr val="accent1"/>
                    </a:solidFill>
                    <a:ln w="3175">
                      <a:solidFill>
                        <a:schemeClr val="tx1"/>
                      </a:solidFill>
                      <a:round/>
                      <a:headEnd/>
                      <a:tailEnd/>
                    </a:ln>
                  </p:spPr>
                  <p:txBody>
                    <a:bodyPr wrap="none" anchor="ctr"/>
                    <a:lstStyle/>
                    <a:p>
                      <a:endParaRPr lang="de-DE"/>
                    </a:p>
                  </p:txBody>
                </p:sp>
                <p:sp>
                  <p:nvSpPr>
                    <p:cNvPr id="10295" name="Line 89"/>
                    <p:cNvSpPr>
                      <a:spLocks noChangeShapeType="1"/>
                    </p:cNvSpPr>
                    <p:nvPr/>
                  </p:nvSpPr>
                  <p:spPr bwMode="auto">
                    <a:xfrm flipH="1" flipV="1">
                      <a:off x="1776" y="1680"/>
                      <a:ext cx="240" cy="336"/>
                    </a:xfrm>
                    <a:prstGeom prst="line">
                      <a:avLst/>
                    </a:prstGeom>
                    <a:noFill/>
                    <a:ln w="3175">
                      <a:solidFill>
                        <a:schemeClr val="tx1"/>
                      </a:solidFill>
                      <a:round/>
                      <a:headEnd/>
                      <a:tailEnd/>
                    </a:ln>
                  </p:spPr>
                  <p:txBody>
                    <a:bodyPr/>
                    <a:lstStyle/>
                    <a:p>
                      <a:endParaRPr lang="de-DE"/>
                    </a:p>
                  </p:txBody>
                </p:sp>
                <p:sp>
                  <p:nvSpPr>
                    <p:cNvPr id="10296" name="AutoShape 90"/>
                    <p:cNvSpPr>
                      <a:spLocks noChangeArrowheads="1"/>
                    </p:cNvSpPr>
                    <p:nvPr/>
                  </p:nvSpPr>
                  <p:spPr bwMode="auto">
                    <a:xfrm rot="21527714" flipV="1">
                      <a:off x="2112" y="1728"/>
                      <a:ext cx="342" cy="70"/>
                    </a:xfrm>
                    <a:prstGeom prst="roundRect">
                      <a:avLst>
                        <a:gd name="adj" fmla="val 50000"/>
                      </a:avLst>
                    </a:prstGeom>
                    <a:gradFill rotWithShape="0">
                      <a:gsLst>
                        <a:gs pos="0">
                          <a:srgbClr val="1F1F1F"/>
                        </a:gs>
                        <a:gs pos="100000">
                          <a:srgbClr val="DDDDDD"/>
                        </a:gs>
                      </a:gsLst>
                      <a:lin ang="0" scaled="1"/>
                    </a:gradFill>
                    <a:ln w="3175">
                      <a:solidFill>
                        <a:schemeClr val="tx1"/>
                      </a:solidFill>
                      <a:round/>
                      <a:headEnd/>
                      <a:tailEnd/>
                    </a:ln>
                  </p:spPr>
                  <p:txBody>
                    <a:bodyPr wrap="none" anchor="ctr"/>
                    <a:lstStyle/>
                    <a:p>
                      <a:endParaRPr lang="de-DE"/>
                    </a:p>
                  </p:txBody>
                </p:sp>
              </p:grpSp>
            </p:grpSp>
            <p:grpSp>
              <p:nvGrpSpPr>
                <p:cNvPr id="10284" name="Group 91"/>
                <p:cNvGrpSpPr>
                  <a:grpSpLocks/>
                </p:cNvGrpSpPr>
                <p:nvPr/>
              </p:nvGrpSpPr>
              <p:grpSpPr bwMode="auto">
                <a:xfrm>
                  <a:off x="857" y="2196"/>
                  <a:ext cx="161" cy="102"/>
                  <a:chOff x="672" y="1620"/>
                  <a:chExt cx="206" cy="150"/>
                </a:xfrm>
              </p:grpSpPr>
              <p:sp>
                <p:nvSpPr>
                  <p:cNvPr id="10285" name="AutoShape 92"/>
                  <p:cNvSpPr>
                    <a:spLocks noChangeArrowheads="1"/>
                  </p:cNvSpPr>
                  <p:nvPr/>
                </p:nvSpPr>
                <p:spPr bwMode="auto">
                  <a:xfrm flipH="1" flipV="1">
                    <a:off x="672" y="1620"/>
                    <a:ext cx="206" cy="142"/>
                  </a:xfrm>
                  <a:prstGeom prst="roundRect">
                    <a:avLst>
                      <a:gd name="adj" fmla="val 50000"/>
                    </a:avLst>
                  </a:prstGeom>
                  <a:solidFill>
                    <a:srgbClr val="DDDDDD"/>
                  </a:solidFill>
                  <a:ln w="3175">
                    <a:solidFill>
                      <a:schemeClr val="tx1"/>
                    </a:solidFill>
                    <a:round/>
                    <a:headEnd/>
                    <a:tailEnd/>
                  </a:ln>
                </p:spPr>
                <p:txBody>
                  <a:bodyPr wrap="none" anchor="ctr"/>
                  <a:lstStyle/>
                  <a:p>
                    <a:endParaRPr lang="de-DE"/>
                  </a:p>
                </p:txBody>
              </p:sp>
              <p:grpSp>
                <p:nvGrpSpPr>
                  <p:cNvPr id="10286" name="Group 93"/>
                  <p:cNvGrpSpPr>
                    <a:grpSpLocks/>
                  </p:cNvGrpSpPr>
                  <p:nvPr/>
                </p:nvGrpSpPr>
                <p:grpSpPr bwMode="auto">
                  <a:xfrm flipH="1">
                    <a:off x="672" y="1662"/>
                    <a:ext cx="123" cy="108"/>
                    <a:chOff x="3646" y="2640"/>
                    <a:chExt cx="246" cy="278"/>
                  </a:xfrm>
                </p:grpSpPr>
                <p:sp>
                  <p:nvSpPr>
                    <p:cNvPr id="10287" name="Line 94"/>
                    <p:cNvSpPr>
                      <a:spLocks noChangeShapeType="1"/>
                    </p:cNvSpPr>
                    <p:nvPr/>
                  </p:nvSpPr>
                  <p:spPr bwMode="auto">
                    <a:xfrm rot="1203202">
                      <a:off x="3646" y="2706"/>
                      <a:ext cx="110" cy="14"/>
                    </a:xfrm>
                    <a:prstGeom prst="line">
                      <a:avLst/>
                    </a:prstGeom>
                    <a:noFill/>
                    <a:ln w="3175">
                      <a:solidFill>
                        <a:schemeClr val="tx1"/>
                      </a:solidFill>
                      <a:round/>
                      <a:headEnd/>
                      <a:tailEnd/>
                    </a:ln>
                  </p:spPr>
                  <p:txBody>
                    <a:bodyPr/>
                    <a:lstStyle/>
                    <a:p>
                      <a:endParaRPr lang="de-DE"/>
                    </a:p>
                  </p:txBody>
                </p:sp>
                <p:sp>
                  <p:nvSpPr>
                    <p:cNvPr id="10288" name="Oval 95"/>
                    <p:cNvSpPr>
                      <a:spLocks noChangeArrowheads="1"/>
                    </p:cNvSpPr>
                    <p:nvPr/>
                  </p:nvSpPr>
                  <p:spPr bwMode="auto">
                    <a:xfrm rot="2224078">
                      <a:off x="3744" y="2640"/>
                      <a:ext cx="148" cy="278"/>
                    </a:xfrm>
                    <a:prstGeom prst="ellipse">
                      <a:avLst/>
                    </a:prstGeom>
                    <a:solidFill>
                      <a:schemeClr val="folHlink"/>
                    </a:solidFill>
                    <a:ln w="3175">
                      <a:solidFill>
                        <a:schemeClr val="tx1"/>
                      </a:solidFill>
                      <a:round/>
                      <a:headEnd/>
                      <a:tailEnd/>
                    </a:ln>
                  </p:spPr>
                  <p:txBody>
                    <a:bodyPr wrap="none" anchor="ctr"/>
                    <a:lstStyle/>
                    <a:p>
                      <a:endParaRPr lang="de-DE"/>
                    </a:p>
                  </p:txBody>
                </p:sp>
              </p:grpSp>
            </p:grpSp>
          </p:grpSp>
        </p:grpSp>
      </p:grpSp>
      <p:grpSp>
        <p:nvGrpSpPr>
          <p:cNvPr id="129" name="Gruppieren 128"/>
          <p:cNvGrpSpPr/>
          <p:nvPr/>
        </p:nvGrpSpPr>
        <p:grpSpPr>
          <a:xfrm>
            <a:off x="457200" y="4824448"/>
            <a:ext cx="5940000" cy="3780000"/>
            <a:chOff x="457200" y="4824448"/>
            <a:chExt cx="5940000" cy="3780000"/>
          </a:xfrm>
        </p:grpSpPr>
        <p:sp>
          <p:nvSpPr>
            <p:cNvPr id="10245" name="Text Box 99"/>
            <p:cNvSpPr txBox="1">
              <a:spLocks noChangeArrowheads="1"/>
            </p:cNvSpPr>
            <p:nvPr/>
          </p:nvSpPr>
          <p:spPr bwMode="auto">
            <a:xfrm>
              <a:off x="457200" y="4824448"/>
              <a:ext cx="5940000" cy="3780000"/>
            </a:xfrm>
            <a:prstGeom prst="rect">
              <a:avLst/>
            </a:prstGeom>
            <a:noFill/>
            <a:ln w="6350">
              <a:solidFill>
                <a:schemeClr val="bg2"/>
              </a:solidFill>
              <a:miter lim="800000"/>
              <a:headEnd/>
              <a:tailEnd/>
            </a:ln>
          </p:spPr>
          <p:txBody>
            <a:bodyPr>
              <a:normAutofit/>
            </a:bodyPr>
            <a:lstStyle/>
            <a:p>
              <a:pPr marL="101600" indent="-101600">
                <a:spcBef>
                  <a:spcPct val="50000"/>
                </a:spcBef>
              </a:pPr>
              <a:r>
                <a:rPr lang="de-DE" sz="1200" b="1" dirty="0">
                  <a:latin typeface="Arial" charset="0"/>
                  <a:cs typeface="Arial" charset="0"/>
                </a:rPr>
                <a:t>	</a:t>
              </a:r>
            </a:p>
            <a:p>
              <a:pPr marL="101600" indent="-101600">
                <a:spcBef>
                  <a:spcPct val="50000"/>
                </a:spcBef>
              </a:pPr>
              <a:r>
                <a:rPr lang="de-DE" sz="1200" b="1" dirty="0">
                  <a:latin typeface="Arial" charset="0"/>
                  <a:cs typeface="Arial" charset="0"/>
                </a:rPr>
                <a:t>		</a:t>
              </a:r>
              <a:r>
                <a:rPr lang="de-DE" sz="1400" b="1" dirty="0">
                  <a:latin typeface="Arial" charset="0"/>
                  <a:cs typeface="Arial" charset="0"/>
                </a:rPr>
                <a:t>Funktionsweise einer Gaswaschflasche</a:t>
              </a:r>
            </a:p>
            <a:p>
              <a:pPr marL="101600" indent="-101600">
                <a:spcBef>
                  <a:spcPct val="50000"/>
                </a:spcBef>
              </a:pPr>
              <a:r>
                <a:rPr lang="de-DE" sz="1200" dirty="0">
                  <a:latin typeface="Arial" charset="0"/>
                  <a:cs typeface="Arial" charset="0"/>
                </a:rPr>
                <a:t>  </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Arial" charset="0"/>
                </a:rPr>
                <a:t>Vor der Verwendung der Gaswaschflasche wird sie in die Klammer (mit Stativ und Muffe) eingespannt, </a:t>
              </a:r>
              <a:r>
                <a:rPr lang="de-DE" sz="1200" dirty="0" smtClean="0">
                  <a:latin typeface="Arial" charset="0"/>
                  <a:cs typeface="Arial" charset="0"/>
                </a:rPr>
                <a:t>damit sie sicher steht. </a:t>
              </a:r>
            </a:p>
            <a:p>
              <a:pPr marL="101600" indent="-101600">
                <a:spcBef>
                  <a:spcPct val="50000"/>
                </a:spcBef>
                <a:buFontTx/>
                <a:buChar char="•"/>
              </a:pPr>
              <a:r>
                <a:rPr lang="de-DE" sz="1200" dirty="0" smtClean="0">
                  <a:latin typeface="Arial" charset="0"/>
                  <a:cs typeface="Times New Roman" charset="0"/>
                </a:rPr>
                <a:t>Gaswaschflaschen </a:t>
              </a:r>
              <a:r>
                <a:rPr lang="de-DE" sz="1200" dirty="0">
                  <a:latin typeface="Arial" charset="0"/>
                  <a:cs typeface="Times New Roman" charset="0"/>
                </a:rPr>
                <a:t>werden verwendet um Gase zu </a:t>
              </a:r>
              <a:r>
                <a:rPr lang="de-DE" sz="1200" dirty="0" smtClean="0">
                  <a:latin typeface="Arial" charset="0"/>
                  <a:cs typeface="Times New Roman" charset="0"/>
                </a:rPr>
                <a:t>reinigen.</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Times New Roman" charset="0"/>
                </a:rPr>
                <a:t>Die Flasche wird mit </a:t>
              </a:r>
              <a:r>
                <a:rPr lang="de-DE" sz="1200" dirty="0" smtClean="0">
                  <a:latin typeface="Arial" charset="0"/>
                  <a:cs typeface="Times New Roman" charset="0"/>
                </a:rPr>
                <a:t>Waschflüssigkeit </a:t>
              </a:r>
              <a:r>
                <a:rPr lang="de-DE" sz="1200" dirty="0" err="1" smtClean="0">
                  <a:latin typeface="Arial" charset="0"/>
                  <a:cs typeface="Times New Roman" charset="0"/>
                </a:rPr>
                <a:t>befüllt</a:t>
              </a:r>
              <a:r>
                <a:rPr lang="de-DE" sz="1200" dirty="0" smtClean="0">
                  <a:latin typeface="Arial" charset="0"/>
                  <a:cs typeface="Times New Roman" charset="0"/>
                </a:rPr>
                <a:t> </a:t>
              </a:r>
              <a:r>
                <a:rPr lang="de-DE" sz="1200" dirty="0">
                  <a:latin typeface="Arial" charset="0"/>
                  <a:cs typeface="Times New Roman" charset="0"/>
                </a:rPr>
                <a:t>und dann der Einsatz </a:t>
              </a:r>
              <a:r>
                <a:rPr lang="de-DE" sz="1200" dirty="0" smtClean="0">
                  <a:latin typeface="Arial" charset="0"/>
                  <a:cs typeface="Times New Roman" charset="0"/>
                </a:rPr>
                <a:t>aufgesetzt.</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Times New Roman" charset="0"/>
                </a:rPr>
                <a:t>Über </a:t>
              </a:r>
              <a:r>
                <a:rPr lang="de-DE" sz="1200" dirty="0" smtClean="0">
                  <a:latin typeface="Arial" charset="0"/>
                  <a:cs typeface="Times New Roman" charset="0"/>
                </a:rPr>
                <a:t>das </a:t>
              </a:r>
              <a:r>
                <a:rPr lang="de-DE" sz="1200" dirty="0" err="1" smtClean="0">
                  <a:latin typeface="Arial" charset="0"/>
                  <a:cs typeface="Times New Roman" charset="0"/>
                </a:rPr>
                <a:t>Rohrende</a:t>
              </a:r>
              <a:r>
                <a:rPr lang="de-DE" sz="1200" dirty="0" smtClean="0">
                  <a:latin typeface="Arial" charset="0"/>
                  <a:cs typeface="Times New Roman" charset="0"/>
                </a:rPr>
                <a:t>, dessen anderes Ende in die Waschflüssigkeit taucht, wird </a:t>
              </a:r>
              <a:r>
                <a:rPr lang="de-DE" sz="1200" dirty="0">
                  <a:latin typeface="Arial" charset="0"/>
                  <a:cs typeface="Times New Roman" charset="0"/>
                </a:rPr>
                <a:t>das Gas </a:t>
              </a:r>
              <a:r>
                <a:rPr lang="de-DE" sz="1200" dirty="0" smtClean="0">
                  <a:latin typeface="Arial" charset="0"/>
                  <a:cs typeface="Times New Roman" charset="0"/>
                </a:rPr>
                <a:t>eingeleitet.</a:t>
              </a:r>
              <a:endParaRPr lang="de-DE" sz="1200" dirty="0">
                <a:latin typeface="Arial" charset="0"/>
                <a:cs typeface="Times New Roman" charset="0"/>
              </a:endParaRPr>
            </a:p>
            <a:p>
              <a:pPr marL="101600" indent="-101600">
                <a:spcBef>
                  <a:spcPct val="50000"/>
                </a:spcBef>
                <a:buFontTx/>
                <a:buChar char="•"/>
              </a:pPr>
              <a:r>
                <a:rPr lang="de-DE" sz="1200" dirty="0">
                  <a:latin typeface="Arial" charset="0"/>
                  <a:cs typeface="Times New Roman" charset="0"/>
                </a:rPr>
                <a:t>Über die zweite Öffnung, kann dann das gereinigte Gas abgeleitet und </a:t>
              </a:r>
              <a:r>
                <a:rPr lang="de-DE" sz="1200" dirty="0" smtClean="0">
                  <a:latin typeface="Arial" charset="0"/>
                  <a:cs typeface="Times New Roman" charset="0"/>
                </a:rPr>
                <a:t>weiter verwendet </a:t>
              </a:r>
              <a:r>
                <a:rPr lang="de-DE" sz="1200" dirty="0">
                  <a:latin typeface="Arial" charset="0"/>
                  <a:cs typeface="Times New Roman" charset="0"/>
                </a:rPr>
                <a:t>werden.</a:t>
              </a:r>
            </a:p>
          </p:txBody>
        </p:sp>
        <p:grpSp>
          <p:nvGrpSpPr>
            <p:cNvPr id="10246" name="Group 100"/>
            <p:cNvGrpSpPr>
              <a:grpSpLocks/>
            </p:cNvGrpSpPr>
            <p:nvPr/>
          </p:nvGrpSpPr>
          <p:grpSpPr bwMode="auto">
            <a:xfrm>
              <a:off x="685800" y="4886361"/>
              <a:ext cx="457200" cy="838200"/>
              <a:chOff x="1536" y="1584"/>
              <a:chExt cx="878" cy="1680"/>
            </a:xfrm>
          </p:grpSpPr>
          <p:grpSp>
            <p:nvGrpSpPr>
              <p:cNvPr id="10247" name="Group 101"/>
              <p:cNvGrpSpPr>
                <a:grpSpLocks/>
              </p:cNvGrpSpPr>
              <p:nvPr/>
            </p:nvGrpSpPr>
            <p:grpSpPr bwMode="auto">
              <a:xfrm>
                <a:off x="1934" y="2037"/>
                <a:ext cx="480" cy="1152"/>
                <a:chOff x="1872" y="624"/>
                <a:chExt cx="1296" cy="2928"/>
              </a:xfrm>
            </p:grpSpPr>
            <p:sp>
              <p:nvSpPr>
                <p:cNvPr id="10260" name="Rectangle 102"/>
                <p:cNvSpPr>
                  <a:spLocks noChangeArrowheads="1"/>
                </p:cNvSpPr>
                <p:nvPr/>
              </p:nvSpPr>
              <p:spPr bwMode="auto">
                <a:xfrm>
                  <a:off x="2256" y="1680"/>
                  <a:ext cx="480" cy="1824"/>
                </a:xfrm>
                <a:prstGeom prst="rect">
                  <a:avLst/>
                </a:prstGeom>
                <a:noFill/>
                <a:ln w="12700">
                  <a:solidFill>
                    <a:schemeClr val="tx1"/>
                  </a:solidFill>
                  <a:miter lim="800000"/>
                  <a:headEnd/>
                  <a:tailEnd/>
                </a:ln>
              </p:spPr>
              <p:txBody>
                <a:bodyPr wrap="none" anchor="ctr"/>
                <a:lstStyle/>
                <a:p>
                  <a:endParaRPr lang="de-DE"/>
                </a:p>
              </p:txBody>
            </p:sp>
            <p:sp>
              <p:nvSpPr>
                <p:cNvPr id="10261" name="AutoShape 103"/>
                <p:cNvSpPr>
                  <a:spLocks noChangeArrowheads="1"/>
                </p:cNvSpPr>
                <p:nvPr/>
              </p:nvSpPr>
              <p:spPr bwMode="auto">
                <a:xfrm>
                  <a:off x="2208" y="3504"/>
                  <a:ext cx="576" cy="48"/>
                </a:xfrm>
                <a:prstGeom prst="flowChartTerminator">
                  <a:avLst/>
                </a:prstGeom>
                <a:noFill/>
                <a:ln w="12700">
                  <a:solidFill>
                    <a:schemeClr val="tx1"/>
                  </a:solidFill>
                  <a:miter lim="800000"/>
                  <a:headEnd/>
                  <a:tailEnd/>
                </a:ln>
              </p:spPr>
              <p:txBody>
                <a:bodyPr wrap="none" anchor="ctr"/>
                <a:lstStyle/>
                <a:p>
                  <a:endParaRPr lang="de-DE"/>
                </a:p>
              </p:txBody>
            </p:sp>
            <p:sp>
              <p:nvSpPr>
                <p:cNvPr id="10262" name="AutoShape 104"/>
                <p:cNvSpPr>
                  <a:spLocks noChangeArrowheads="1"/>
                </p:cNvSpPr>
                <p:nvPr/>
              </p:nvSpPr>
              <p:spPr bwMode="auto">
                <a:xfrm>
                  <a:off x="2208" y="1536"/>
                  <a:ext cx="576" cy="144"/>
                </a:xfrm>
                <a:custGeom>
                  <a:avLst/>
                  <a:gdLst>
                    <a:gd name="T0" fmla="*/ 15 w 21600"/>
                    <a:gd name="T1" fmla="*/ 0 h 21600"/>
                    <a:gd name="T2" fmla="*/ 8 w 21600"/>
                    <a:gd name="T3" fmla="*/ 1 h 21600"/>
                    <a:gd name="T4" fmla="*/ 1 w 21600"/>
                    <a:gd name="T5" fmla="*/ 0 h 21600"/>
                    <a:gd name="T6" fmla="*/ 8 w 21600"/>
                    <a:gd name="T7" fmla="*/ 0 h 21600"/>
                    <a:gd name="T8" fmla="*/ 0 60000 65536"/>
                    <a:gd name="T9" fmla="*/ 0 60000 65536"/>
                    <a:gd name="T10" fmla="*/ 0 60000 65536"/>
                    <a:gd name="T11" fmla="*/ 0 60000 65536"/>
                    <a:gd name="T12" fmla="*/ 2775 w 21600"/>
                    <a:gd name="T13" fmla="*/ 2700 h 21600"/>
                    <a:gd name="T14" fmla="*/ 18825 w 21600"/>
                    <a:gd name="T15" fmla="*/ 18900 h 21600"/>
                  </a:gdLst>
                  <a:ahLst/>
                  <a:cxnLst>
                    <a:cxn ang="T8">
                      <a:pos x="T0" y="T1"/>
                    </a:cxn>
                    <a:cxn ang="T9">
                      <a:pos x="T2" y="T3"/>
                    </a:cxn>
                    <a:cxn ang="T10">
                      <a:pos x="T4" y="T5"/>
                    </a:cxn>
                    <a:cxn ang="T11">
                      <a:pos x="T6" y="T7"/>
                    </a:cxn>
                  </a:cxnLst>
                  <a:rect l="T12" t="T13" r="T14" b="T15"/>
                  <a:pathLst>
                    <a:path w="21600" h="21600">
                      <a:moveTo>
                        <a:pt x="0" y="0"/>
                      </a:moveTo>
                      <a:lnTo>
                        <a:pt x="1935" y="21600"/>
                      </a:lnTo>
                      <a:lnTo>
                        <a:pt x="19665" y="21600"/>
                      </a:lnTo>
                      <a:lnTo>
                        <a:pt x="21600" y="0"/>
                      </a:lnTo>
                      <a:close/>
                    </a:path>
                  </a:pathLst>
                </a:custGeom>
                <a:noFill/>
                <a:ln w="12700">
                  <a:solidFill>
                    <a:schemeClr val="tx1"/>
                  </a:solidFill>
                  <a:miter lim="800000"/>
                  <a:headEnd/>
                  <a:tailEnd/>
                </a:ln>
              </p:spPr>
              <p:txBody>
                <a:bodyPr wrap="none" anchor="ctr"/>
                <a:lstStyle/>
                <a:p>
                  <a:endParaRPr lang="de-DE"/>
                </a:p>
              </p:txBody>
            </p:sp>
            <p:sp>
              <p:nvSpPr>
                <p:cNvPr id="10263" name="Rectangle 105"/>
                <p:cNvSpPr>
                  <a:spLocks noChangeArrowheads="1"/>
                </p:cNvSpPr>
                <p:nvPr/>
              </p:nvSpPr>
              <p:spPr bwMode="auto">
                <a:xfrm>
                  <a:off x="2256" y="1632"/>
                  <a:ext cx="480" cy="144"/>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10264" name="Line 106"/>
                <p:cNvSpPr>
                  <a:spLocks noChangeShapeType="1"/>
                </p:cNvSpPr>
                <p:nvPr/>
              </p:nvSpPr>
              <p:spPr bwMode="auto">
                <a:xfrm>
                  <a:off x="2256" y="1632"/>
                  <a:ext cx="0" cy="144"/>
                </a:xfrm>
                <a:prstGeom prst="line">
                  <a:avLst/>
                </a:prstGeom>
                <a:noFill/>
                <a:ln w="12700">
                  <a:solidFill>
                    <a:schemeClr val="tx1"/>
                  </a:solidFill>
                  <a:round/>
                  <a:headEnd/>
                  <a:tailEnd/>
                </a:ln>
              </p:spPr>
              <p:txBody>
                <a:bodyPr/>
                <a:lstStyle/>
                <a:p>
                  <a:endParaRPr lang="de-DE"/>
                </a:p>
              </p:txBody>
            </p:sp>
            <p:sp>
              <p:nvSpPr>
                <p:cNvPr id="10265" name="Line 107"/>
                <p:cNvSpPr>
                  <a:spLocks noChangeShapeType="1"/>
                </p:cNvSpPr>
                <p:nvPr/>
              </p:nvSpPr>
              <p:spPr bwMode="auto">
                <a:xfrm>
                  <a:off x="2736" y="1680"/>
                  <a:ext cx="0" cy="96"/>
                </a:xfrm>
                <a:prstGeom prst="line">
                  <a:avLst/>
                </a:prstGeom>
                <a:noFill/>
                <a:ln w="12700">
                  <a:solidFill>
                    <a:schemeClr val="tx1"/>
                  </a:solidFill>
                  <a:round/>
                  <a:headEnd/>
                  <a:tailEnd/>
                </a:ln>
              </p:spPr>
              <p:txBody>
                <a:bodyPr/>
                <a:lstStyle/>
                <a:p>
                  <a:endParaRPr lang="de-DE"/>
                </a:p>
              </p:txBody>
            </p:sp>
            <p:sp>
              <p:nvSpPr>
                <p:cNvPr id="10266" name="AutoShape 108"/>
                <p:cNvSpPr>
                  <a:spLocks noChangeArrowheads="1"/>
                </p:cNvSpPr>
                <p:nvPr/>
              </p:nvSpPr>
              <p:spPr bwMode="auto">
                <a:xfrm rot="-5376799">
                  <a:off x="2110" y="1199"/>
                  <a:ext cx="768" cy="480"/>
                </a:xfrm>
                <a:prstGeom prst="flowChartDelay">
                  <a:avLst/>
                </a:prstGeom>
                <a:noFill/>
                <a:ln w="12700">
                  <a:solidFill>
                    <a:schemeClr val="tx1"/>
                  </a:solidFill>
                  <a:miter lim="800000"/>
                  <a:headEnd/>
                  <a:tailEnd/>
                </a:ln>
              </p:spPr>
              <p:txBody>
                <a:bodyPr wrap="none" anchor="ctr"/>
                <a:lstStyle/>
                <a:p>
                  <a:endParaRPr lang="de-DE"/>
                </a:p>
              </p:txBody>
            </p:sp>
            <p:sp>
              <p:nvSpPr>
                <p:cNvPr id="10267" name="Rectangle 109"/>
                <p:cNvSpPr>
                  <a:spLocks noChangeArrowheads="1"/>
                </p:cNvSpPr>
                <p:nvPr/>
              </p:nvSpPr>
              <p:spPr bwMode="auto">
                <a:xfrm>
                  <a:off x="1872" y="1296"/>
                  <a:ext cx="384" cy="96"/>
                </a:xfrm>
                <a:prstGeom prst="rect">
                  <a:avLst/>
                </a:prstGeom>
                <a:noFill/>
                <a:ln w="12700">
                  <a:solidFill>
                    <a:schemeClr val="tx1"/>
                  </a:solidFill>
                  <a:miter lim="800000"/>
                  <a:headEnd/>
                  <a:tailEnd/>
                </a:ln>
              </p:spPr>
              <p:txBody>
                <a:bodyPr wrap="none" anchor="ctr"/>
                <a:lstStyle/>
                <a:p>
                  <a:endParaRPr lang="de-DE"/>
                </a:p>
              </p:txBody>
            </p:sp>
            <p:sp>
              <p:nvSpPr>
                <p:cNvPr id="10268" name="Rectangle 110"/>
                <p:cNvSpPr>
                  <a:spLocks noChangeArrowheads="1"/>
                </p:cNvSpPr>
                <p:nvPr/>
              </p:nvSpPr>
              <p:spPr bwMode="auto">
                <a:xfrm>
                  <a:off x="2208" y="1296"/>
                  <a:ext cx="240" cy="48"/>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10269" name="Rectangle 111"/>
                <p:cNvSpPr>
                  <a:spLocks noChangeArrowheads="1"/>
                </p:cNvSpPr>
                <p:nvPr/>
              </p:nvSpPr>
              <p:spPr bwMode="auto">
                <a:xfrm>
                  <a:off x="2448" y="1104"/>
                  <a:ext cx="96" cy="1632"/>
                </a:xfrm>
                <a:prstGeom prst="rect">
                  <a:avLst/>
                </a:prstGeom>
                <a:noFill/>
                <a:ln w="12700">
                  <a:solidFill>
                    <a:schemeClr val="tx1"/>
                  </a:solidFill>
                  <a:miter lim="800000"/>
                  <a:headEnd/>
                  <a:tailEnd/>
                </a:ln>
              </p:spPr>
              <p:txBody>
                <a:bodyPr wrap="none" anchor="ctr"/>
                <a:lstStyle/>
                <a:p>
                  <a:endParaRPr lang="de-DE"/>
                </a:p>
              </p:txBody>
            </p:sp>
            <p:sp>
              <p:nvSpPr>
                <p:cNvPr id="10270" name="Rectangle 112"/>
                <p:cNvSpPr>
                  <a:spLocks noChangeArrowheads="1"/>
                </p:cNvSpPr>
                <p:nvPr/>
              </p:nvSpPr>
              <p:spPr bwMode="auto">
                <a:xfrm>
                  <a:off x="2448" y="960"/>
                  <a:ext cx="96" cy="192"/>
                </a:xfrm>
                <a:prstGeom prst="rect">
                  <a:avLst/>
                </a:prstGeom>
                <a:solidFill>
                  <a:schemeClr val="bg1"/>
                </a:solidFill>
                <a:ln w="12700">
                  <a:solidFill>
                    <a:schemeClr val="bg1"/>
                  </a:solidFill>
                  <a:miter lim="800000"/>
                  <a:headEnd/>
                  <a:tailEnd/>
                </a:ln>
              </p:spPr>
              <p:txBody>
                <a:bodyPr wrap="none" anchor="ctr"/>
                <a:lstStyle/>
                <a:p>
                  <a:endParaRPr lang="de-DE"/>
                </a:p>
              </p:txBody>
            </p:sp>
            <p:sp>
              <p:nvSpPr>
                <p:cNvPr id="10271" name="Line 113"/>
                <p:cNvSpPr>
                  <a:spLocks noChangeShapeType="1"/>
                </p:cNvSpPr>
                <p:nvPr/>
              </p:nvSpPr>
              <p:spPr bwMode="auto">
                <a:xfrm>
                  <a:off x="2448" y="960"/>
                  <a:ext cx="0" cy="240"/>
                </a:xfrm>
                <a:prstGeom prst="line">
                  <a:avLst/>
                </a:prstGeom>
                <a:noFill/>
                <a:ln w="12700">
                  <a:solidFill>
                    <a:schemeClr val="tx1"/>
                  </a:solidFill>
                  <a:round/>
                  <a:headEnd/>
                  <a:tailEnd/>
                </a:ln>
              </p:spPr>
              <p:txBody>
                <a:bodyPr/>
                <a:lstStyle/>
                <a:p>
                  <a:endParaRPr lang="de-DE"/>
                </a:p>
              </p:txBody>
            </p:sp>
            <p:sp>
              <p:nvSpPr>
                <p:cNvPr id="10272" name="Line 114"/>
                <p:cNvSpPr>
                  <a:spLocks noChangeShapeType="1"/>
                </p:cNvSpPr>
                <p:nvPr/>
              </p:nvSpPr>
              <p:spPr bwMode="auto">
                <a:xfrm flipH="1">
                  <a:off x="2544" y="1008"/>
                  <a:ext cx="0" cy="240"/>
                </a:xfrm>
                <a:prstGeom prst="line">
                  <a:avLst/>
                </a:prstGeom>
                <a:noFill/>
                <a:ln w="12700">
                  <a:solidFill>
                    <a:schemeClr val="tx1"/>
                  </a:solidFill>
                  <a:round/>
                  <a:headEnd/>
                  <a:tailEnd/>
                </a:ln>
              </p:spPr>
              <p:txBody>
                <a:bodyPr/>
                <a:lstStyle/>
                <a:p>
                  <a:endParaRPr lang="de-DE"/>
                </a:p>
              </p:txBody>
            </p:sp>
            <p:sp>
              <p:nvSpPr>
                <p:cNvPr id="10273" name="Line 115"/>
                <p:cNvSpPr>
                  <a:spLocks noChangeShapeType="1"/>
                </p:cNvSpPr>
                <p:nvPr/>
              </p:nvSpPr>
              <p:spPr bwMode="auto">
                <a:xfrm>
                  <a:off x="2544" y="960"/>
                  <a:ext cx="0" cy="144"/>
                </a:xfrm>
                <a:prstGeom prst="line">
                  <a:avLst/>
                </a:prstGeom>
                <a:noFill/>
                <a:ln w="12700">
                  <a:solidFill>
                    <a:schemeClr val="tx1"/>
                  </a:solidFill>
                  <a:round/>
                  <a:headEnd/>
                  <a:tailEnd/>
                </a:ln>
              </p:spPr>
              <p:txBody>
                <a:bodyPr/>
                <a:lstStyle/>
                <a:p>
                  <a:endParaRPr lang="de-DE"/>
                </a:p>
              </p:txBody>
            </p:sp>
            <p:sp>
              <p:nvSpPr>
                <p:cNvPr id="10274" name="Line 116"/>
                <p:cNvSpPr>
                  <a:spLocks noChangeShapeType="1"/>
                </p:cNvSpPr>
                <p:nvPr/>
              </p:nvSpPr>
              <p:spPr bwMode="auto">
                <a:xfrm>
                  <a:off x="2160" y="1296"/>
                  <a:ext cx="144" cy="0"/>
                </a:xfrm>
                <a:prstGeom prst="line">
                  <a:avLst/>
                </a:prstGeom>
                <a:noFill/>
                <a:ln w="12700">
                  <a:solidFill>
                    <a:schemeClr val="tx1"/>
                  </a:solidFill>
                  <a:round/>
                  <a:headEnd/>
                  <a:tailEnd/>
                </a:ln>
              </p:spPr>
              <p:txBody>
                <a:bodyPr/>
                <a:lstStyle/>
                <a:p>
                  <a:endParaRPr lang="de-DE"/>
                </a:p>
              </p:txBody>
            </p:sp>
            <p:sp>
              <p:nvSpPr>
                <p:cNvPr id="10275" name="Freeform 117"/>
                <p:cNvSpPr>
                  <a:spLocks/>
                </p:cNvSpPr>
                <p:nvPr/>
              </p:nvSpPr>
              <p:spPr bwMode="auto">
                <a:xfrm>
                  <a:off x="2448" y="624"/>
                  <a:ext cx="720" cy="672"/>
                </a:xfrm>
                <a:custGeom>
                  <a:avLst/>
                  <a:gdLst>
                    <a:gd name="T0" fmla="*/ 0 w 576"/>
                    <a:gd name="T1" fmla="*/ 672 h 480"/>
                    <a:gd name="T2" fmla="*/ 0 w 576"/>
                    <a:gd name="T3" fmla="*/ 269 h 480"/>
                    <a:gd name="T4" fmla="*/ 60 w 576"/>
                    <a:gd name="T5" fmla="*/ 134 h 480"/>
                    <a:gd name="T6" fmla="*/ 120 w 576"/>
                    <a:gd name="T7" fmla="*/ 67 h 480"/>
                    <a:gd name="T8" fmla="*/ 240 w 576"/>
                    <a:gd name="T9" fmla="*/ 0 h 480"/>
                    <a:gd name="T10" fmla="*/ 360 w 576"/>
                    <a:gd name="T11" fmla="*/ 0 h 480"/>
                    <a:gd name="T12" fmla="*/ 720 w 576"/>
                    <a:gd name="T13" fmla="*/ 0 h 480"/>
                    <a:gd name="T14" fmla="*/ 0 60000 65536"/>
                    <a:gd name="T15" fmla="*/ 0 60000 65536"/>
                    <a:gd name="T16" fmla="*/ 0 60000 65536"/>
                    <a:gd name="T17" fmla="*/ 0 60000 65536"/>
                    <a:gd name="T18" fmla="*/ 0 60000 65536"/>
                    <a:gd name="T19" fmla="*/ 0 60000 65536"/>
                    <a:gd name="T20" fmla="*/ 0 60000 65536"/>
                    <a:gd name="T21" fmla="*/ 0 w 576"/>
                    <a:gd name="T22" fmla="*/ 0 h 480"/>
                    <a:gd name="T23" fmla="*/ 576 w 576"/>
                    <a:gd name="T24" fmla="*/ 480 h 4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 h="480">
                      <a:moveTo>
                        <a:pt x="0" y="480"/>
                      </a:moveTo>
                      <a:lnTo>
                        <a:pt x="0" y="192"/>
                      </a:lnTo>
                      <a:lnTo>
                        <a:pt x="48" y="96"/>
                      </a:lnTo>
                      <a:lnTo>
                        <a:pt x="96" y="48"/>
                      </a:lnTo>
                      <a:lnTo>
                        <a:pt x="192" y="0"/>
                      </a:lnTo>
                      <a:lnTo>
                        <a:pt x="288" y="0"/>
                      </a:lnTo>
                      <a:lnTo>
                        <a:pt x="576" y="0"/>
                      </a:lnTo>
                    </a:path>
                  </a:pathLst>
                </a:custGeom>
                <a:noFill/>
                <a:ln w="12700">
                  <a:solidFill>
                    <a:schemeClr val="tx1"/>
                  </a:solidFill>
                  <a:round/>
                  <a:headEnd/>
                  <a:tailEnd/>
                </a:ln>
              </p:spPr>
              <p:txBody>
                <a:bodyPr/>
                <a:lstStyle/>
                <a:p>
                  <a:endParaRPr lang="de-DE"/>
                </a:p>
              </p:txBody>
            </p:sp>
            <p:sp>
              <p:nvSpPr>
                <p:cNvPr id="10276" name="Freeform 118"/>
                <p:cNvSpPr>
                  <a:spLocks/>
                </p:cNvSpPr>
                <p:nvPr/>
              </p:nvSpPr>
              <p:spPr bwMode="auto">
                <a:xfrm>
                  <a:off x="2544" y="720"/>
                  <a:ext cx="624" cy="624"/>
                </a:xfrm>
                <a:custGeom>
                  <a:avLst/>
                  <a:gdLst>
                    <a:gd name="T0" fmla="*/ 0 w 576"/>
                    <a:gd name="T1" fmla="*/ 624 h 480"/>
                    <a:gd name="T2" fmla="*/ 0 w 576"/>
                    <a:gd name="T3" fmla="*/ 250 h 480"/>
                    <a:gd name="T4" fmla="*/ 52 w 576"/>
                    <a:gd name="T5" fmla="*/ 125 h 480"/>
                    <a:gd name="T6" fmla="*/ 104 w 576"/>
                    <a:gd name="T7" fmla="*/ 62 h 480"/>
                    <a:gd name="T8" fmla="*/ 208 w 576"/>
                    <a:gd name="T9" fmla="*/ 0 h 480"/>
                    <a:gd name="T10" fmla="*/ 312 w 576"/>
                    <a:gd name="T11" fmla="*/ 0 h 480"/>
                    <a:gd name="T12" fmla="*/ 624 w 576"/>
                    <a:gd name="T13" fmla="*/ 0 h 480"/>
                    <a:gd name="T14" fmla="*/ 0 60000 65536"/>
                    <a:gd name="T15" fmla="*/ 0 60000 65536"/>
                    <a:gd name="T16" fmla="*/ 0 60000 65536"/>
                    <a:gd name="T17" fmla="*/ 0 60000 65536"/>
                    <a:gd name="T18" fmla="*/ 0 60000 65536"/>
                    <a:gd name="T19" fmla="*/ 0 60000 65536"/>
                    <a:gd name="T20" fmla="*/ 0 60000 65536"/>
                    <a:gd name="T21" fmla="*/ 0 w 576"/>
                    <a:gd name="T22" fmla="*/ 0 h 480"/>
                    <a:gd name="T23" fmla="*/ 576 w 576"/>
                    <a:gd name="T24" fmla="*/ 480 h 4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 h="480">
                      <a:moveTo>
                        <a:pt x="0" y="480"/>
                      </a:moveTo>
                      <a:lnTo>
                        <a:pt x="0" y="192"/>
                      </a:lnTo>
                      <a:lnTo>
                        <a:pt x="48" y="96"/>
                      </a:lnTo>
                      <a:lnTo>
                        <a:pt x="96" y="48"/>
                      </a:lnTo>
                      <a:lnTo>
                        <a:pt x="192" y="0"/>
                      </a:lnTo>
                      <a:lnTo>
                        <a:pt x="288" y="0"/>
                      </a:lnTo>
                      <a:lnTo>
                        <a:pt x="576" y="0"/>
                      </a:lnTo>
                    </a:path>
                  </a:pathLst>
                </a:custGeom>
                <a:noFill/>
                <a:ln w="12700">
                  <a:solidFill>
                    <a:schemeClr val="tx1"/>
                  </a:solidFill>
                  <a:round/>
                  <a:headEnd/>
                  <a:tailEnd/>
                </a:ln>
              </p:spPr>
              <p:txBody>
                <a:bodyPr/>
                <a:lstStyle/>
                <a:p>
                  <a:endParaRPr lang="de-DE"/>
                </a:p>
              </p:txBody>
            </p:sp>
            <p:sp>
              <p:nvSpPr>
                <p:cNvPr id="10277" name="Line 119"/>
                <p:cNvSpPr>
                  <a:spLocks noChangeShapeType="1"/>
                </p:cNvSpPr>
                <p:nvPr/>
              </p:nvSpPr>
              <p:spPr bwMode="auto">
                <a:xfrm flipV="1">
                  <a:off x="3168" y="624"/>
                  <a:ext cx="0" cy="96"/>
                </a:xfrm>
                <a:prstGeom prst="line">
                  <a:avLst/>
                </a:prstGeom>
                <a:noFill/>
                <a:ln w="12700">
                  <a:solidFill>
                    <a:schemeClr val="tx1"/>
                  </a:solidFill>
                  <a:round/>
                  <a:headEnd/>
                  <a:tailEnd/>
                </a:ln>
              </p:spPr>
              <p:txBody>
                <a:bodyPr/>
                <a:lstStyle/>
                <a:p>
                  <a:endParaRPr lang="de-DE"/>
                </a:p>
              </p:txBody>
            </p:sp>
          </p:grpSp>
          <p:sp>
            <p:nvSpPr>
              <p:cNvPr id="10248" name="AutoShape 120"/>
              <p:cNvSpPr>
                <a:spLocks noChangeArrowheads="1"/>
              </p:cNvSpPr>
              <p:nvPr/>
            </p:nvSpPr>
            <p:spPr bwMode="auto">
              <a:xfrm rot="5400000" flipV="1">
                <a:off x="934" y="2397"/>
                <a:ext cx="1664" cy="37"/>
              </a:xfrm>
              <a:prstGeom prst="roundRect">
                <a:avLst>
                  <a:gd name="adj" fmla="val 50000"/>
                </a:avLst>
              </a:prstGeom>
              <a:solidFill>
                <a:srgbClr val="DDDDDD"/>
              </a:solidFill>
              <a:ln w="12700">
                <a:solidFill>
                  <a:srgbClr val="000000"/>
                </a:solidFill>
                <a:round/>
                <a:headEnd/>
                <a:tailEnd/>
              </a:ln>
            </p:spPr>
            <p:txBody>
              <a:bodyPr wrap="none" anchor="ctr"/>
              <a:lstStyle/>
              <a:p>
                <a:endParaRPr lang="de-DE"/>
              </a:p>
            </p:txBody>
          </p:sp>
          <p:sp>
            <p:nvSpPr>
              <p:cNvPr id="10249" name="AutoShape 121"/>
              <p:cNvSpPr>
                <a:spLocks noChangeArrowheads="1"/>
              </p:cNvSpPr>
              <p:nvPr/>
            </p:nvSpPr>
            <p:spPr bwMode="auto">
              <a:xfrm flipV="1">
                <a:off x="1632" y="3217"/>
                <a:ext cx="738" cy="47"/>
              </a:xfrm>
              <a:prstGeom prst="roundRect">
                <a:avLst>
                  <a:gd name="adj" fmla="val 50000"/>
                </a:avLst>
              </a:prstGeom>
              <a:solidFill>
                <a:srgbClr val="DDDDDD"/>
              </a:solidFill>
              <a:ln w="12700">
                <a:solidFill>
                  <a:srgbClr val="000000"/>
                </a:solidFill>
                <a:round/>
                <a:headEnd/>
                <a:tailEnd/>
              </a:ln>
            </p:spPr>
            <p:txBody>
              <a:bodyPr wrap="none" anchor="ctr"/>
              <a:lstStyle/>
              <a:p>
                <a:endParaRPr lang="de-DE"/>
              </a:p>
            </p:txBody>
          </p:sp>
          <p:grpSp>
            <p:nvGrpSpPr>
              <p:cNvPr id="10250" name="Group 122"/>
              <p:cNvGrpSpPr>
                <a:grpSpLocks/>
              </p:cNvGrpSpPr>
              <p:nvPr/>
            </p:nvGrpSpPr>
            <p:grpSpPr bwMode="auto">
              <a:xfrm>
                <a:off x="1536" y="2532"/>
                <a:ext cx="717" cy="156"/>
                <a:chOff x="1920" y="2577"/>
                <a:chExt cx="846" cy="116"/>
              </a:xfrm>
            </p:grpSpPr>
            <p:sp>
              <p:nvSpPr>
                <p:cNvPr id="10256" name="AutoShape 123"/>
                <p:cNvSpPr>
                  <a:spLocks noChangeArrowheads="1"/>
                </p:cNvSpPr>
                <p:nvPr/>
              </p:nvSpPr>
              <p:spPr bwMode="auto">
                <a:xfrm rot="40038">
                  <a:off x="2449" y="2577"/>
                  <a:ext cx="150" cy="116"/>
                </a:xfrm>
                <a:prstGeom prst="roundRect">
                  <a:avLst>
                    <a:gd name="adj" fmla="val 31741"/>
                  </a:avLst>
                </a:prstGeom>
                <a:solidFill>
                  <a:srgbClr val="DDDDDD"/>
                </a:solidFill>
                <a:ln w="12700">
                  <a:solidFill>
                    <a:schemeClr val="tx1"/>
                  </a:solidFill>
                  <a:round/>
                  <a:headEnd/>
                  <a:tailEnd/>
                </a:ln>
              </p:spPr>
              <p:txBody>
                <a:bodyPr wrap="none" anchor="ctr"/>
                <a:lstStyle/>
                <a:p>
                  <a:endParaRPr lang="de-DE"/>
                </a:p>
              </p:txBody>
            </p:sp>
            <p:sp>
              <p:nvSpPr>
                <p:cNvPr id="10257" name="AutoShape 124"/>
                <p:cNvSpPr>
                  <a:spLocks noChangeArrowheads="1"/>
                </p:cNvSpPr>
                <p:nvPr/>
              </p:nvSpPr>
              <p:spPr bwMode="auto">
                <a:xfrm rot="40038" flipV="1">
                  <a:off x="2495" y="2649"/>
                  <a:ext cx="266" cy="26"/>
                </a:xfrm>
                <a:prstGeom prst="roundRect">
                  <a:avLst>
                    <a:gd name="adj" fmla="val 50000"/>
                  </a:avLst>
                </a:prstGeom>
                <a:solidFill>
                  <a:srgbClr val="DDDDDD"/>
                </a:solidFill>
                <a:ln w="12700">
                  <a:solidFill>
                    <a:schemeClr val="tx1"/>
                  </a:solidFill>
                  <a:round/>
                  <a:headEnd/>
                  <a:tailEnd/>
                </a:ln>
              </p:spPr>
              <p:txBody>
                <a:bodyPr wrap="none" anchor="ctr"/>
                <a:lstStyle/>
                <a:p>
                  <a:endParaRPr lang="de-DE"/>
                </a:p>
              </p:txBody>
            </p:sp>
            <p:sp>
              <p:nvSpPr>
                <p:cNvPr id="10258" name="AutoShape 125"/>
                <p:cNvSpPr>
                  <a:spLocks noChangeArrowheads="1"/>
                </p:cNvSpPr>
                <p:nvPr/>
              </p:nvSpPr>
              <p:spPr bwMode="auto">
                <a:xfrm rot="40038" flipV="1">
                  <a:off x="2500" y="2597"/>
                  <a:ext cx="266" cy="27"/>
                </a:xfrm>
                <a:prstGeom prst="roundRect">
                  <a:avLst>
                    <a:gd name="adj" fmla="val 50000"/>
                  </a:avLst>
                </a:prstGeom>
                <a:solidFill>
                  <a:srgbClr val="DDDDDD"/>
                </a:solidFill>
                <a:ln w="12700">
                  <a:solidFill>
                    <a:schemeClr val="tx1"/>
                  </a:solidFill>
                  <a:round/>
                  <a:headEnd/>
                  <a:tailEnd/>
                </a:ln>
              </p:spPr>
              <p:txBody>
                <a:bodyPr wrap="none" anchor="ctr"/>
                <a:lstStyle/>
                <a:p>
                  <a:endParaRPr lang="de-DE"/>
                </a:p>
              </p:txBody>
            </p:sp>
            <p:sp>
              <p:nvSpPr>
                <p:cNvPr id="10259" name="Freeform 126"/>
                <p:cNvSpPr>
                  <a:spLocks/>
                </p:cNvSpPr>
                <p:nvPr/>
              </p:nvSpPr>
              <p:spPr bwMode="auto">
                <a:xfrm>
                  <a:off x="1920" y="2617"/>
                  <a:ext cx="615" cy="33"/>
                </a:xfrm>
                <a:custGeom>
                  <a:avLst/>
                  <a:gdLst>
                    <a:gd name="T0" fmla="*/ 557 w 615"/>
                    <a:gd name="T1" fmla="*/ 4 h 33"/>
                    <a:gd name="T2" fmla="*/ 174 w 615"/>
                    <a:gd name="T3" fmla="*/ 0 h 33"/>
                    <a:gd name="T4" fmla="*/ 133 w 615"/>
                    <a:gd name="T5" fmla="*/ 0 h 33"/>
                    <a:gd name="T6" fmla="*/ 87 w 615"/>
                    <a:gd name="T7" fmla="*/ 2 h 33"/>
                    <a:gd name="T8" fmla="*/ 88 w 615"/>
                    <a:gd name="T9" fmla="*/ 23 h 33"/>
                    <a:gd name="T10" fmla="*/ 129 w 615"/>
                    <a:gd name="T11" fmla="*/ 24 h 33"/>
                    <a:gd name="T12" fmla="*/ 177 w 615"/>
                    <a:gd name="T13" fmla="*/ 29 h 33"/>
                    <a:gd name="T14" fmla="*/ 552 w 615"/>
                    <a:gd name="T15" fmla="*/ 29 h 33"/>
                    <a:gd name="T16" fmla="*/ 557 w 615"/>
                    <a:gd name="T17" fmla="*/ 4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15"/>
                    <a:gd name="T28" fmla="*/ 0 h 33"/>
                    <a:gd name="T29" fmla="*/ 615 w 615"/>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15" h="33">
                      <a:moveTo>
                        <a:pt x="557" y="4"/>
                      </a:moveTo>
                      <a:cubicBezTo>
                        <a:pt x="472" y="7"/>
                        <a:pt x="245" y="1"/>
                        <a:pt x="174" y="0"/>
                      </a:cubicBezTo>
                      <a:lnTo>
                        <a:pt x="133" y="0"/>
                      </a:lnTo>
                      <a:lnTo>
                        <a:pt x="87" y="2"/>
                      </a:lnTo>
                      <a:cubicBezTo>
                        <a:pt x="0" y="17"/>
                        <a:pt x="83" y="19"/>
                        <a:pt x="88" y="23"/>
                      </a:cubicBezTo>
                      <a:lnTo>
                        <a:pt x="129" y="24"/>
                      </a:lnTo>
                      <a:lnTo>
                        <a:pt x="177" y="29"/>
                      </a:lnTo>
                      <a:cubicBezTo>
                        <a:pt x="247" y="30"/>
                        <a:pt x="489" y="33"/>
                        <a:pt x="552" y="29"/>
                      </a:cubicBezTo>
                      <a:cubicBezTo>
                        <a:pt x="615" y="25"/>
                        <a:pt x="564" y="4"/>
                        <a:pt x="557" y="4"/>
                      </a:cubicBezTo>
                      <a:close/>
                    </a:path>
                  </a:pathLst>
                </a:custGeom>
                <a:solidFill>
                  <a:srgbClr val="DDDDDD"/>
                </a:solidFill>
                <a:ln w="12700" cap="flat" cmpd="sng">
                  <a:solidFill>
                    <a:schemeClr val="tx1"/>
                  </a:solidFill>
                  <a:prstDash val="solid"/>
                  <a:round/>
                  <a:headEnd/>
                  <a:tailEnd/>
                </a:ln>
              </p:spPr>
              <p:txBody>
                <a:bodyPr wrap="none"/>
                <a:lstStyle/>
                <a:p>
                  <a:endParaRPr lang="de-DE"/>
                </a:p>
              </p:txBody>
            </p:sp>
          </p:grpSp>
          <p:grpSp>
            <p:nvGrpSpPr>
              <p:cNvPr id="10251" name="Group 127"/>
              <p:cNvGrpSpPr>
                <a:grpSpLocks/>
              </p:cNvGrpSpPr>
              <p:nvPr/>
            </p:nvGrpSpPr>
            <p:grpSpPr bwMode="auto">
              <a:xfrm>
                <a:off x="1653" y="2544"/>
                <a:ext cx="145" cy="118"/>
                <a:chOff x="2142" y="2578"/>
                <a:chExt cx="145" cy="118"/>
              </a:xfrm>
            </p:grpSpPr>
            <p:sp>
              <p:nvSpPr>
                <p:cNvPr id="10252" name="AutoShape 128"/>
                <p:cNvSpPr>
                  <a:spLocks noChangeArrowheads="1"/>
                </p:cNvSpPr>
                <p:nvPr/>
              </p:nvSpPr>
              <p:spPr bwMode="auto">
                <a:xfrm flipH="1" flipV="1">
                  <a:off x="2180" y="2578"/>
                  <a:ext cx="107" cy="118"/>
                </a:xfrm>
                <a:prstGeom prst="roundRect">
                  <a:avLst>
                    <a:gd name="adj" fmla="val 50000"/>
                  </a:avLst>
                </a:prstGeom>
                <a:solidFill>
                  <a:srgbClr val="DDDDDD"/>
                </a:solidFill>
                <a:ln w="12700">
                  <a:solidFill>
                    <a:schemeClr val="tx1"/>
                  </a:solidFill>
                  <a:round/>
                  <a:headEnd/>
                  <a:tailEnd/>
                </a:ln>
              </p:spPr>
              <p:txBody>
                <a:bodyPr wrap="none" anchor="ctr"/>
                <a:lstStyle/>
                <a:p>
                  <a:endParaRPr lang="de-DE"/>
                </a:p>
              </p:txBody>
            </p:sp>
            <p:grpSp>
              <p:nvGrpSpPr>
                <p:cNvPr id="10253" name="Group 129"/>
                <p:cNvGrpSpPr>
                  <a:grpSpLocks/>
                </p:cNvGrpSpPr>
                <p:nvPr/>
              </p:nvGrpSpPr>
              <p:grpSpPr bwMode="auto">
                <a:xfrm rot="1838627" flipH="1">
                  <a:off x="2142" y="2598"/>
                  <a:ext cx="85" cy="90"/>
                  <a:chOff x="3646" y="2640"/>
                  <a:chExt cx="246" cy="278"/>
                </a:xfrm>
              </p:grpSpPr>
              <p:sp>
                <p:nvSpPr>
                  <p:cNvPr id="10254" name="Line 130"/>
                  <p:cNvSpPr>
                    <a:spLocks noChangeShapeType="1"/>
                  </p:cNvSpPr>
                  <p:nvPr/>
                </p:nvSpPr>
                <p:spPr bwMode="auto">
                  <a:xfrm rot="1203202">
                    <a:off x="3646" y="2706"/>
                    <a:ext cx="110" cy="14"/>
                  </a:xfrm>
                  <a:prstGeom prst="line">
                    <a:avLst/>
                  </a:prstGeom>
                  <a:noFill/>
                  <a:ln w="12700">
                    <a:solidFill>
                      <a:schemeClr val="tx1"/>
                    </a:solidFill>
                    <a:round/>
                    <a:headEnd/>
                    <a:tailEnd/>
                  </a:ln>
                </p:spPr>
                <p:txBody>
                  <a:bodyPr/>
                  <a:lstStyle/>
                  <a:p>
                    <a:endParaRPr lang="de-DE"/>
                  </a:p>
                </p:txBody>
              </p:sp>
              <p:sp>
                <p:nvSpPr>
                  <p:cNvPr id="10255" name="Oval 131"/>
                  <p:cNvSpPr>
                    <a:spLocks noChangeArrowheads="1"/>
                  </p:cNvSpPr>
                  <p:nvPr/>
                </p:nvSpPr>
                <p:spPr bwMode="auto">
                  <a:xfrm rot="2224078">
                    <a:off x="3744" y="2640"/>
                    <a:ext cx="148" cy="278"/>
                  </a:xfrm>
                  <a:prstGeom prst="ellipse">
                    <a:avLst/>
                  </a:prstGeom>
                  <a:solidFill>
                    <a:schemeClr val="folHlink"/>
                  </a:solidFill>
                  <a:ln w="12700">
                    <a:solidFill>
                      <a:schemeClr val="tx1"/>
                    </a:solidFill>
                    <a:round/>
                    <a:headEnd/>
                    <a:tailEnd/>
                  </a:ln>
                </p:spPr>
                <p:txBody>
                  <a:bodyPr wrap="none" anchor="ctr"/>
                  <a:lstStyle/>
                  <a:p>
                    <a:endParaRPr lang="de-DE"/>
                  </a:p>
                </p:txBody>
              </p:sp>
            </p:grpSp>
          </p:grpSp>
        </p:grpSp>
      </p:gr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301</Words>
  <Application>Microsoft Office PowerPoint</Application>
  <PresentationFormat>Bildschirmpräsentation (4:3)</PresentationFormat>
  <Paragraphs>291</Paragraphs>
  <Slides>15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Times New Roman</vt:lpstr>
      <vt:lpstr>Arial</vt:lpstr>
      <vt:lpstr>Calibri</vt:lpstr>
      <vt:lpstr>Standarddesign</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Janina</dc:creator>
  <cp:lastModifiedBy>Walter Wagner</cp:lastModifiedBy>
  <cp:revision>156</cp:revision>
  <dcterms:created xsi:type="dcterms:W3CDTF">2010-07-19T15:24:40Z</dcterms:created>
  <dcterms:modified xsi:type="dcterms:W3CDTF">2013-07-16T09:48:14Z</dcterms:modified>
</cp:coreProperties>
</file>