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61263" cy="5329238"/>
  <p:notesSz cx="4565650" cy="6797675"/>
  <p:defaultTextStyle>
    <a:defPPr>
      <a:defRPr lang="de-DE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484" y="-1074"/>
      </p:cViewPr>
      <p:guideLst>
        <p:guide orient="horz" pos="1678"/>
        <p:guide orient="horz" pos="317"/>
        <p:guide orient="horz" pos="3039"/>
        <p:guide pos="2382"/>
        <p:guide pos="567"/>
        <p:guide pos="46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095" y="1655518"/>
            <a:ext cx="6427074" cy="114233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190" y="3019902"/>
            <a:ext cx="5292884" cy="136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81916" y="213417"/>
            <a:ext cx="1701284" cy="454712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8063" y="213417"/>
            <a:ext cx="4977831" cy="454712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287" y="3424529"/>
            <a:ext cx="6427074" cy="10584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287" y="2258759"/>
            <a:ext cx="6427074" cy="116577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63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43642" y="1243489"/>
            <a:ext cx="3339558" cy="351705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63" y="1192911"/>
            <a:ext cx="3340871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063" y="1690059"/>
            <a:ext cx="3340871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017" y="1192911"/>
            <a:ext cx="3342183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017" y="1690059"/>
            <a:ext cx="3342183" cy="307048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064" y="212183"/>
            <a:ext cx="2487603" cy="90301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244" y="212183"/>
            <a:ext cx="4226956" cy="454835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064" y="1115193"/>
            <a:ext cx="2487603" cy="3645347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060" y="3730466"/>
            <a:ext cx="4536758" cy="44040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060" y="476177"/>
            <a:ext cx="4536758" cy="3197543"/>
          </a:xfrm>
        </p:spPr>
        <p:txBody>
          <a:bodyPr/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060" y="4170869"/>
            <a:ext cx="4536758" cy="625445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063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B669-496D-457C-B845-43689EF2B0D2}" type="datetimeFigureOut">
              <a:rPr lang="de-DE" smtClean="0"/>
              <a:pPr/>
              <a:t>16.07.2013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432" y="4939414"/>
            <a:ext cx="2394400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905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0589-E464-4247-9659-19AC3F422A5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6549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06" indent="-276206" algn="l" defTabSz="73654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446" indent="-230172" algn="l" defTabSz="7365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687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961" indent="-184137" algn="l" defTabSz="73654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36" indent="-184137" algn="l" defTabSz="73654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00112" y="500063"/>
            <a:ext cx="6480175" cy="4324350"/>
            <a:chOff x="857" y="768"/>
            <a:chExt cx="3943" cy="2724"/>
          </a:xfrm>
        </p:grpSpPr>
        <p:pic>
          <p:nvPicPr>
            <p:cNvPr id="5" name="Picture 7" descr="C:\Dokumente und Einstellungen\Janina\Eigene Dateien\Eigene Bilder\ZA\ZA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 l="8583" t="4732" r="32617" b="37856"/>
            <a:stretch>
              <a:fillRect/>
            </a:stretch>
          </p:blipFill>
          <p:spPr bwMode="auto">
            <a:xfrm>
              <a:off x="886" y="816"/>
              <a:ext cx="3883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857" y="768"/>
              <a:ext cx="3943" cy="2724"/>
              <a:chOff x="972" y="974"/>
              <a:chExt cx="9858" cy="6812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972" y="974"/>
                <a:ext cx="9858" cy="6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sz="12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1800" y="2678"/>
                <a:ext cx="8280" cy="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de-DE" sz="2800" b="1" dirty="0">
                    <a:latin typeface="Arial" pitchFamily="34" charset="0"/>
                    <a:cs typeface="Arial" pitchFamily="34" charset="0"/>
                  </a:rPr>
                  <a:t>Chemiker-Experimentierpass</a:t>
                </a:r>
              </a:p>
              <a:p>
                <a:pPr algn="ctr" eaLnBrk="0" hangingPunct="0"/>
                <a:endParaRPr lang="de-DE" sz="2200" b="1" dirty="0"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/>
                <a:r>
                  <a:rPr lang="de-DE" b="1" dirty="0">
                    <a:latin typeface="Arial" pitchFamily="34" charset="0"/>
                    <a:cs typeface="Arial" pitchFamily="34" charset="0"/>
                  </a:rPr>
                  <a:t>von </a:t>
                </a:r>
                <a:r>
                  <a:rPr lang="de-DE" sz="2200" b="1" dirty="0">
                    <a:latin typeface="Arial" pitchFamily="34" charset="0"/>
                    <a:cs typeface="Arial" pitchFamily="34" charset="0"/>
                  </a:rPr>
                  <a:t>_________________________</a:t>
                </a:r>
              </a:p>
              <a:p>
                <a:pPr algn="ctr" eaLnBrk="0" hangingPunct="0"/>
                <a:endParaRPr lang="de-DE" sz="2000" b="1" dirty="0"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/>
                <a:r>
                  <a:rPr lang="de-DE" b="1" dirty="0">
                    <a:latin typeface="Arial" pitchFamily="34" charset="0"/>
                    <a:cs typeface="Arial" pitchFamily="34" charset="0"/>
                  </a:rPr>
                  <a:t>Jahrgangsstufe 8</a:t>
                </a: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080" y="1058"/>
                <a:ext cx="9720" cy="6660"/>
              </a:xfrm>
              <a:prstGeom prst="rect">
                <a:avLst/>
              </a:prstGeom>
              <a:noFill/>
              <a:ln w="762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de-DE" sz="2600"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/>
                <a:endParaRPr lang="de-DE" sz="2600"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/>
                <a:endParaRPr lang="de-DE" sz="2600">
                  <a:latin typeface="Arial" pitchFamily="34" charset="0"/>
                  <a:cs typeface="Arial" pitchFamily="34" charset="0"/>
                </a:endParaRPr>
              </a:p>
              <a:p>
                <a:pPr eaLnBrk="0" hangingPunct="0"/>
                <a:endParaRPr lang="de-D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56"/>
          <p:cNvGrpSpPr/>
          <p:nvPr/>
        </p:nvGrpSpPr>
        <p:grpSpPr>
          <a:xfrm>
            <a:off x="900310" y="504379"/>
            <a:ext cx="6479977" cy="4320034"/>
            <a:chOff x="1371600" y="1295400"/>
            <a:chExt cx="6248400" cy="4229100"/>
          </a:xfrm>
        </p:grpSpPr>
        <p:sp>
          <p:nvSpPr>
            <p:cNvPr id="58" name="Text Box 3"/>
            <p:cNvSpPr txBox="1">
              <a:spLocks noChangeArrowheads="1"/>
            </p:cNvSpPr>
            <p:nvPr/>
          </p:nvSpPr>
          <p:spPr bwMode="auto">
            <a:xfrm>
              <a:off x="1371600" y="1295400"/>
              <a:ext cx="6248400" cy="42291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000" dirty="0">
                <a:latin typeface="Comic Sans MS" pitchFamily="66" charset="0"/>
              </a:endParaRPr>
            </a:p>
            <a:p>
              <a:pPr algn="ctr" eaLnBrk="0" hangingPunct="0"/>
              <a:r>
                <a:rPr lang="de-DE" sz="2000" dirty="0">
                  <a:latin typeface="Comic Sans MS" pitchFamily="66" charset="0"/>
                </a:rPr>
                <a:t>Wie sicher fühle ich mich im Umgang mit dem </a:t>
              </a:r>
              <a:r>
                <a:rPr lang="de-DE" sz="2000" dirty="0" smtClean="0">
                  <a:latin typeface="Comic Sans MS" pitchFamily="66" charset="0"/>
                </a:rPr>
                <a:t>Brenner?</a:t>
              </a:r>
              <a:endParaRPr lang="de-DE" sz="2000" dirty="0">
                <a:latin typeface="Comic Sans MS" pitchFamily="66" charset="0"/>
              </a:endParaRPr>
            </a:p>
          </p:txBody>
        </p:sp>
        <p:sp>
          <p:nvSpPr>
            <p:cNvPr id="59" name="Line 38"/>
            <p:cNvSpPr>
              <a:spLocks noChangeShapeType="1"/>
            </p:cNvSpPr>
            <p:nvPr/>
          </p:nvSpPr>
          <p:spPr bwMode="auto">
            <a:xfrm flipV="1">
              <a:off x="2374900" y="3162300"/>
              <a:ext cx="3548063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0" name="Group 39"/>
            <p:cNvGrpSpPr>
              <a:grpSpLocks/>
            </p:cNvGrpSpPr>
            <p:nvPr/>
          </p:nvGrpSpPr>
          <p:grpSpPr bwMode="auto">
            <a:xfrm>
              <a:off x="6000750" y="2019300"/>
              <a:ext cx="1252538" cy="3252788"/>
              <a:chOff x="3780" y="1272"/>
              <a:chExt cx="789" cy="2049"/>
            </a:xfrm>
          </p:grpSpPr>
          <p:sp>
            <p:nvSpPr>
              <p:cNvPr id="87" name="AutoShape 40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8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108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109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110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111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89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104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105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106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10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90" name="AutoShape 51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AutoShape 52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2" name="Group 53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98" name="AutoShape 54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9" name="AutoShape 55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0" name="Oval 56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1" name="Freeform 57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02" name="AutoShape 58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3" name="Arc 59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93" name="AutoShape 60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AutoShape 61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AutoShape 62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AutoShape 63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7" name="AutoShape 64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1" name="Group 65"/>
            <p:cNvGrpSpPr>
              <a:grpSpLocks/>
            </p:cNvGrpSpPr>
            <p:nvPr/>
          </p:nvGrpSpPr>
          <p:grpSpPr bwMode="auto">
            <a:xfrm>
              <a:off x="1676400" y="4267200"/>
              <a:ext cx="457200" cy="1016000"/>
              <a:chOff x="3780" y="1272"/>
              <a:chExt cx="789" cy="2049"/>
            </a:xfrm>
          </p:grpSpPr>
          <p:sp>
            <p:nvSpPr>
              <p:cNvPr id="62" name="AutoShape 66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3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83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84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8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64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79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80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81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82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65" name="AutoShape 77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AutoShape 78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67" name="Group 79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73" name="AutoShape 80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4" name="AutoShape 81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5" name="Oval 82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6" name="Freeform 83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AutoShape 84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Arc 85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68" name="AutoShape 86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AutoShape 87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AutoShape 88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AutoShape 89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AutoShape 90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900310" y="504379"/>
            <a:ext cx="6479977" cy="4320034"/>
            <a:chOff x="1371600" y="1295400"/>
            <a:chExt cx="6248400" cy="42291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371600" y="1295400"/>
              <a:ext cx="6248400" cy="42291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000" dirty="0">
                <a:latin typeface="Comic Sans MS" pitchFamily="66" charset="0"/>
              </a:endParaRPr>
            </a:p>
            <a:p>
              <a:pPr algn="ctr" eaLnBrk="0" hangingPunct="0"/>
              <a:r>
                <a:rPr lang="de-DE" sz="2000" dirty="0">
                  <a:latin typeface="Comic Sans MS" pitchFamily="66" charset="0"/>
                </a:rPr>
                <a:t>Wie sicher fühle ich mich im Umgang mit dem Mikroskop?</a:t>
              </a:r>
            </a:p>
          </p:txBody>
        </p:sp>
        <p:sp>
          <p:nvSpPr>
            <p:cNvPr id="4" name="Line 38"/>
            <p:cNvSpPr>
              <a:spLocks noChangeShapeType="1"/>
            </p:cNvSpPr>
            <p:nvPr/>
          </p:nvSpPr>
          <p:spPr bwMode="auto">
            <a:xfrm flipV="1">
              <a:off x="2374900" y="3162300"/>
              <a:ext cx="3548063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000750" y="2019300"/>
              <a:ext cx="1252538" cy="3252788"/>
              <a:chOff x="3780" y="1272"/>
              <a:chExt cx="789" cy="2049"/>
            </a:xfrm>
          </p:grpSpPr>
          <p:sp>
            <p:nvSpPr>
              <p:cNvPr id="32" name="AutoShape 40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53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4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5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34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49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0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1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2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35" name="AutoShape 51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AutoShape 52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7" name="Group 53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43" name="AutoShape 54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AutoShape 55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Oval 56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Freeform 57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AutoShape 58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Arc 59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8" name="AutoShape 60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AutoShape 61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AutoShape 62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AutoShape 63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AutoShape 64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676400" y="4267200"/>
              <a:ext cx="457200" cy="1016000"/>
              <a:chOff x="3780" y="1272"/>
              <a:chExt cx="789" cy="2049"/>
            </a:xfrm>
          </p:grpSpPr>
          <p:sp>
            <p:nvSpPr>
              <p:cNvPr id="7" name="AutoShape 66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28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9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1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24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5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10" name="AutoShape 77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18" name="AutoShape 80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AutoShape 81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Oval 82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Freeform 83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AutoShape 84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Arc 85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3" name="AutoShape 86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AutoShape 87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AutoShape 88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9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AutoShape 90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900310" y="504379"/>
            <a:ext cx="6479977" cy="4320034"/>
            <a:chOff x="1371600" y="1295400"/>
            <a:chExt cx="6248400" cy="42291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371600" y="1295400"/>
              <a:ext cx="6248400" cy="42291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000">
                <a:latin typeface="Comic Sans MS" pitchFamily="66" charset="0"/>
              </a:endParaRPr>
            </a:p>
            <a:p>
              <a:pPr algn="ctr" eaLnBrk="0" hangingPunct="0"/>
              <a:r>
                <a:rPr lang="de-DE" sz="2000">
                  <a:latin typeface="Comic Sans MS" pitchFamily="66" charset="0"/>
                </a:rPr>
                <a:t>Wie sicher fühle ich mich im Umgang mit einer Gaswaschflasche?</a:t>
              </a:r>
            </a:p>
          </p:txBody>
        </p:sp>
        <p:sp>
          <p:nvSpPr>
            <p:cNvPr id="4" name="Line 38"/>
            <p:cNvSpPr>
              <a:spLocks noChangeShapeType="1"/>
            </p:cNvSpPr>
            <p:nvPr/>
          </p:nvSpPr>
          <p:spPr bwMode="auto">
            <a:xfrm flipV="1">
              <a:off x="2374900" y="3162300"/>
              <a:ext cx="3548063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000750" y="2019300"/>
              <a:ext cx="1252538" cy="3252788"/>
              <a:chOff x="3780" y="1272"/>
              <a:chExt cx="789" cy="2049"/>
            </a:xfrm>
          </p:grpSpPr>
          <p:sp>
            <p:nvSpPr>
              <p:cNvPr id="32" name="AutoShape 40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53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4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5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34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49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0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1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2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35" name="AutoShape 51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AutoShape 52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7" name="Group 53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43" name="AutoShape 54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AutoShape 55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Oval 56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Freeform 57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AutoShape 58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Arc 59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8" name="AutoShape 60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AutoShape 61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AutoShape 62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AutoShape 63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AutoShape 64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676400" y="4267200"/>
              <a:ext cx="457200" cy="1016000"/>
              <a:chOff x="3780" y="1272"/>
              <a:chExt cx="789" cy="2049"/>
            </a:xfrm>
          </p:grpSpPr>
          <p:sp>
            <p:nvSpPr>
              <p:cNvPr id="7" name="AutoShape 66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28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9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1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24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5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10" name="AutoShape 77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18" name="AutoShape 80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AutoShape 81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Oval 82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Freeform 83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AutoShape 84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Arc 85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3" name="AutoShape 86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AutoShape 87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AutoShape 88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9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AutoShape 90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900310" y="504379"/>
            <a:ext cx="6479977" cy="4320034"/>
            <a:chOff x="1371600" y="1295400"/>
            <a:chExt cx="6248400" cy="42291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371600" y="1295400"/>
              <a:ext cx="6248400" cy="42291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000">
                <a:latin typeface="Comic Sans MS" pitchFamily="66" charset="0"/>
              </a:endParaRPr>
            </a:p>
            <a:p>
              <a:pPr algn="ctr" eaLnBrk="0" hangingPunct="0"/>
              <a:r>
                <a:rPr lang="de-DE" sz="2000">
                  <a:latin typeface="Comic Sans MS" pitchFamily="66" charset="0"/>
                </a:rPr>
                <a:t>Wie sicher fühle ich mich in der Bedienung eines Multimeters?</a:t>
              </a:r>
            </a:p>
          </p:txBody>
        </p:sp>
        <p:sp>
          <p:nvSpPr>
            <p:cNvPr id="4" name="Line 38"/>
            <p:cNvSpPr>
              <a:spLocks noChangeShapeType="1"/>
            </p:cNvSpPr>
            <p:nvPr/>
          </p:nvSpPr>
          <p:spPr bwMode="auto">
            <a:xfrm flipV="1">
              <a:off x="2374900" y="3162300"/>
              <a:ext cx="3548063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000750" y="2019300"/>
              <a:ext cx="1252538" cy="3252788"/>
              <a:chOff x="3780" y="1272"/>
              <a:chExt cx="789" cy="2049"/>
            </a:xfrm>
          </p:grpSpPr>
          <p:sp>
            <p:nvSpPr>
              <p:cNvPr id="32" name="AutoShape 40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53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4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5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34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49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0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1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2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35" name="AutoShape 51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AutoShape 52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7" name="Group 53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43" name="AutoShape 54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AutoShape 55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Oval 56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Freeform 57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AutoShape 58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Arc 59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8" name="AutoShape 60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AutoShape 61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AutoShape 62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AutoShape 63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AutoShape 64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676400" y="4267200"/>
              <a:ext cx="457200" cy="1016000"/>
              <a:chOff x="3780" y="1272"/>
              <a:chExt cx="789" cy="2049"/>
            </a:xfrm>
          </p:grpSpPr>
          <p:sp>
            <p:nvSpPr>
              <p:cNvPr id="7" name="AutoShape 66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28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9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1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24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5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10" name="AutoShape 77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18" name="AutoShape 80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AutoShape 81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Oval 82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Freeform 83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AutoShape 84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Arc 85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3" name="AutoShape 86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AutoShape 87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AutoShape 88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9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AutoShape 90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900310" y="504379"/>
            <a:ext cx="6479977" cy="4320034"/>
            <a:chOff x="1371600" y="1295400"/>
            <a:chExt cx="6248400" cy="4229100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371600" y="1295400"/>
              <a:ext cx="6248400" cy="4229100"/>
            </a:xfrm>
            <a:prstGeom prst="rect">
              <a:avLst/>
            </a:prstGeom>
            <a:noFill/>
            <a:ln w="7620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000">
                <a:latin typeface="Comic Sans MS" pitchFamily="66" charset="0"/>
              </a:endParaRPr>
            </a:p>
            <a:p>
              <a:pPr algn="ctr" eaLnBrk="0" hangingPunct="0"/>
              <a:r>
                <a:rPr lang="de-DE" sz="2000">
                  <a:latin typeface="Comic Sans MS" pitchFamily="66" charset="0"/>
                </a:rPr>
                <a:t>Wie sicher fühle ich mich im Umgang mit einer Pipette?</a:t>
              </a:r>
            </a:p>
          </p:txBody>
        </p:sp>
        <p:sp>
          <p:nvSpPr>
            <p:cNvPr id="4" name="Line 38"/>
            <p:cNvSpPr>
              <a:spLocks noChangeShapeType="1"/>
            </p:cNvSpPr>
            <p:nvPr/>
          </p:nvSpPr>
          <p:spPr bwMode="auto">
            <a:xfrm flipV="1">
              <a:off x="2374900" y="3162300"/>
              <a:ext cx="3548063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6000750" y="2019300"/>
              <a:ext cx="1252538" cy="3252788"/>
              <a:chOff x="3780" y="1272"/>
              <a:chExt cx="789" cy="2049"/>
            </a:xfrm>
          </p:grpSpPr>
          <p:sp>
            <p:nvSpPr>
              <p:cNvPr id="32" name="AutoShape 40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53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4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5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34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49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0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1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52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35" name="AutoShape 51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AutoShape 52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7" name="Group 53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43" name="AutoShape 54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" name="AutoShape 55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" name="Oval 56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" name="Freeform 57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AutoShape 58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" name="Arc 59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8" name="AutoShape 60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AutoShape 61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AutoShape 62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AutoShape 63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AutoShape 64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676400" y="4267200"/>
              <a:ext cx="457200" cy="1016000"/>
              <a:chOff x="3780" y="1272"/>
              <a:chExt cx="789" cy="2049"/>
            </a:xfrm>
          </p:grpSpPr>
          <p:sp>
            <p:nvSpPr>
              <p:cNvPr id="7" name="AutoShape 66"/>
              <p:cNvSpPr>
                <a:spLocks noChangeArrowheads="1"/>
              </p:cNvSpPr>
              <p:nvPr/>
            </p:nvSpPr>
            <p:spPr bwMode="auto">
              <a:xfrm rot="-5400000">
                <a:off x="3822" y="1992"/>
                <a:ext cx="144" cy="48"/>
              </a:xfrm>
              <a:prstGeom prst="flowChartTerminator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>
                <a:off x="4165" y="3177"/>
                <a:ext cx="384" cy="144"/>
                <a:chOff x="1728" y="3216"/>
                <a:chExt cx="528" cy="288"/>
              </a:xfrm>
            </p:grpSpPr>
            <p:sp>
              <p:nvSpPr>
                <p:cNvPr id="28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9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0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31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grpSp>
            <p:nvGrpSpPr>
              <p:cNvPr id="9" name="Group 50"/>
              <p:cNvGrpSpPr>
                <a:grpSpLocks/>
              </p:cNvGrpSpPr>
              <p:nvPr/>
            </p:nvGrpSpPr>
            <p:grpSpPr bwMode="auto">
              <a:xfrm>
                <a:off x="3840" y="3168"/>
                <a:ext cx="384" cy="144"/>
                <a:chOff x="1728" y="3216"/>
                <a:chExt cx="528" cy="288"/>
              </a:xfrm>
            </p:grpSpPr>
            <p:sp>
              <p:nvSpPr>
                <p:cNvPr id="24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3216"/>
                  <a:ext cx="288" cy="288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5" name="AutoShape 52"/>
                <p:cNvSpPr>
                  <a:spLocks noChangeArrowheads="1"/>
                </p:cNvSpPr>
                <p:nvPr/>
              </p:nvSpPr>
              <p:spPr bwMode="auto">
                <a:xfrm>
                  <a:off x="1968" y="3264"/>
                  <a:ext cx="288" cy="192"/>
                </a:xfrm>
                <a:prstGeom prst="flowChartAlternateProcess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240" cy="96"/>
                </a:xfrm>
                <a:prstGeom prst="ellipse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  <p:sp>
              <p:nvSpPr>
                <p:cNvPr id="27" name="Rectangle 54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144" cy="48"/>
                </a:xfrm>
                <a:prstGeom prst="rect">
                  <a:avLst/>
                </a:pr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de-DE">
                    <a:latin typeface="Arial" charset="0"/>
                  </a:endParaRPr>
                </a:p>
              </p:txBody>
            </p:sp>
          </p:grpSp>
          <p:sp>
            <p:nvSpPr>
              <p:cNvPr id="10" name="AutoShape 77"/>
              <p:cNvSpPr>
                <a:spLocks noChangeArrowheads="1"/>
              </p:cNvSpPr>
              <p:nvPr/>
            </p:nvSpPr>
            <p:spPr bwMode="auto">
              <a:xfrm rot="2909360">
                <a:off x="3834" y="2100"/>
                <a:ext cx="107" cy="71"/>
              </a:xfrm>
              <a:prstGeom prst="roundRect">
                <a:avLst>
                  <a:gd name="adj" fmla="val 16667"/>
                </a:avLst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auto">
              <a:xfrm rot="10800000">
                <a:off x="4019" y="1933"/>
                <a:ext cx="550" cy="768"/>
              </a:xfrm>
              <a:custGeom>
                <a:avLst/>
                <a:gdLst>
                  <a:gd name="T0" fmla="*/ 481 w 21600"/>
                  <a:gd name="T1" fmla="*/ 384 h 21600"/>
                  <a:gd name="T2" fmla="*/ 275 w 21600"/>
                  <a:gd name="T3" fmla="*/ 768 h 21600"/>
                  <a:gd name="T4" fmla="*/ 69 w 21600"/>
                  <a:gd name="T5" fmla="*/ 384 h 21600"/>
                  <a:gd name="T6" fmla="*/ 27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6 w 21600"/>
                  <a:gd name="T13" fmla="*/ 4500 h 21600"/>
                  <a:gd name="T14" fmla="*/ 17084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79"/>
              <p:cNvGrpSpPr>
                <a:grpSpLocks/>
              </p:cNvGrpSpPr>
              <p:nvPr/>
            </p:nvGrpSpPr>
            <p:grpSpPr bwMode="auto">
              <a:xfrm>
                <a:off x="4043" y="1272"/>
                <a:ext cx="525" cy="640"/>
                <a:chOff x="1824" y="624"/>
                <a:chExt cx="1053" cy="1440"/>
              </a:xfrm>
            </p:grpSpPr>
            <p:sp>
              <p:nvSpPr>
                <p:cNvPr id="18" name="AutoShape 80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44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AutoShape 81"/>
                <p:cNvSpPr>
                  <a:spLocks noChangeArrowheads="1"/>
                </p:cNvSpPr>
                <p:nvPr/>
              </p:nvSpPr>
              <p:spPr bwMode="auto">
                <a:xfrm>
                  <a:off x="1872" y="1440"/>
                  <a:ext cx="192" cy="240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Oval 82"/>
                <p:cNvSpPr>
                  <a:spLocks noChangeArrowheads="1"/>
                </p:cNvSpPr>
                <p:nvPr/>
              </p:nvSpPr>
              <p:spPr bwMode="auto">
                <a:xfrm>
                  <a:off x="1968" y="912"/>
                  <a:ext cx="672" cy="1056"/>
                </a:xfrm>
                <a:prstGeom prst="ellipse">
                  <a:avLst/>
                </a:prstGeom>
                <a:solidFill>
                  <a:srgbClr val="FFCC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Freeform 83"/>
                <p:cNvSpPr>
                  <a:spLocks/>
                </p:cNvSpPr>
                <p:nvPr/>
              </p:nvSpPr>
              <p:spPr bwMode="auto">
                <a:xfrm>
                  <a:off x="1824" y="624"/>
                  <a:ext cx="1053" cy="1189"/>
                </a:xfrm>
                <a:custGeom>
                  <a:avLst/>
                  <a:gdLst>
                    <a:gd name="T0" fmla="*/ 20 w 1053"/>
                    <a:gd name="T1" fmla="*/ 436 h 1189"/>
                    <a:gd name="T2" fmla="*/ 72 w 1053"/>
                    <a:gd name="T3" fmla="*/ 276 h 1189"/>
                    <a:gd name="T4" fmla="*/ 87 w 1053"/>
                    <a:gd name="T5" fmla="*/ 349 h 1189"/>
                    <a:gd name="T6" fmla="*/ 148 w 1053"/>
                    <a:gd name="T7" fmla="*/ 148 h 1189"/>
                    <a:gd name="T8" fmla="*/ 238 w 1053"/>
                    <a:gd name="T9" fmla="*/ 15 h 1189"/>
                    <a:gd name="T10" fmla="*/ 246 w 1053"/>
                    <a:gd name="T11" fmla="*/ 67 h 1189"/>
                    <a:gd name="T12" fmla="*/ 332 w 1053"/>
                    <a:gd name="T13" fmla="*/ 263 h 1189"/>
                    <a:gd name="T14" fmla="*/ 322 w 1053"/>
                    <a:gd name="T15" fmla="*/ 251 h 1189"/>
                    <a:gd name="T16" fmla="*/ 326 w 1053"/>
                    <a:gd name="T17" fmla="*/ 231 h 1189"/>
                    <a:gd name="T18" fmla="*/ 310 w 1053"/>
                    <a:gd name="T19" fmla="*/ 159 h 1189"/>
                    <a:gd name="T20" fmla="*/ 338 w 1053"/>
                    <a:gd name="T21" fmla="*/ 43 h 1189"/>
                    <a:gd name="T22" fmla="*/ 470 w 1053"/>
                    <a:gd name="T23" fmla="*/ 251 h 1189"/>
                    <a:gd name="T24" fmla="*/ 716 w 1053"/>
                    <a:gd name="T25" fmla="*/ 256 h 1189"/>
                    <a:gd name="T26" fmla="*/ 820 w 1053"/>
                    <a:gd name="T27" fmla="*/ 260 h 1189"/>
                    <a:gd name="T28" fmla="*/ 888 w 1053"/>
                    <a:gd name="T29" fmla="*/ 276 h 1189"/>
                    <a:gd name="T30" fmla="*/ 957 w 1053"/>
                    <a:gd name="T31" fmla="*/ 312 h 1189"/>
                    <a:gd name="T32" fmla="*/ 1031 w 1053"/>
                    <a:gd name="T33" fmla="*/ 422 h 1189"/>
                    <a:gd name="T34" fmla="*/ 1032 w 1053"/>
                    <a:gd name="T35" fmla="*/ 468 h 1189"/>
                    <a:gd name="T36" fmla="*/ 1030 w 1053"/>
                    <a:gd name="T37" fmla="*/ 515 h 1189"/>
                    <a:gd name="T38" fmla="*/ 894 w 1053"/>
                    <a:gd name="T39" fmla="*/ 1119 h 1189"/>
                    <a:gd name="T40" fmla="*/ 722 w 1053"/>
                    <a:gd name="T41" fmla="*/ 1155 h 1189"/>
                    <a:gd name="T42" fmla="*/ 614 w 1053"/>
                    <a:gd name="T43" fmla="*/ 912 h 1189"/>
                    <a:gd name="T44" fmla="*/ 565 w 1053"/>
                    <a:gd name="T45" fmla="*/ 839 h 1189"/>
                    <a:gd name="T46" fmla="*/ 492 w 1053"/>
                    <a:gd name="T47" fmla="*/ 778 h 1189"/>
                    <a:gd name="T48" fmla="*/ 467 w 1053"/>
                    <a:gd name="T49" fmla="*/ 741 h 1189"/>
                    <a:gd name="T50" fmla="*/ 406 w 1053"/>
                    <a:gd name="T51" fmla="*/ 729 h 1189"/>
                    <a:gd name="T52" fmla="*/ 148 w 1053"/>
                    <a:gd name="T53" fmla="*/ 692 h 1189"/>
                    <a:gd name="T54" fmla="*/ 14 w 1053"/>
                    <a:gd name="T55" fmla="*/ 532 h 1189"/>
                    <a:gd name="T56" fmla="*/ 24 w 1053"/>
                    <a:gd name="T57" fmla="*/ 416 h 1189"/>
                    <a:gd name="T58" fmla="*/ 52 w 1053"/>
                    <a:gd name="T59" fmla="*/ 372 h 118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53"/>
                    <a:gd name="T91" fmla="*/ 0 h 1189"/>
                    <a:gd name="T92" fmla="*/ 1053 w 1053"/>
                    <a:gd name="T93" fmla="*/ 1189 h 118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53" h="1189">
                      <a:moveTo>
                        <a:pt x="20" y="436"/>
                      </a:moveTo>
                      <a:cubicBezTo>
                        <a:pt x="21" y="431"/>
                        <a:pt x="61" y="291"/>
                        <a:pt x="72" y="276"/>
                      </a:cubicBezTo>
                      <a:cubicBezTo>
                        <a:pt x="83" y="261"/>
                        <a:pt x="74" y="370"/>
                        <a:pt x="87" y="349"/>
                      </a:cubicBezTo>
                      <a:cubicBezTo>
                        <a:pt x="110" y="300"/>
                        <a:pt x="123" y="204"/>
                        <a:pt x="148" y="148"/>
                      </a:cubicBezTo>
                      <a:cubicBezTo>
                        <a:pt x="173" y="92"/>
                        <a:pt x="222" y="28"/>
                        <a:pt x="238" y="15"/>
                      </a:cubicBezTo>
                      <a:cubicBezTo>
                        <a:pt x="299" y="0"/>
                        <a:pt x="261" y="1"/>
                        <a:pt x="246" y="67"/>
                      </a:cubicBezTo>
                      <a:cubicBezTo>
                        <a:pt x="222" y="155"/>
                        <a:pt x="311" y="198"/>
                        <a:pt x="332" y="263"/>
                      </a:cubicBezTo>
                      <a:cubicBezTo>
                        <a:pt x="342" y="295"/>
                        <a:pt x="316" y="253"/>
                        <a:pt x="322" y="251"/>
                      </a:cubicBezTo>
                      <a:cubicBezTo>
                        <a:pt x="321" y="246"/>
                        <a:pt x="328" y="246"/>
                        <a:pt x="326" y="231"/>
                      </a:cubicBezTo>
                      <a:cubicBezTo>
                        <a:pt x="339" y="222"/>
                        <a:pt x="308" y="190"/>
                        <a:pt x="310" y="159"/>
                      </a:cubicBezTo>
                      <a:cubicBezTo>
                        <a:pt x="312" y="128"/>
                        <a:pt x="311" y="28"/>
                        <a:pt x="338" y="43"/>
                      </a:cubicBezTo>
                      <a:cubicBezTo>
                        <a:pt x="355" y="121"/>
                        <a:pt x="386" y="223"/>
                        <a:pt x="470" y="251"/>
                      </a:cubicBezTo>
                      <a:cubicBezTo>
                        <a:pt x="567" y="220"/>
                        <a:pt x="540" y="244"/>
                        <a:pt x="716" y="256"/>
                      </a:cubicBezTo>
                      <a:cubicBezTo>
                        <a:pt x="742" y="259"/>
                        <a:pt x="820" y="260"/>
                        <a:pt x="820" y="260"/>
                      </a:cubicBezTo>
                      <a:cubicBezTo>
                        <a:pt x="842" y="260"/>
                        <a:pt x="865" y="267"/>
                        <a:pt x="888" y="276"/>
                      </a:cubicBezTo>
                      <a:cubicBezTo>
                        <a:pt x="911" y="285"/>
                        <a:pt x="933" y="288"/>
                        <a:pt x="957" y="312"/>
                      </a:cubicBezTo>
                      <a:cubicBezTo>
                        <a:pt x="998" y="353"/>
                        <a:pt x="1000" y="376"/>
                        <a:pt x="1031" y="422"/>
                      </a:cubicBezTo>
                      <a:cubicBezTo>
                        <a:pt x="1045" y="445"/>
                        <a:pt x="1032" y="453"/>
                        <a:pt x="1032" y="468"/>
                      </a:cubicBezTo>
                      <a:cubicBezTo>
                        <a:pt x="1032" y="483"/>
                        <a:pt x="1053" y="407"/>
                        <a:pt x="1030" y="515"/>
                      </a:cubicBezTo>
                      <a:cubicBezTo>
                        <a:pt x="1023" y="609"/>
                        <a:pt x="1050" y="1068"/>
                        <a:pt x="894" y="1119"/>
                      </a:cubicBezTo>
                      <a:cubicBezTo>
                        <a:pt x="790" y="1189"/>
                        <a:pt x="862" y="1170"/>
                        <a:pt x="722" y="1155"/>
                      </a:cubicBezTo>
                      <a:cubicBezTo>
                        <a:pt x="682" y="1129"/>
                        <a:pt x="654" y="939"/>
                        <a:pt x="614" y="912"/>
                      </a:cubicBezTo>
                      <a:cubicBezTo>
                        <a:pt x="598" y="888"/>
                        <a:pt x="589" y="855"/>
                        <a:pt x="565" y="839"/>
                      </a:cubicBezTo>
                      <a:cubicBezTo>
                        <a:pt x="529" y="815"/>
                        <a:pt x="521" y="813"/>
                        <a:pt x="492" y="778"/>
                      </a:cubicBezTo>
                      <a:cubicBezTo>
                        <a:pt x="482" y="767"/>
                        <a:pt x="480" y="748"/>
                        <a:pt x="467" y="741"/>
                      </a:cubicBezTo>
                      <a:cubicBezTo>
                        <a:pt x="449" y="731"/>
                        <a:pt x="426" y="734"/>
                        <a:pt x="406" y="729"/>
                      </a:cubicBezTo>
                      <a:cubicBezTo>
                        <a:pt x="309" y="704"/>
                        <a:pt x="267" y="700"/>
                        <a:pt x="148" y="692"/>
                      </a:cubicBezTo>
                      <a:cubicBezTo>
                        <a:pt x="88" y="672"/>
                        <a:pt x="34" y="593"/>
                        <a:pt x="14" y="532"/>
                      </a:cubicBezTo>
                      <a:cubicBezTo>
                        <a:pt x="0" y="484"/>
                        <a:pt x="18" y="443"/>
                        <a:pt x="24" y="416"/>
                      </a:cubicBezTo>
                      <a:cubicBezTo>
                        <a:pt x="30" y="389"/>
                        <a:pt x="46" y="381"/>
                        <a:pt x="52" y="372"/>
                      </a:cubicBezTo>
                    </a:path>
                  </a:pathLst>
                </a:custGeom>
                <a:solidFill>
                  <a:srgbClr val="FFFF6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AutoShape 84"/>
                <p:cNvSpPr>
                  <a:spLocks noChangeArrowheads="1"/>
                </p:cNvSpPr>
                <p:nvPr/>
              </p:nvSpPr>
              <p:spPr bwMode="auto">
                <a:xfrm>
                  <a:off x="2064" y="1392"/>
                  <a:ext cx="96" cy="96"/>
                </a:xfrm>
                <a:prstGeom prst="flowChartConnector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3" name="Arc 85"/>
                <p:cNvSpPr>
                  <a:spLocks/>
                </p:cNvSpPr>
                <p:nvPr/>
              </p:nvSpPr>
              <p:spPr bwMode="auto">
                <a:xfrm rot="8775190">
                  <a:off x="2063" y="1634"/>
                  <a:ext cx="289" cy="190"/>
                </a:xfrm>
                <a:custGeom>
                  <a:avLst/>
                  <a:gdLst>
                    <a:gd name="T0" fmla="*/ 0 w 21679"/>
                    <a:gd name="T1" fmla="*/ 0 h 23064"/>
                    <a:gd name="T2" fmla="*/ 288 w 21679"/>
                    <a:gd name="T3" fmla="*/ 190 h 23064"/>
                    <a:gd name="T4" fmla="*/ 1 w 21679"/>
                    <a:gd name="T5" fmla="*/ 178 h 23064"/>
                    <a:gd name="T6" fmla="*/ 0 60000 65536"/>
                    <a:gd name="T7" fmla="*/ 0 60000 65536"/>
                    <a:gd name="T8" fmla="*/ 0 60000 65536"/>
                    <a:gd name="T9" fmla="*/ 0 w 21679"/>
                    <a:gd name="T10" fmla="*/ 0 h 23064"/>
                    <a:gd name="T11" fmla="*/ 21679 w 21679"/>
                    <a:gd name="T12" fmla="*/ 23064 h 230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9" h="23064" fill="none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</a:path>
                    <a:path w="21679" h="23064" stroke="0" extrusionOk="0">
                      <a:moveTo>
                        <a:pt x="0" y="0"/>
                      </a:moveTo>
                      <a:cubicBezTo>
                        <a:pt x="26" y="0"/>
                        <a:pt x="52" y="-1"/>
                        <a:pt x="79" y="0"/>
                      </a:cubicBezTo>
                      <a:cubicBezTo>
                        <a:pt x="12008" y="0"/>
                        <a:pt x="21679" y="9670"/>
                        <a:pt x="21679" y="21600"/>
                      </a:cubicBezTo>
                      <a:cubicBezTo>
                        <a:pt x="21679" y="22088"/>
                        <a:pt x="21662" y="22576"/>
                        <a:pt x="21629" y="23064"/>
                      </a:cubicBezTo>
                      <a:lnTo>
                        <a:pt x="79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3" name="AutoShape 86"/>
              <p:cNvSpPr>
                <a:spLocks noChangeArrowheads="1"/>
              </p:cNvSpPr>
              <p:nvPr/>
            </p:nvSpPr>
            <p:spPr bwMode="auto">
              <a:xfrm rot="-751729">
                <a:off x="4115" y="1891"/>
                <a:ext cx="382" cy="64"/>
              </a:xfrm>
              <a:prstGeom prst="flowChartManualInpu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" name="AutoShape 87"/>
              <p:cNvSpPr>
                <a:spLocks noChangeArrowheads="1"/>
              </p:cNvSpPr>
              <p:nvPr/>
            </p:nvSpPr>
            <p:spPr bwMode="auto">
              <a:xfrm rot="9708853">
                <a:off x="3852" y="1880"/>
                <a:ext cx="526" cy="448"/>
              </a:xfrm>
              <a:custGeom>
                <a:avLst/>
                <a:gdLst>
                  <a:gd name="T0" fmla="*/ 263 w 21600"/>
                  <a:gd name="T1" fmla="*/ 0 h 21600"/>
                  <a:gd name="T2" fmla="*/ 66 w 21600"/>
                  <a:gd name="T3" fmla="*/ 224 h 21600"/>
                  <a:gd name="T4" fmla="*/ 263 w 21600"/>
                  <a:gd name="T5" fmla="*/ 112 h 21600"/>
                  <a:gd name="T6" fmla="*/ 460 w 21600"/>
                  <a:gd name="T7" fmla="*/ 2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AutoShape 88"/>
              <p:cNvSpPr>
                <a:spLocks noChangeArrowheads="1"/>
              </p:cNvSpPr>
              <p:nvPr/>
            </p:nvSpPr>
            <p:spPr bwMode="auto">
              <a:xfrm rot="-2194304">
                <a:off x="3780" y="2018"/>
                <a:ext cx="120" cy="107"/>
              </a:xfrm>
              <a:prstGeom prst="flowChartAlternateProcess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AutoShape 89"/>
              <p:cNvSpPr>
                <a:spLocks noChangeArrowheads="1"/>
              </p:cNvSpPr>
              <p:nvPr/>
            </p:nvSpPr>
            <p:spPr bwMode="auto">
              <a:xfrm>
                <a:off x="4031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AutoShape 90"/>
              <p:cNvSpPr>
                <a:spLocks noChangeArrowheads="1"/>
              </p:cNvSpPr>
              <p:nvPr/>
            </p:nvSpPr>
            <p:spPr bwMode="auto">
              <a:xfrm flipV="1">
                <a:off x="4294" y="2701"/>
                <a:ext cx="239" cy="491"/>
              </a:xfrm>
              <a:prstGeom prst="parallelogram">
                <a:avLst>
                  <a:gd name="adj" fmla="val 25000"/>
                </a:avLst>
              </a:prstGeom>
              <a:solidFill>
                <a:srgbClr val="0033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70"/>
          <p:cNvGraphicFramePr>
            <a:graphicFrameLocks noGrp="1"/>
          </p:cNvGraphicFramePr>
          <p:nvPr/>
        </p:nvGraphicFramePr>
        <p:xfrm>
          <a:off x="900311" y="504379"/>
          <a:ext cx="6479976" cy="4320033"/>
        </p:xfrm>
        <a:graphic>
          <a:graphicData uri="http://schemas.openxmlformats.org/drawingml/2006/table">
            <a:tbl>
              <a:tblPr/>
              <a:tblGrid>
                <a:gridCol w="1619994"/>
                <a:gridCol w="1619994"/>
                <a:gridCol w="1619994"/>
                <a:gridCol w="1619994"/>
              </a:tblGrid>
              <a:tr h="905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8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1165423" y="1584499"/>
            <a:ext cx="1146026" cy="2991818"/>
            <a:chOff x="1165423" y="1584499"/>
            <a:chExt cx="1146026" cy="2991818"/>
          </a:xfrm>
        </p:grpSpPr>
        <p:grpSp>
          <p:nvGrpSpPr>
            <p:cNvPr id="3" name="Group 774"/>
            <p:cNvGrpSpPr>
              <a:grpSpLocks/>
            </p:cNvGrpSpPr>
            <p:nvPr/>
          </p:nvGrpSpPr>
          <p:grpSpPr bwMode="auto">
            <a:xfrm>
              <a:off x="1205111" y="1584499"/>
              <a:ext cx="1106338" cy="762000"/>
              <a:chOff x="3936" y="923"/>
              <a:chExt cx="1554" cy="1220"/>
            </a:xfrm>
          </p:grpSpPr>
          <p:sp>
            <p:nvSpPr>
              <p:cNvPr id="4" name="Freeform 775"/>
              <p:cNvSpPr>
                <a:spLocks/>
              </p:cNvSpPr>
              <p:nvPr/>
            </p:nvSpPr>
            <p:spPr bwMode="auto">
              <a:xfrm>
                <a:off x="3945" y="1267"/>
                <a:ext cx="1056" cy="876"/>
              </a:xfrm>
              <a:custGeom>
                <a:avLst/>
                <a:gdLst>
                  <a:gd name="T0" fmla="*/ 1041 w 1056"/>
                  <a:gd name="T1" fmla="*/ 370 h 876"/>
                  <a:gd name="T2" fmla="*/ 1056 w 1056"/>
                  <a:gd name="T3" fmla="*/ 414 h 876"/>
                  <a:gd name="T4" fmla="*/ 1047 w 1056"/>
                  <a:gd name="T5" fmla="*/ 377 h 876"/>
                  <a:gd name="T6" fmla="*/ 1048 w 1056"/>
                  <a:gd name="T7" fmla="*/ 449 h 876"/>
                  <a:gd name="T8" fmla="*/ 1011 w 1056"/>
                  <a:gd name="T9" fmla="*/ 582 h 876"/>
                  <a:gd name="T10" fmla="*/ 956 w 1056"/>
                  <a:gd name="T11" fmla="*/ 707 h 876"/>
                  <a:gd name="T12" fmla="*/ 838 w 1056"/>
                  <a:gd name="T13" fmla="*/ 797 h 876"/>
                  <a:gd name="T14" fmla="*/ 577 w 1056"/>
                  <a:gd name="T15" fmla="*/ 870 h 876"/>
                  <a:gd name="T16" fmla="*/ 315 w 1056"/>
                  <a:gd name="T17" fmla="*/ 761 h 876"/>
                  <a:gd name="T18" fmla="*/ 273 w 1056"/>
                  <a:gd name="T19" fmla="*/ 569 h 876"/>
                  <a:gd name="T20" fmla="*/ 165 w 1056"/>
                  <a:gd name="T21" fmla="*/ 497 h 876"/>
                  <a:gd name="T22" fmla="*/ 135 w 1056"/>
                  <a:gd name="T23" fmla="*/ 659 h 876"/>
                  <a:gd name="T24" fmla="*/ 21 w 1056"/>
                  <a:gd name="T25" fmla="*/ 389 h 876"/>
                  <a:gd name="T26" fmla="*/ 9 w 1056"/>
                  <a:gd name="T27" fmla="*/ 197 h 876"/>
                  <a:gd name="T28" fmla="*/ 15 w 1056"/>
                  <a:gd name="T29" fmla="*/ 17 h 876"/>
                  <a:gd name="T30" fmla="*/ 93 w 1056"/>
                  <a:gd name="T31" fmla="*/ 71 h 876"/>
                  <a:gd name="T32" fmla="*/ 60 w 1056"/>
                  <a:gd name="T33" fmla="*/ 29 h 876"/>
                  <a:gd name="T34" fmla="*/ 115 w 1056"/>
                  <a:gd name="T35" fmla="*/ 244 h 876"/>
                  <a:gd name="T36" fmla="*/ 390 w 1056"/>
                  <a:gd name="T37" fmla="*/ 412 h 876"/>
                  <a:gd name="T38" fmla="*/ 728 w 1056"/>
                  <a:gd name="T39" fmla="*/ 422 h 876"/>
                  <a:gd name="T40" fmla="*/ 1050 w 1056"/>
                  <a:gd name="T41" fmla="*/ 371 h 8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56"/>
                  <a:gd name="T64" fmla="*/ 0 h 876"/>
                  <a:gd name="T65" fmla="*/ 1056 w 1056"/>
                  <a:gd name="T66" fmla="*/ 876 h 8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56" h="876">
                    <a:moveTo>
                      <a:pt x="1041" y="370"/>
                    </a:moveTo>
                    <a:lnTo>
                      <a:pt x="1056" y="414"/>
                    </a:lnTo>
                    <a:lnTo>
                      <a:pt x="1047" y="377"/>
                    </a:lnTo>
                    <a:lnTo>
                      <a:pt x="1048" y="449"/>
                    </a:lnTo>
                    <a:lnTo>
                      <a:pt x="1011" y="582"/>
                    </a:lnTo>
                    <a:lnTo>
                      <a:pt x="956" y="707"/>
                    </a:lnTo>
                    <a:cubicBezTo>
                      <a:pt x="927" y="743"/>
                      <a:pt x="901" y="770"/>
                      <a:pt x="838" y="797"/>
                    </a:cubicBezTo>
                    <a:cubicBezTo>
                      <a:pt x="775" y="824"/>
                      <a:pt x="664" y="876"/>
                      <a:pt x="577" y="870"/>
                    </a:cubicBezTo>
                    <a:cubicBezTo>
                      <a:pt x="490" y="864"/>
                      <a:pt x="366" y="811"/>
                      <a:pt x="315" y="761"/>
                    </a:cubicBezTo>
                    <a:cubicBezTo>
                      <a:pt x="264" y="711"/>
                      <a:pt x="298" y="613"/>
                      <a:pt x="273" y="569"/>
                    </a:cubicBezTo>
                    <a:cubicBezTo>
                      <a:pt x="248" y="525"/>
                      <a:pt x="188" y="482"/>
                      <a:pt x="165" y="497"/>
                    </a:cubicBezTo>
                    <a:cubicBezTo>
                      <a:pt x="142" y="512"/>
                      <a:pt x="159" y="677"/>
                      <a:pt x="135" y="659"/>
                    </a:cubicBezTo>
                    <a:cubicBezTo>
                      <a:pt x="111" y="641"/>
                      <a:pt x="42" y="466"/>
                      <a:pt x="21" y="389"/>
                    </a:cubicBezTo>
                    <a:cubicBezTo>
                      <a:pt x="0" y="312"/>
                      <a:pt x="10" y="259"/>
                      <a:pt x="9" y="197"/>
                    </a:cubicBezTo>
                    <a:lnTo>
                      <a:pt x="15" y="17"/>
                    </a:lnTo>
                    <a:lnTo>
                      <a:pt x="93" y="71"/>
                    </a:lnTo>
                    <a:cubicBezTo>
                      <a:pt x="100" y="73"/>
                      <a:pt x="56" y="0"/>
                      <a:pt x="60" y="29"/>
                    </a:cubicBezTo>
                    <a:cubicBezTo>
                      <a:pt x="64" y="58"/>
                      <a:pt x="60" y="180"/>
                      <a:pt x="115" y="244"/>
                    </a:cubicBezTo>
                    <a:cubicBezTo>
                      <a:pt x="170" y="307"/>
                      <a:pt x="288" y="383"/>
                      <a:pt x="390" y="412"/>
                    </a:cubicBezTo>
                    <a:cubicBezTo>
                      <a:pt x="492" y="442"/>
                      <a:pt x="628" y="439"/>
                      <a:pt x="728" y="422"/>
                    </a:cubicBezTo>
                    <a:cubicBezTo>
                      <a:pt x="828" y="406"/>
                      <a:pt x="874" y="404"/>
                      <a:pt x="1050" y="371"/>
                    </a:cubicBezTo>
                  </a:path>
                </a:pathLst>
              </a:custGeom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path path="rect">
                  <a:fillToRect r="100000" b="100000"/>
                </a:path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5" name="Freeform 776"/>
              <p:cNvSpPr>
                <a:spLocks/>
              </p:cNvSpPr>
              <p:nvPr/>
            </p:nvSpPr>
            <p:spPr bwMode="auto">
              <a:xfrm rot="714426">
                <a:off x="4800" y="1344"/>
                <a:ext cx="690" cy="427"/>
              </a:xfrm>
              <a:custGeom>
                <a:avLst/>
                <a:gdLst>
                  <a:gd name="T0" fmla="*/ 287 w 690"/>
                  <a:gd name="T1" fmla="*/ 170 h 427"/>
                  <a:gd name="T2" fmla="*/ 517 w 690"/>
                  <a:gd name="T3" fmla="*/ 30 h 427"/>
                  <a:gd name="T4" fmla="*/ 617 w 690"/>
                  <a:gd name="T5" fmla="*/ 0 h 427"/>
                  <a:gd name="T6" fmla="*/ 663 w 690"/>
                  <a:gd name="T7" fmla="*/ 70 h 427"/>
                  <a:gd name="T8" fmla="*/ 625 w 690"/>
                  <a:gd name="T9" fmla="*/ 350 h 427"/>
                  <a:gd name="T10" fmla="*/ 569 w 690"/>
                  <a:gd name="T11" fmla="*/ 412 h 427"/>
                  <a:gd name="T12" fmla="*/ 637 w 690"/>
                  <a:gd name="T13" fmla="*/ 112 h 427"/>
                  <a:gd name="T14" fmla="*/ 516 w 690"/>
                  <a:gd name="T15" fmla="*/ 97 h 427"/>
                  <a:gd name="T16" fmla="*/ 123 w 690"/>
                  <a:gd name="T17" fmla="*/ 426 h 427"/>
                  <a:gd name="T18" fmla="*/ 50 w 690"/>
                  <a:gd name="T19" fmla="*/ 326 h 427"/>
                  <a:gd name="T20" fmla="*/ 289 w 690"/>
                  <a:gd name="T21" fmla="*/ 168 h 4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0"/>
                  <a:gd name="T34" fmla="*/ 0 h 427"/>
                  <a:gd name="T35" fmla="*/ 690 w 690"/>
                  <a:gd name="T36" fmla="*/ 427 h 4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0" h="427">
                    <a:moveTo>
                      <a:pt x="287" y="170"/>
                    </a:moveTo>
                    <a:cubicBezTo>
                      <a:pt x="323" y="146"/>
                      <a:pt x="472" y="57"/>
                      <a:pt x="517" y="30"/>
                    </a:cubicBezTo>
                    <a:cubicBezTo>
                      <a:pt x="535" y="22"/>
                      <a:pt x="617" y="0"/>
                      <a:pt x="617" y="0"/>
                    </a:cubicBezTo>
                    <a:cubicBezTo>
                      <a:pt x="660" y="3"/>
                      <a:pt x="643" y="32"/>
                      <a:pt x="663" y="70"/>
                    </a:cubicBezTo>
                    <a:cubicBezTo>
                      <a:pt x="690" y="101"/>
                      <a:pt x="617" y="319"/>
                      <a:pt x="625" y="350"/>
                    </a:cubicBezTo>
                    <a:cubicBezTo>
                      <a:pt x="625" y="350"/>
                      <a:pt x="569" y="412"/>
                      <a:pt x="569" y="412"/>
                    </a:cubicBezTo>
                    <a:cubicBezTo>
                      <a:pt x="554" y="427"/>
                      <a:pt x="646" y="164"/>
                      <a:pt x="637" y="112"/>
                    </a:cubicBezTo>
                    <a:cubicBezTo>
                      <a:pt x="628" y="60"/>
                      <a:pt x="602" y="45"/>
                      <a:pt x="516" y="97"/>
                    </a:cubicBezTo>
                    <a:cubicBezTo>
                      <a:pt x="430" y="149"/>
                      <a:pt x="201" y="388"/>
                      <a:pt x="123" y="426"/>
                    </a:cubicBezTo>
                    <a:cubicBezTo>
                      <a:pt x="147" y="353"/>
                      <a:pt x="0" y="376"/>
                      <a:pt x="50" y="326"/>
                    </a:cubicBezTo>
                    <a:cubicBezTo>
                      <a:pt x="178" y="271"/>
                      <a:pt x="45" y="328"/>
                      <a:pt x="289" y="168"/>
                    </a:cubicBezTo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6" name="Freeform 777"/>
              <p:cNvSpPr>
                <a:spLocks/>
              </p:cNvSpPr>
              <p:nvPr/>
            </p:nvSpPr>
            <p:spPr bwMode="auto">
              <a:xfrm>
                <a:off x="3947" y="923"/>
                <a:ext cx="565" cy="457"/>
              </a:xfrm>
              <a:custGeom>
                <a:avLst/>
                <a:gdLst>
                  <a:gd name="T0" fmla="*/ 169 w 565"/>
                  <a:gd name="T1" fmla="*/ 253 h 457"/>
                  <a:gd name="T2" fmla="*/ 384 w 565"/>
                  <a:gd name="T3" fmla="*/ 45 h 457"/>
                  <a:gd name="T4" fmla="*/ 479 w 565"/>
                  <a:gd name="T5" fmla="*/ 2 h 457"/>
                  <a:gd name="T6" fmla="*/ 534 w 565"/>
                  <a:gd name="T7" fmla="*/ 66 h 457"/>
                  <a:gd name="T8" fmla="*/ 533 w 565"/>
                  <a:gd name="T9" fmla="*/ 348 h 457"/>
                  <a:gd name="T10" fmla="*/ 486 w 565"/>
                  <a:gd name="T11" fmla="*/ 417 h 457"/>
                  <a:gd name="T12" fmla="*/ 513 w 565"/>
                  <a:gd name="T13" fmla="*/ 111 h 457"/>
                  <a:gd name="T14" fmla="*/ 392 w 565"/>
                  <a:gd name="T15" fmla="*/ 112 h 457"/>
                  <a:gd name="T16" fmla="*/ 121 w 565"/>
                  <a:gd name="T17" fmla="*/ 355 h 457"/>
                  <a:gd name="T18" fmla="*/ 61 w 565"/>
                  <a:gd name="T19" fmla="*/ 457 h 457"/>
                  <a:gd name="T20" fmla="*/ 43 w 565"/>
                  <a:gd name="T21" fmla="*/ 397 h 457"/>
                  <a:gd name="T22" fmla="*/ 61 w 565"/>
                  <a:gd name="T23" fmla="*/ 361 h 457"/>
                  <a:gd name="T24" fmla="*/ 145 w 565"/>
                  <a:gd name="T25" fmla="*/ 277 h 4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5"/>
                  <a:gd name="T40" fmla="*/ 0 h 457"/>
                  <a:gd name="T41" fmla="*/ 565 w 565"/>
                  <a:gd name="T42" fmla="*/ 457 h 4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5" h="457">
                    <a:moveTo>
                      <a:pt x="169" y="253"/>
                    </a:moveTo>
                    <a:cubicBezTo>
                      <a:pt x="202" y="224"/>
                      <a:pt x="343" y="78"/>
                      <a:pt x="384" y="45"/>
                    </a:cubicBezTo>
                    <a:cubicBezTo>
                      <a:pt x="400" y="35"/>
                      <a:pt x="479" y="2"/>
                      <a:pt x="479" y="2"/>
                    </a:cubicBezTo>
                    <a:cubicBezTo>
                      <a:pt x="522" y="0"/>
                      <a:pt x="509" y="31"/>
                      <a:pt x="534" y="66"/>
                    </a:cubicBezTo>
                    <a:cubicBezTo>
                      <a:pt x="565" y="93"/>
                      <a:pt x="521" y="319"/>
                      <a:pt x="533" y="348"/>
                    </a:cubicBezTo>
                    <a:cubicBezTo>
                      <a:pt x="533" y="348"/>
                      <a:pt x="486" y="417"/>
                      <a:pt x="486" y="417"/>
                    </a:cubicBezTo>
                    <a:cubicBezTo>
                      <a:pt x="473" y="434"/>
                      <a:pt x="529" y="161"/>
                      <a:pt x="513" y="111"/>
                    </a:cubicBezTo>
                    <a:cubicBezTo>
                      <a:pt x="498" y="60"/>
                      <a:pt x="457" y="71"/>
                      <a:pt x="392" y="112"/>
                    </a:cubicBezTo>
                    <a:cubicBezTo>
                      <a:pt x="327" y="153"/>
                      <a:pt x="176" y="297"/>
                      <a:pt x="121" y="355"/>
                    </a:cubicBezTo>
                    <a:cubicBezTo>
                      <a:pt x="66" y="413"/>
                      <a:pt x="74" y="450"/>
                      <a:pt x="61" y="457"/>
                    </a:cubicBezTo>
                    <a:cubicBezTo>
                      <a:pt x="75" y="381"/>
                      <a:pt x="0" y="453"/>
                      <a:pt x="43" y="397"/>
                    </a:cubicBezTo>
                    <a:cubicBezTo>
                      <a:pt x="45" y="373"/>
                      <a:pt x="44" y="381"/>
                      <a:pt x="61" y="361"/>
                    </a:cubicBezTo>
                    <a:cubicBezTo>
                      <a:pt x="78" y="341"/>
                      <a:pt x="121" y="308"/>
                      <a:pt x="145" y="277"/>
                    </a:cubicBezTo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" name="AutoShape 778"/>
              <p:cNvSpPr>
                <a:spLocks noChangeArrowheads="1"/>
              </p:cNvSpPr>
              <p:nvPr/>
            </p:nvSpPr>
            <p:spPr bwMode="auto">
              <a:xfrm rot="-9627924">
                <a:off x="3936" y="1152"/>
                <a:ext cx="1056" cy="578"/>
              </a:xfrm>
              <a:custGeom>
                <a:avLst/>
                <a:gdLst>
                  <a:gd name="T0" fmla="*/ 528 w 21600"/>
                  <a:gd name="T1" fmla="*/ 0 h 21600"/>
                  <a:gd name="T2" fmla="*/ 63 w 21600"/>
                  <a:gd name="T3" fmla="*/ 290 h 21600"/>
                  <a:gd name="T4" fmla="*/ 528 w 21600"/>
                  <a:gd name="T5" fmla="*/ 69 h 21600"/>
                  <a:gd name="T6" fmla="*/ 993 w 21600"/>
                  <a:gd name="T7" fmla="*/ 29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7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571" y="10837"/>
                    </a:moveTo>
                    <a:cubicBezTo>
                      <a:pt x="2571" y="10824"/>
                      <a:pt x="2571" y="10812"/>
                      <a:pt x="2571" y="10800"/>
                    </a:cubicBezTo>
                    <a:cubicBezTo>
                      <a:pt x="2571" y="6255"/>
                      <a:pt x="6255" y="2571"/>
                      <a:pt x="10800" y="2571"/>
                    </a:cubicBezTo>
                    <a:cubicBezTo>
                      <a:pt x="15344" y="2571"/>
                      <a:pt x="19029" y="6255"/>
                      <a:pt x="19029" y="10800"/>
                    </a:cubicBezTo>
                    <a:cubicBezTo>
                      <a:pt x="19029" y="10812"/>
                      <a:pt x="19028" y="10824"/>
                      <a:pt x="19028" y="10837"/>
                    </a:cubicBezTo>
                    <a:lnTo>
                      <a:pt x="21599" y="10848"/>
                    </a:lnTo>
                    <a:cubicBezTo>
                      <a:pt x="21599" y="10832"/>
                      <a:pt x="21600" y="1081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16"/>
                      <a:pt x="0" y="10832"/>
                      <a:pt x="0" y="10848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" name="Group 795"/>
            <p:cNvGrpSpPr>
              <a:grpSpLocks/>
            </p:cNvGrpSpPr>
            <p:nvPr/>
          </p:nvGrpSpPr>
          <p:grpSpPr bwMode="auto">
            <a:xfrm>
              <a:off x="1165423" y="3866704"/>
              <a:ext cx="1093167" cy="709613"/>
              <a:chOff x="1031" y="2886"/>
              <a:chExt cx="664" cy="447"/>
            </a:xfrm>
          </p:grpSpPr>
          <p:sp>
            <p:nvSpPr>
              <p:cNvPr id="9" name="Rectangle 788"/>
              <p:cNvSpPr>
                <a:spLocks noChangeArrowheads="1"/>
              </p:cNvSpPr>
              <p:nvPr/>
            </p:nvSpPr>
            <p:spPr bwMode="auto">
              <a:xfrm rot="3460811">
                <a:off x="1351" y="2795"/>
                <a:ext cx="96" cy="593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Oval 789"/>
              <p:cNvSpPr>
                <a:spLocks noChangeArrowheads="1"/>
              </p:cNvSpPr>
              <p:nvPr/>
            </p:nvSpPr>
            <p:spPr bwMode="auto">
              <a:xfrm rot="3460811">
                <a:off x="1605" y="2905"/>
                <a:ext cx="97" cy="59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AutoShape 790"/>
              <p:cNvSpPr>
                <a:spLocks noChangeArrowheads="1"/>
              </p:cNvSpPr>
              <p:nvPr/>
            </p:nvSpPr>
            <p:spPr bwMode="auto">
              <a:xfrm rot="3460811">
                <a:off x="1044" y="3221"/>
                <a:ext cx="99" cy="126"/>
              </a:xfrm>
              <a:prstGeom prst="flowChartMerg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Oval 791"/>
              <p:cNvSpPr>
                <a:spLocks noChangeArrowheads="1"/>
              </p:cNvSpPr>
              <p:nvPr/>
            </p:nvSpPr>
            <p:spPr bwMode="auto">
              <a:xfrm rot="3460811">
                <a:off x="1641" y="2922"/>
                <a:ext cx="32" cy="1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AutoShape 792"/>
              <p:cNvSpPr>
                <a:spLocks noChangeArrowheads="1"/>
              </p:cNvSpPr>
              <p:nvPr/>
            </p:nvSpPr>
            <p:spPr bwMode="auto">
              <a:xfrm rot="3460811">
                <a:off x="1038" y="3277"/>
                <a:ext cx="47" cy="47"/>
              </a:xfrm>
              <a:prstGeom prst="flowChartMer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pic>
          <p:nvPicPr>
            <p:cNvPr id="14" name="Picture 794" descr="C:\Dokumente und Einstellungen\Janina\Eigene Dateien\Eigene Bilder\ZA\abzug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1222" y="2808635"/>
              <a:ext cx="71121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"/>
          <p:cNvGraphicFramePr>
            <a:graphicFrameLocks noGrp="1"/>
          </p:cNvGraphicFramePr>
          <p:nvPr/>
        </p:nvGraphicFramePr>
        <p:xfrm>
          <a:off x="900311" y="504379"/>
          <a:ext cx="6479976" cy="4320034"/>
        </p:xfrm>
        <a:graphic>
          <a:graphicData uri="http://schemas.openxmlformats.org/drawingml/2006/table">
            <a:tbl>
              <a:tblPr/>
              <a:tblGrid>
                <a:gridCol w="1619994"/>
                <a:gridCol w="1619994"/>
                <a:gridCol w="1619994"/>
                <a:gridCol w="1619994"/>
              </a:tblGrid>
              <a:tr h="871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9" name="Gruppieren 148"/>
          <p:cNvGrpSpPr/>
          <p:nvPr/>
        </p:nvGrpSpPr>
        <p:grpSpPr>
          <a:xfrm>
            <a:off x="976510" y="1584499"/>
            <a:ext cx="1332901" cy="3096344"/>
            <a:chOff x="976510" y="1584499"/>
            <a:chExt cx="1332901" cy="3096344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1281310" y="1584499"/>
              <a:ext cx="869265" cy="838200"/>
              <a:chOff x="2448" y="2736"/>
              <a:chExt cx="1440" cy="1393"/>
            </a:xfrm>
          </p:grpSpPr>
          <p:grpSp>
            <p:nvGrpSpPr>
              <p:cNvPr id="4" name="Group 50"/>
              <p:cNvGrpSpPr>
                <a:grpSpLocks/>
              </p:cNvGrpSpPr>
              <p:nvPr/>
            </p:nvGrpSpPr>
            <p:grpSpPr bwMode="auto">
              <a:xfrm>
                <a:off x="2448" y="2736"/>
                <a:ext cx="432" cy="1393"/>
                <a:chOff x="576" y="2688"/>
                <a:chExt cx="432" cy="1393"/>
              </a:xfrm>
            </p:grpSpPr>
            <p:sp>
              <p:nvSpPr>
                <p:cNvPr id="7" name="Freeform 51"/>
                <p:cNvSpPr>
                  <a:spLocks/>
                </p:cNvSpPr>
                <p:nvPr/>
              </p:nvSpPr>
              <p:spPr bwMode="auto">
                <a:xfrm>
                  <a:off x="688" y="3112"/>
                  <a:ext cx="200" cy="899"/>
                </a:xfrm>
                <a:custGeom>
                  <a:avLst/>
                  <a:gdLst>
                    <a:gd name="T0" fmla="*/ 2154 w 2154"/>
                    <a:gd name="T1" fmla="*/ 9241 h 9241"/>
                    <a:gd name="T2" fmla="*/ 1497 w 2154"/>
                    <a:gd name="T3" fmla="*/ 9240 h 9241"/>
                    <a:gd name="T4" fmla="*/ 989 w 2154"/>
                    <a:gd name="T5" fmla="*/ 9240 h 9241"/>
                    <a:gd name="T6" fmla="*/ 612 w 2154"/>
                    <a:gd name="T7" fmla="*/ 9240 h 9241"/>
                    <a:gd name="T8" fmla="*/ 345 w 2154"/>
                    <a:gd name="T9" fmla="*/ 9240 h 9241"/>
                    <a:gd name="T10" fmla="*/ 170 w 2154"/>
                    <a:gd name="T11" fmla="*/ 9240 h 9241"/>
                    <a:gd name="T12" fmla="*/ 67 w 2154"/>
                    <a:gd name="T13" fmla="*/ 9240 h 9241"/>
                    <a:gd name="T14" fmla="*/ 17 w 2154"/>
                    <a:gd name="T15" fmla="*/ 9240 h 9241"/>
                    <a:gd name="T16" fmla="*/ 0 w 2154"/>
                    <a:gd name="T17" fmla="*/ 9240 h 9241"/>
                    <a:gd name="T18" fmla="*/ 0 w 2154"/>
                    <a:gd name="T19" fmla="*/ 9241 h 9241"/>
                    <a:gd name="T20" fmla="*/ 0 w 2154"/>
                    <a:gd name="T21" fmla="*/ 9065 h 9241"/>
                    <a:gd name="T22" fmla="*/ 0 w 2154"/>
                    <a:gd name="T23" fmla="*/ 8702 h 9241"/>
                    <a:gd name="T24" fmla="*/ 0 w 2154"/>
                    <a:gd name="T25" fmla="*/ 8177 h 9241"/>
                    <a:gd name="T26" fmla="*/ 0 w 2154"/>
                    <a:gd name="T27" fmla="*/ 7523 h 9241"/>
                    <a:gd name="T28" fmla="*/ 0 w 2154"/>
                    <a:gd name="T29" fmla="*/ 6767 h 9241"/>
                    <a:gd name="T30" fmla="*/ 0 w 2154"/>
                    <a:gd name="T31" fmla="*/ 5939 h 9241"/>
                    <a:gd name="T32" fmla="*/ 0 w 2154"/>
                    <a:gd name="T33" fmla="*/ 5067 h 9241"/>
                    <a:gd name="T34" fmla="*/ 0 w 2154"/>
                    <a:gd name="T35" fmla="*/ 4182 h 9241"/>
                    <a:gd name="T36" fmla="*/ 0 w 2154"/>
                    <a:gd name="T37" fmla="*/ 3312 h 9241"/>
                    <a:gd name="T38" fmla="*/ 0 w 2154"/>
                    <a:gd name="T39" fmla="*/ 2488 h 9241"/>
                    <a:gd name="T40" fmla="*/ 0 w 2154"/>
                    <a:gd name="T41" fmla="*/ 1736 h 9241"/>
                    <a:gd name="T42" fmla="*/ 0 w 2154"/>
                    <a:gd name="T43" fmla="*/ 1089 h 9241"/>
                    <a:gd name="T44" fmla="*/ 0 w 2154"/>
                    <a:gd name="T45" fmla="*/ 573 h 9241"/>
                    <a:gd name="T46" fmla="*/ 0 w 2154"/>
                    <a:gd name="T47" fmla="*/ 219 h 9241"/>
                    <a:gd name="T48" fmla="*/ 0 w 2154"/>
                    <a:gd name="T49" fmla="*/ 57 h 9241"/>
                    <a:gd name="T50" fmla="*/ 113 w 2154"/>
                    <a:gd name="T51" fmla="*/ 510 h 9241"/>
                    <a:gd name="T52" fmla="*/ 226 w 2154"/>
                    <a:gd name="T53" fmla="*/ 680 h 9241"/>
                    <a:gd name="T54" fmla="*/ 510 w 2154"/>
                    <a:gd name="T55" fmla="*/ 794 h 9241"/>
                    <a:gd name="T56" fmla="*/ 1530 w 2154"/>
                    <a:gd name="T57" fmla="*/ 794 h 9241"/>
                    <a:gd name="T58" fmla="*/ 1757 w 2154"/>
                    <a:gd name="T59" fmla="*/ 737 h 9241"/>
                    <a:gd name="T60" fmla="*/ 1927 w 2154"/>
                    <a:gd name="T61" fmla="*/ 567 h 9241"/>
                    <a:gd name="T62" fmla="*/ 2154 w 2154"/>
                    <a:gd name="T63" fmla="*/ 0 h 9241"/>
                    <a:gd name="T64" fmla="*/ 2154 w 2154"/>
                    <a:gd name="T65" fmla="*/ 9241 h 92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154"/>
                    <a:gd name="T100" fmla="*/ 0 h 9241"/>
                    <a:gd name="T101" fmla="*/ 2154 w 2154"/>
                    <a:gd name="T102" fmla="*/ 9241 h 924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154" h="9241">
                      <a:moveTo>
                        <a:pt x="2154" y="9241"/>
                      </a:moveTo>
                      <a:lnTo>
                        <a:pt x="1497" y="9240"/>
                      </a:lnTo>
                      <a:lnTo>
                        <a:pt x="989" y="9240"/>
                      </a:lnTo>
                      <a:lnTo>
                        <a:pt x="612" y="9240"/>
                      </a:lnTo>
                      <a:lnTo>
                        <a:pt x="345" y="9240"/>
                      </a:lnTo>
                      <a:lnTo>
                        <a:pt x="170" y="9240"/>
                      </a:lnTo>
                      <a:lnTo>
                        <a:pt x="67" y="9240"/>
                      </a:lnTo>
                      <a:lnTo>
                        <a:pt x="17" y="9240"/>
                      </a:lnTo>
                      <a:lnTo>
                        <a:pt x="0" y="9240"/>
                      </a:lnTo>
                      <a:lnTo>
                        <a:pt x="0" y="9241"/>
                      </a:lnTo>
                      <a:lnTo>
                        <a:pt x="0" y="9065"/>
                      </a:lnTo>
                      <a:lnTo>
                        <a:pt x="0" y="8702"/>
                      </a:lnTo>
                      <a:lnTo>
                        <a:pt x="0" y="8177"/>
                      </a:lnTo>
                      <a:lnTo>
                        <a:pt x="0" y="7523"/>
                      </a:lnTo>
                      <a:lnTo>
                        <a:pt x="0" y="6767"/>
                      </a:lnTo>
                      <a:lnTo>
                        <a:pt x="0" y="5939"/>
                      </a:lnTo>
                      <a:lnTo>
                        <a:pt x="0" y="5067"/>
                      </a:lnTo>
                      <a:lnTo>
                        <a:pt x="0" y="4182"/>
                      </a:lnTo>
                      <a:lnTo>
                        <a:pt x="0" y="3312"/>
                      </a:lnTo>
                      <a:lnTo>
                        <a:pt x="0" y="2488"/>
                      </a:lnTo>
                      <a:lnTo>
                        <a:pt x="0" y="1736"/>
                      </a:lnTo>
                      <a:lnTo>
                        <a:pt x="0" y="1089"/>
                      </a:lnTo>
                      <a:lnTo>
                        <a:pt x="0" y="573"/>
                      </a:lnTo>
                      <a:lnTo>
                        <a:pt x="0" y="219"/>
                      </a:lnTo>
                      <a:lnTo>
                        <a:pt x="0" y="57"/>
                      </a:lnTo>
                      <a:lnTo>
                        <a:pt x="113" y="510"/>
                      </a:lnTo>
                      <a:lnTo>
                        <a:pt x="226" y="680"/>
                      </a:lnTo>
                      <a:lnTo>
                        <a:pt x="510" y="794"/>
                      </a:lnTo>
                      <a:lnTo>
                        <a:pt x="1530" y="794"/>
                      </a:lnTo>
                      <a:lnTo>
                        <a:pt x="1757" y="737"/>
                      </a:lnTo>
                      <a:lnTo>
                        <a:pt x="1927" y="567"/>
                      </a:lnTo>
                      <a:lnTo>
                        <a:pt x="2154" y="0"/>
                      </a:lnTo>
                      <a:lnTo>
                        <a:pt x="2154" y="924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" name="Group 52"/>
                <p:cNvGrpSpPr>
                  <a:grpSpLocks/>
                </p:cNvGrpSpPr>
                <p:nvPr/>
              </p:nvGrpSpPr>
              <p:grpSpPr bwMode="auto">
                <a:xfrm>
                  <a:off x="576" y="2688"/>
                  <a:ext cx="432" cy="1393"/>
                  <a:chOff x="576" y="2688"/>
                  <a:chExt cx="432" cy="1393"/>
                </a:xfrm>
              </p:grpSpPr>
              <p:sp>
                <p:nvSpPr>
                  <p:cNvPr id="9" name="Freeform 53"/>
                  <p:cNvSpPr>
                    <a:spLocks/>
                  </p:cNvSpPr>
                  <p:nvPr/>
                </p:nvSpPr>
                <p:spPr bwMode="auto">
                  <a:xfrm>
                    <a:off x="582" y="4070"/>
                    <a:ext cx="426" cy="11"/>
                  </a:xfrm>
                  <a:custGeom>
                    <a:avLst/>
                    <a:gdLst>
                      <a:gd name="T0" fmla="*/ 0 w 4592"/>
                      <a:gd name="T1" fmla="*/ 0 h 113"/>
                      <a:gd name="T2" fmla="*/ 4535 w 4592"/>
                      <a:gd name="T3" fmla="*/ 0 h 113"/>
                      <a:gd name="T4" fmla="*/ 4535 w 4592"/>
                      <a:gd name="T5" fmla="*/ 56 h 113"/>
                      <a:gd name="T6" fmla="*/ 4592 w 4592"/>
                      <a:gd name="T7" fmla="*/ 56 h 113"/>
                      <a:gd name="T8" fmla="*/ 4592 w 4592"/>
                      <a:gd name="T9" fmla="*/ 56 h 113"/>
                      <a:gd name="T10" fmla="*/ 4591 w 4592"/>
                      <a:gd name="T11" fmla="*/ 64 h 113"/>
                      <a:gd name="T12" fmla="*/ 4589 w 4592"/>
                      <a:gd name="T13" fmla="*/ 73 h 113"/>
                      <a:gd name="T14" fmla="*/ 4585 w 4592"/>
                      <a:gd name="T15" fmla="*/ 81 h 113"/>
                      <a:gd name="T16" fmla="*/ 4581 w 4592"/>
                      <a:gd name="T17" fmla="*/ 89 h 113"/>
                      <a:gd name="T18" fmla="*/ 4575 w 4592"/>
                      <a:gd name="T19" fmla="*/ 96 h 113"/>
                      <a:gd name="T20" fmla="*/ 4568 w 4592"/>
                      <a:gd name="T21" fmla="*/ 102 h 113"/>
                      <a:gd name="T22" fmla="*/ 4560 w 4592"/>
                      <a:gd name="T23" fmla="*/ 106 h 113"/>
                      <a:gd name="T24" fmla="*/ 4552 w 4592"/>
                      <a:gd name="T25" fmla="*/ 110 h 113"/>
                      <a:gd name="T26" fmla="*/ 4535 w 4592"/>
                      <a:gd name="T27" fmla="*/ 113 h 113"/>
                      <a:gd name="T28" fmla="*/ 0 w 4592"/>
                      <a:gd name="T29" fmla="*/ 113 h 113"/>
                      <a:gd name="T30" fmla="*/ 0 w 4592"/>
                      <a:gd name="T31" fmla="*/ 56 h 113"/>
                      <a:gd name="T32" fmla="*/ 0 w 4592"/>
                      <a:gd name="T33" fmla="*/ 0 h 11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592"/>
                      <a:gd name="T52" fmla="*/ 0 h 113"/>
                      <a:gd name="T53" fmla="*/ 4592 w 4592"/>
                      <a:gd name="T54" fmla="*/ 113 h 11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592" h="113">
                        <a:moveTo>
                          <a:pt x="0" y="0"/>
                        </a:moveTo>
                        <a:lnTo>
                          <a:pt x="4535" y="0"/>
                        </a:lnTo>
                        <a:lnTo>
                          <a:pt x="4535" y="56"/>
                        </a:lnTo>
                        <a:lnTo>
                          <a:pt x="4592" y="56"/>
                        </a:lnTo>
                        <a:lnTo>
                          <a:pt x="4591" y="64"/>
                        </a:lnTo>
                        <a:lnTo>
                          <a:pt x="4589" y="73"/>
                        </a:lnTo>
                        <a:lnTo>
                          <a:pt x="4585" y="81"/>
                        </a:lnTo>
                        <a:lnTo>
                          <a:pt x="4581" y="89"/>
                        </a:lnTo>
                        <a:lnTo>
                          <a:pt x="4575" y="96"/>
                        </a:lnTo>
                        <a:lnTo>
                          <a:pt x="4568" y="102"/>
                        </a:lnTo>
                        <a:lnTo>
                          <a:pt x="4560" y="106"/>
                        </a:lnTo>
                        <a:lnTo>
                          <a:pt x="4552" y="110"/>
                        </a:lnTo>
                        <a:lnTo>
                          <a:pt x="4535" y="113"/>
                        </a:lnTo>
                        <a:lnTo>
                          <a:pt x="0" y="113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" name="Freeform 54"/>
                  <p:cNvSpPr>
                    <a:spLocks/>
                  </p:cNvSpPr>
                  <p:nvPr/>
                </p:nvSpPr>
                <p:spPr bwMode="auto">
                  <a:xfrm>
                    <a:off x="997" y="4037"/>
                    <a:ext cx="11" cy="38"/>
                  </a:xfrm>
                  <a:custGeom>
                    <a:avLst/>
                    <a:gdLst>
                      <a:gd name="T0" fmla="*/ 0 w 113"/>
                      <a:gd name="T1" fmla="*/ 397 h 397"/>
                      <a:gd name="T2" fmla="*/ 0 w 113"/>
                      <a:gd name="T3" fmla="*/ 57 h 397"/>
                      <a:gd name="T4" fmla="*/ 56 w 113"/>
                      <a:gd name="T5" fmla="*/ 57 h 397"/>
                      <a:gd name="T6" fmla="*/ 56 w 113"/>
                      <a:gd name="T7" fmla="*/ 0 h 397"/>
                      <a:gd name="T8" fmla="*/ 56 w 113"/>
                      <a:gd name="T9" fmla="*/ 0 h 397"/>
                      <a:gd name="T10" fmla="*/ 64 w 113"/>
                      <a:gd name="T11" fmla="*/ 0 h 397"/>
                      <a:gd name="T12" fmla="*/ 73 w 113"/>
                      <a:gd name="T13" fmla="*/ 3 h 397"/>
                      <a:gd name="T14" fmla="*/ 81 w 113"/>
                      <a:gd name="T15" fmla="*/ 6 h 397"/>
                      <a:gd name="T16" fmla="*/ 89 w 113"/>
                      <a:gd name="T17" fmla="*/ 11 h 397"/>
                      <a:gd name="T18" fmla="*/ 96 w 113"/>
                      <a:gd name="T19" fmla="*/ 16 h 397"/>
                      <a:gd name="T20" fmla="*/ 102 w 113"/>
                      <a:gd name="T21" fmla="*/ 23 h 397"/>
                      <a:gd name="T22" fmla="*/ 106 w 113"/>
                      <a:gd name="T23" fmla="*/ 31 h 397"/>
                      <a:gd name="T24" fmla="*/ 110 w 113"/>
                      <a:gd name="T25" fmla="*/ 39 h 397"/>
                      <a:gd name="T26" fmla="*/ 113 w 113"/>
                      <a:gd name="T27" fmla="*/ 57 h 397"/>
                      <a:gd name="T28" fmla="*/ 113 w 113"/>
                      <a:gd name="T29" fmla="*/ 397 h 397"/>
                      <a:gd name="T30" fmla="*/ 56 w 113"/>
                      <a:gd name="T31" fmla="*/ 397 h 397"/>
                      <a:gd name="T32" fmla="*/ 0 w 113"/>
                      <a:gd name="T33" fmla="*/ 397 h 39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3"/>
                      <a:gd name="T52" fmla="*/ 0 h 397"/>
                      <a:gd name="T53" fmla="*/ 113 w 113"/>
                      <a:gd name="T54" fmla="*/ 397 h 39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3" h="397">
                        <a:moveTo>
                          <a:pt x="0" y="397"/>
                        </a:moveTo>
                        <a:lnTo>
                          <a:pt x="0" y="57"/>
                        </a:lnTo>
                        <a:lnTo>
                          <a:pt x="56" y="57"/>
                        </a:lnTo>
                        <a:lnTo>
                          <a:pt x="56" y="0"/>
                        </a:lnTo>
                        <a:lnTo>
                          <a:pt x="64" y="0"/>
                        </a:lnTo>
                        <a:lnTo>
                          <a:pt x="73" y="3"/>
                        </a:lnTo>
                        <a:lnTo>
                          <a:pt x="81" y="6"/>
                        </a:lnTo>
                        <a:lnTo>
                          <a:pt x="89" y="11"/>
                        </a:lnTo>
                        <a:lnTo>
                          <a:pt x="96" y="16"/>
                        </a:lnTo>
                        <a:lnTo>
                          <a:pt x="102" y="23"/>
                        </a:lnTo>
                        <a:lnTo>
                          <a:pt x="106" y="31"/>
                        </a:lnTo>
                        <a:lnTo>
                          <a:pt x="110" y="39"/>
                        </a:lnTo>
                        <a:lnTo>
                          <a:pt x="113" y="57"/>
                        </a:lnTo>
                        <a:lnTo>
                          <a:pt x="113" y="397"/>
                        </a:lnTo>
                        <a:lnTo>
                          <a:pt x="56" y="397"/>
                        </a:lnTo>
                        <a:lnTo>
                          <a:pt x="0" y="3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" name="Freeform 55"/>
                  <p:cNvSpPr>
                    <a:spLocks/>
                  </p:cNvSpPr>
                  <p:nvPr/>
                </p:nvSpPr>
                <p:spPr bwMode="auto">
                  <a:xfrm>
                    <a:off x="576" y="4037"/>
                    <a:ext cx="427" cy="11"/>
                  </a:xfrm>
                  <a:custGeom>
                    <a:avLst/>
                    <a:gdLst>
                      <a:gd name="T0" fmla="*/ 4591 w 4591"/>
                      <a:gd name="T1" fmla="*/ 114 h 114"/>
                      <a:gd name="T2" fmla="*/ 56 w 4591"/>
                      <a:gd name="T3" fmla="*/ 114 h 114"/>
                      <a:gd name="T4" fmla="*/ 56 w 4591"/>
                      <a:gd name="T5" fmla="*/ 57 h 114"/>
                      <a:gd name="T6" fmla="*/ 0 w 4591"/>
                      <a:gd name="T7" fmla="*/ 57 h 114"/>
                      <a:gd name="T8" fmla="*/ 0 w 4591"/>
                      <a:gd name="T9" fmla="*/ 57 h 114"/>
                      <a:gd name="T10" fmla="*/ 0 w 4591"/>
                      <a:gd name="T11" fmla="*/ 48 h 114"/>
                      <a:gd name="T12" fmla="*/ 2 w 4591"/>
                      <a:gd name="T13" fmla="*/ 39 h 114"/>
                      <a:gd name="T14" fmla="*/ 5 w 4591"/>
                      <a:gd name="T15" fmla="*/ 31 h 114"/>
                      <a:gd name="T16" fmla="*/ 10 w 4591"/>
                      <a:gd name="T17" fmla="*/ 23 h 114"/>
                      <a:gd name="T18" fmla="*/ 15 w 4591"/>
                      <a:gd name="T19" fmla="*/ 16 h 114"/>
                      <a:gd name="T20" fmla="*/ 22 w 4591"/>
                      <a:gd name="T21" fmla="*/ 11 h 114"/>
                      <a:gd name="T22" fmla="*/ 30 w 4591"/>
                      <a:gd name="T23" fmla="*/ 6 h 114"/>
                      <a:gd name="T24" fmla="*/ 38 w 4591"/>
                      <a:gd name="T25" fmla="*/ 3 h 114"/>
                      <a:gd name="T26" fmla="*/ 56 w 4591"/>
                      <a:gd name="T27" fmla="*/ 0 h 114"/>
                      <a:gd name="T28" fmla="*/ 4591 w 4591"/>
                      <a:gd name="T29" fmla="*/ 0 h 114"/>
                      <a:gd name="T30" fmla="*/ 4591 w 4591"/>
                      <a:gd name="T31" fmla="*/ 57 h 114"/>
                      <a:gd name="T32" fmla="*/ 4591 w 4591"/>
                      <a:gd name="T33" fmla="*/ 114 h 11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591"/>
                      <a:gd name="T52" fmla="*/ 0 h 114"/>
                      <a:gd name="T53" fmla="*/ 4591 w 4591"/>
                      <a:gd name="T54" fmla="*/ 114 h 11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591" h="114">
                        <a:moveTo>
                          <a:pt x="4591" y="114"/>
                        </a:moveTo>
                        <a:lnTo>
                          <a:pt x="56" y="114"/>
                        </a:lnTo>
                        <a:lnTo>
                          <a:pt x="56" y="57"/>
                        </a:lnTo>
                        <a:lnTo>
                          <a:pt x="0" y="57"/>
                        </a:lnTo>
                        <a:lnTo>
                          <a:pt x="0" y="48"/>
                        </a:lnTo>
                        <a:lnTo>
                          <a:pt x="2" y="39"/>
                        </a:lnTo>
                        <a:lnTo>
                          <a:pt x="5" y="31"/>
                        </a:lnTo>
                        <a:lnTo>
                          <a:pt x="10" y="23"/>
                        </a:lnTo>
                        <a:lnTo>
                          <a:pt x="15" y="16"/>
                        </a:lnTo>
                        <a:lnTo>
                          <a:pt x="22" y="11"/>
                        </a:lnTo>
                        <a:lnTo>
                          <a:pt x="30" y="6"/>
                        </a:lnTo>
                        <a:lnTo>
                          <a:pt x="38" y="3"/>
                        </a:lnTo>
                        <a:lnTo>
                          <a:pt x="56" y="0"/>
                        </a:lnTo>
                        <a:lnTo>
                          <a:pt x="4591" y="0"/>
                        </a:lnTo>
                        <a:lnTo>
                          <a:pt x="4591" y="57"/>
                        </a:lnTo>
                        <a:lnTo>
                          <a:pt x="4591" y="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" name="Freeform 56"/>
                  <p:cNvSpPr>
                    <a:spLocks/>
                  </p:cNvSpPr>
                  <p:nvPr/>
                </p:nvSpPr>
                <p:spPr bwMode="auto">
                  <a:xfrm>
                    <a:off x="576" y="4042"/>
                    <a:ext cx="11" cy="39"/>
                  </a:xfrm>
                  <a:custGeom>
                    <a:avLst/>
                    <a:gdLst>
                      <a:gd name="T0" fmla="*/ 113 w 113"/>
                      <a:gd name="T1" fmla="*/ 0 h 397"/>
                      <a:gd name="T2" fmla="*/ 113 w 113"/>
                      <a:gd name="T3" fmla="*/ 340 h 397"/>
                      <a:gd name="T4" fmla="*/ 56 w 113"/>
                      <a:gd name="T5" fmla="*/ 340 h 397"/>
                      <a:gd name="T6" fmla="*/ 56 w 113"/>
                      <a:gd name="T7" fmla="*/ 397 h 397"/>
                      <a:gd name="T8" fmla="*/ 56 w 113"/>
                      <a:gd name="T9" fmla="*/ 397 h 397"/>
                      <a:gd name="T10" fmla="*/ 47 w 113"/>
                      <a:gd name="T11" fmla="*/ 396 h 397"/>
                      <a:gd name="T12" fmla="*/ 38 w 113"/>
                      <a:gd name="T13" fmla="*/ 394 h 397"/>
                      <a:gd name="T14" fmla="*/ 30 w 113"/>
                      <a:gd name="T15" fmla="*/ 390 h 397"/>
                      <a:gd name="T16" fmla="*/ 22 w 113"/>
                      <a:gd name="T17" fmla="*/ 386 h 397"/>
                      <a:gd name="T18" fmla="*/ 15 w 113"/>
                      <a:gd name="T19" fmla="*/ 380 h 397"/>
                      <a:gd name="T20" fmla="*/ 10 w 113"/>
                      <a:gd name="T21" fmla="*/ 373 h 397"/>
                      <a:gd name="T22" fmla="*/ 5 w 113"/>
                      <a:gd name="T23" fmla="*/ 365 h 397"/>
                      <a:gd name="T24" fmla="*/ 2 w 113"/>
                      <a:gd name="T25" fmla="*/ 357 h 397"/>
                      <a:gd name="T26" fmla="*/ 0 w 113"/>
                      <a:gd name="T27" fmla="*/ 340 h 397"/>
                      <a:gd name="T28" fmla="*/ 0 w 113"/>
                      <a:gd name="T29" fmla="*/ 0 h 397"/>
                      <a:gd name="T30" fmla="*/ 56 w 113"/>
                      <a:gd name="T31" fmla="*/ 0 h 397"/>
                      <a:gd name="T32" fmla="*/ 113 w 113"/>
                      <a:gd name="T33" fmla="*/ 0 h 39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3"/>
                      <a:gd name="T52" fmla="*/ 0 h 397"/>
                      <a:gd name="T53" fmla="*/ 113 w 113"/>
                      <a:gd name="T54" fmla="*/ 397 h 39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3" h="397">
                        <a:moveTo>
                          <a:pt x="113" y="0"/>
                        </a:moveTo>
                        <a:lnTo>
                          <a:pt x="113" y="340"/>
                        </a:lnTo>
                        <a:lnTo>
                          <a:pt x="56" y="340"/>
                        </a:lnTo>
                        <a:lnTo>
                          <a:pt x="56" y="397"/>
                        </a:lnTo>
                        <a:lnTo>
                          <a:pt x="47" y="396"/>
                        </a:lnTo>
                        <a:lnTo>
                          <a:pt x="38" y="394"/>
                        </a:lnTo>
                        <a:lnTo>
                          <a:pt x="30" y="390"/>
                        </a:lnTo>
                        <a:lnTo>
                          <a:pt x="22" y="386"/>
                        </a:lnTo>
                        <a:lnTo>
                          <a:pt x="15" y="380"/>
                        </a:lnTo>
                        <a:lnTo>
                          <a:pt x="10" y="373"/>
                        </a:lnTo>
                        <a:lnTo>
                          <a:pt x="5" y="365"/>
                        </a:lnTo>
                        <a:lnTo>
                          <a:pt x="2" y="357"/>
                        </a:lnTo>
                        <a:lnTo>
                          <a:pt x="0" y="340"/>
                        </a:lnTo>
                        <a:lnTo>
                          <a:pt x="0" y="0"/>
                        </a:lnTo>
                        <a:lnTo>
                          <a:pt x="5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" name="Freeform 57"/>
                  <p:cNvSpPr>
                    <a:spLocks/>
                  </p:cNvSpPr>
                  <p:nvPr/>
                </p:nvSpPr>
                <p:spPr bwMode="auto">
                  <a:xfrm>
                    <a:off x="580" y="4015"/>
                    <a:ext cx="107" cy="32"/>
                  </a:xfrm>
                  <a:custGeom>
                    <a:avLst/>
                    <a:gdLst>
                      <a:gd name="T0" fmla="*/ 0 w 1155"/>
                      <a:gd name="T1" fmla="*/ 226 h 339"/>
                      <a:gd name="T2" fmla="*/ 1134 w 1155"/>
                      <a:gd name="T3" fmla="*/ 0 h 339"/>
                      <a:gd name="T4" fmla="*/ 1134 w 1155"/>
                      <a:gd name="T5" fmla="*/ 0 h 339"/>
                      <a:gd name="T6" fmla="*/ 1145 w 1155"/>
                      <a:gd name="T7" fmla="*/ 0 h 339"/>
                      <a:gd name="T8" fmla="*/ 1145 w 1155"/>
                      <a:gd name="T9" fmla="*/ 56 h 339"/>
                      <a:gd name="T10" fmla="*/ 1155 w 1155"/>
                      <a:gd name="T11" fmla="*/ 112 h 339"/>
                      <a:gd name="T12" fmla="*/ 21 w 1155"/>
                      <a:gd name="T13" fmla="*/ 339 h 339"/>
                      <a:gd name="T14" fmla="*/ 0 w 1155"/>
                      <a:gd name="T15" fmla="*/ 226 h 3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55"/>
                      <a:gd name="T25" fmla="*/ 0 h 339"/>
                      <a:gd name="T26" fmla="*/ 1155 w 1155"/>
                      <a:gd name="T27" fmla="*/ 339 h 3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55" h="339">
                        <a:moveTo>
                          <a:pt x="0" y="226"/>
                        </a:moveTo>
                        <a:lnTo>
                          <a:pt x="1134" y="0"/>
                        </a:lnTo>
                        <a:lnTo>
                          <a:pt x="1145" y="0"/>
                        </a:lnTo>
                        <a:lnTo>
                          <a:pt x="1145" y="56"/>
                        </a:lnTo>
                        <a:lnTo>
                          <a:pt x="1155" y="112"/>
                        </a:lnTo>
                        <a:lnTo>
                          <a:pt x="21" y="339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" name="Freeform 58"/>
                  <p:cNvSpPr>
                    <a:spLocks/>
                  </p:cNvSpPr>
                  <p:nvPr/>
                </p:nvSpPr>
                <p:spPr bwMode="auto">
                  <a:xfrm>
                    <a:off x="687" y="4015"/>
                    <a:ext cx="211" cy="11"/>
                  </a:xfrm>
                  <a:custGeom>
                    <a:avLst/>
                    <a:gdLst>
                      <a:gd name="T0" fmla="*/ 0 w 2278"/>
                      <a:gd name="T1" fmla="*/ 0 h 113"/>
                      <a:gd name="T2" fmla="*/ 2267 w 2278"/>
                      <a:gd name="T3" fmla="*/ 0 h 113"/>
                      <a:gd name="T4" fmla="*/ 2267 w 2278"/>
                      <a:gd name="T5" fmla="*/ 0 h 113"/>
                      <a:gd name="T6" fmla="*/ 2278 w 2278"/>
                      <a:gd name="T7" fmla="*/ 0 h 113"/>
                      <a:gd name="T8" fmla="*/ 2267 w 2278"/>
                      <a:gd name="T9" fmla="*/ 56 h 113"/>
                      <a:gd name="T10" fmla="*/ 2267 w 2278"/>
                      <a:gd name="T11" fmla="*/ 113 h 113"/>
                      <a:gd name="T12" fmla="*/ 0 w 2278"/>
                      <a:gd name="T13" fmla="*/ 113 h 113"/>
                      <a:gd name="T14" fmla="*/ 0 w 2278"/>
                      <a:gd name="T15" fmla="*/ 56 h 113"/>
                      <a:gd name="T16" fmla="*/ 0 w 2278"/>
                      <a:gd name="T17" fmla="*/ 0 h 11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78"/>
                      <a:gd name="T28" fmla="*/ 0 h 113"/>
                      <a:gd name="T29" fmla="*/ 2278 w 2278"/>
                      <a:gd name="T30" fmla="*/ 113 h 11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78" h="113">
                        <a:moveTo>
                          <a:pt x="0" y="0"/>
                        </a:moveTo>
                        <a:lnTo>
                          <a:pt x="2267" y="0"/>
                        </a:lnTo>
                        <a:lnTo>
                          <a:pt x="2278" y="0"/>
                        </a:lnTo>
                        <a:lnTo>
                          <a:pt x="2267" y="56"/>
                        </a:lnTo>
                        <a:lnTo>
                          <a:pt x="2267" y="113"/>
                        </a:lnTo>
                        <a:lnTo>
                          <a:pt x="0" y="113"/>
                        </a:lnTo>
                        <a:lnTo>
                          <a:pt x="0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Freeform 59"/>
                  <p:cNvSpPr>
                    <a:spLocks/>
                  </p:cNvSpPr>
                  <p:nvPr/>
                </p:nvSpPr>
                <p:spPr bwMode="auto">
                  <a:xfrm>
                    <a:off x="897" y="4015"/>
                    <a:ext cx="107" cy="32"/>
                  </a:xfrm>
                  <a:custGeom>
                    <a:avLst/>
                    <a:gdLst>
                      <a:gd name="T0" fmla="*/ 11 w 1155"/>
                      <a:gd name="T1" fmla="*/ 56 h 339"/>
                      <a:gd name="T2" fmla="*/ 22 w 1155"/>
                      <a:gd name="T3" fmla="*/ 0 h 339"/>
                      <a:gd name="T4" fmla="*/ 1155 w 1155"/>
                      <a:gd name="T5" fmla="*/ 226 h 339"/>
                      <a:gd name="T6" fmla="*/ 1134 w 1155"/>
                      <a:gd name="T7" fmla="*/ 339 h 339"/>
                      <a:gd name="T8" fmla="*/ 0 w 1155"/>
                      <a:gd name="T9" fmla="*/ 112 h 339"/>
                      <a:gd name="T10" fmla="*/ 11 w 1155"/>
                      <a:gd name="T11" fmla="*/ 56 h 33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55"/>
                      <a:gd name="T19" fmla="*/ 0 h 339"/>
                      <a:gd name="T20" fmla="*/ 1155 w 1155"/>
                      <a:gd name="T21" fmla="*/ 339 h 33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55" h="339">
                        <a:moveTo>
                          <a:pt x="11" y="56"/>
                        </a:moveTo>
                        <a:lnTo>
                          <a:pt x="22" y="0"/>
                        </a:lnTo>
                        <a:lnTo>
                          <a:pt x="1155" y="226"/>
                        </a:lnTo>
                        <a:lnTo>
                          <a:pt x="1134" y="339"/>
                        </a:lnTo>
                        <a:lnTo>
                          <a:pt x="0" y="112"/>
                        </a:lnTo>
                        <a:lnTo>
                          <a:pt x="11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887" y="2730"/>
                    <a:ext cx="10" cy="1290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Freeform 61"/>
                  <p:cNvSpPr>
                    <a:spLocks/>
                  </p:cNvSpPr>
                  <p:nvPr/>
                </p:nvSpPr>
                <p:spPr bwMode="auto">
                  <a:xfrm>
                    <a:off x="887" y="2716"/>
                    <a:ext cx="12" cy="14"/>
                  </a:xfrm>
                  <a:custGeom>
                    <a:avLst/>
                    <a:gdLst>
                      <a:gd name="T0" fmla="*/ 0 w 129"/>
                      <a:gd name="T1" fmla="*/ 128 h 145"/>
                      <a:gd name="T2" fmla="*/ 21 w 129"/>
                      <a:gd name="T3" fmla="*/ 0 h 145"/>
                      <a:gd name="T4" fmla="*/ 76 w 129"/>
                      <a:gd name="T5" fmla="*/ 18 h 145"/>
                      <a:gd name="T6" fmla="*/ 129 w 129"/>
                      <a:gd name="T7" fmla="*/ 35 h 145"/>
                      <a:gd name="T8" fmla="*/ 112 w 129"/>
                      <a:gd name="T9" fmla="*/ 145 h 145"/>
                      <a:gd name="T10" fmla="*/ 0 w 129"/>
                      <a:gd name="T11" fmla="*/ 128 h 1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9"/>
                      <a:gd name="T19" fmla="*/ 0 h 145"/>
                      <a:gd name="T20" fmla="*/ 129 w 129"/>
                      <a:gd name="T21" fmla="*/ 145 h 1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9" h="145">
                        <a:moveTo>
                          <a:pt x="0" y="128"/>
                        </a:moveTo>
                        <a:lnTo>
                          <a:pt x="21" y="0"/>
                        </a:lnTo>
                        <a:lnTo>
                          <a:pt x="76" y="18"/>
                        </a:lnTo>
                        <a:lnTo>
                          <a:pt x="129" y="35"/>
                        </a:lnTo>
                        <a:lnTo>
                          <a:pt x="112" y="14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Freeform 62"/>
                  <p:cNvSpPr>
                    <a:spLocks/>
                  </p:cNvSpPr>
                  <p:nvPr/>
                </p:nvSpPr>
                <p:spPr bwMode="auto">
                  <a:xfrm>
                    <a:off x="890" y="2705"/>
                    <a:ext cx="13" cy="15"/>
                  </a:xfrm>
                  <a:custGeom>
                    <a:avLst/>
                    <a:gdLst>
                      <a:gd name="T0" fmla="*/ 55 w 140"/>
                      <a:gd name="T1" fmla="*/ 134 h 151"/>
                      <a:gd name="T2" fmla="*/ 0 w 140"/>
                      <a:gd name="T3" fmla="*/ 116 h 151"/>
                      <a:gd name="T4" fmla="*/ 39 w 140"/>
                      <a:gd name="T5" fmla="*/ 0 h 151"/>
                      <a:gd name="T6" fmla="*/ 90 w 140"/>
                      <a:gd name="T7" fmla="*/ 27 h 151"/>
                      <a:gd name="T8" fmla="*/ 140 w 140"/>
                      <a:gd name="T9" fmla="*/ 53 h 151"/>
                      <a:gd name="T10" fmla="*/ 108 w 140"/>
                      <a:gd name="T11" fmla="*/ 151 h 151"/>
                      <a:gd name="T12" fmla="*/ 55 w 140"/>
                      <a:gd name="T13" fmla="*/ 134 h 1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0"/>
                      <a:gd name="T22" fmla="*/ 0 h 151"/>
                      <a:gd name="T23" fmla="*/ 140 w 140"/>
                      <a:gd name="T24" fmla="*/ 151 h 1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0" h="151">
                        <a:moveTo>
                          <a:pt x="55" y="134"/>
                        </a:moveTo>
                        <a:lnTo>
                          <a:pt x="0" y="116"/>
                        </a:lnTo>
                        <a:lnTo>
                          <a:pt x="39" y="0"/>
                        </a:lnTo>
                        <a:lnTo>
                          <a:pt x="90" y="27"/>
                        </a:lnTo>
                        <a:lnTo>
                          <a:pt x="140" y="53"/>
                        </a:lnTo>
                        <a:lnTo>
                          <a:pt x="108" y="151"/>
                        </a:lnTo>
                        <a:lnTo>
                          <a:pt x="55" y="1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Freeform 63"/>
                  <p:cNvSpPr>
                    <a:spLocks/>
                  </p:cNvSpPr>
                  <p:nvPr/>
                </p:nvSpPr>
                <p:spPr bwMode="auto">
                  <a:xfrm>
                    <a:off x="893" y="2695"/>
                    <a:ext cx="14" cy="15"/>
                  </a:xfrm>
                  <a:custGeom>
                    <a:avLst/>
                    <a:gdLst>
                      <a:gd name="T0" fmla="*/ 0 w 150"/>
                      <a:gd name="T1" fmla="*/ 101 h 154"/>
                      <a:gd name="T2" fmla="*/ 49 w 150"/>
                      <a:gd name="T3" fmla="*/ 9 h 154"/>
                      <a:gd name="T4" fmla="*/ 49 w 150"/>
                      <a:gd name="T5" fmla="*/ 9 h 154"/>
                      <a:gd name="T6" fmla="*/ 55 w 150"/>
                      <a:gd name="T7" fmla="*/ 0 h 154"/>
                      <a:gd name="T8" fmla="*/ 100 w 150"/>
                      <a:gd name="T9" fmla="*/ 36 h 154"/>
                      <a:gd name="T10" fmla="*/ 150 w 150"/>
                      <a:gd name="T11" fmla="*/ 62 h 154"/>
                      <a:gd name="T12" fmla="*/ 101 w 150"/>
                      <a:gd name="T13" fmla="*/ 154 h 154"/>
                      <a:gd name="T14" fmla="*/ 51 w 150"/>
                      <a:gd name="T15" fmla="*/ 128 h 154"/>
                      <a:gd name="T16" fmla="*/ 0 w 150"/>
                      <a:gd name="T17" fmla="*/ 101 h 1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0"/>
                      <a:gd name="T28" fmla="*/ 0 h 154"/>
                      <a:gd name="T29" fmla="*/ 150 w 150"/>
                      <a:gd name="T30" fmla="*/ 154 h 1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0" h="154">
                        <a:moveTo>
                          <a:pt x="0" y="101"/>
                        </a:moveTo>
                        <a:lnTo>
                          <a:pt x="49" y="9"/>
                        </a:lnTo>
                        <a:lnTo>
                          <a:pt x="55" y="0"/>
                        </a:lnTo>
                        <a:lnTo>
                          <a:pt x="100" y="36"/>
                        </a:lnTo>
                        <a:lnTo>
                          <a:pt x="150" y="62"/>
                        </a:lnTo>
                        <a:lnTo>
                          <a:pt x="101" y="154"/>
                        </a:lnTo>
                        <a:lnTo>
                          <a:pt x="51" y="128"/>
                        </a:lnTo>
                        <a:lnTo>
                          <a:pt x="0" y="1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Freeform 64"/>
                  <p:cNvSpPr>
                    <a:spLocks/>
                  </p:cNvSpPr>
                  <p:nvPr/>
                </p:nvSpPr>
                <p:spPr bwMode="auto">
                  <a:xfrm>
                    <a:off x="898" y="2688"/>
                    <a:ext cx="14" cy="14"/>
                  </a:xfrm>
                  <a:custGeom>
                    <a:avLst/>
                    <a:gdLst>
                      <a:gd name="T0" fmla="*/ 45 w 148"/>
                      <a:gd name="T1" fmla="*/ 111 h 146"/>
                      <a:gd name="T2" fmla="*/ 0 w 148"/>
                      <a:gd name="T3" fmla="*/ 75 h 146"/>
                      <a:gd name="T4" fmla="*/ 61 w 148"/>
                      <a:gd name="T5" fmla="*/ 0 h 146"/>
                      <a:gd name="T6" fmla="*/ 148 w 148"/>
                      <a:gd name="T7" fmla="*/ 72 h 146"/>
                      <a:gd name="T8" fmla="*/ 88 w 148"/>
                      <a:gd name="T9" fmla="*/ 146 h 146"/>
                      <a:gd name="T10" fmla="*/ 45 w 148"/>
                      <a:gd name="T11" fmla="*/ 111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8"/>
                      <a:gd name="T19" fmla="*/ 0 h 146"/>
                      <a:gd name="T20" fmla="*/ 148 w 148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8" h="146">
                        <a:moveTo>
                          <a:pt x="45" y="111"/>
                        </a:moveTo>
                        <a:lnTo>
                          <a:pt x="0" y="75"/>
                        </a:lnTo>
                        <a:lnTo>
                          <a:pt x="61" y="0"/>
                        </a:lnTo>
                        <a:lnTo>
                          <a:pt x="148" y="72"/>
                        </a:lnTo>
                        <a:lnTo>
                          <a:pt x="88" y="146"/>
                        </a:lnTo>
                        <a:lnTo>
                          <a:pt x="45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694" y="2689"/>
                    <a:ext cx="21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Freeform 66"/>
                  <p:cNvSpPr>
                    <a:spLocks/>
                  </p:cNvSpPr>
                  <p:nvPr/>
                </p:nvSpPr>
                <p:spPr bwMode="auto">
                  <a:xfrm>
                    <a:off x="888" y="2716"/>
                    <a:ext cx="11" cy="14"/>
                  </a:xfrm>
                  <a:custGeom>
                    <a:avLst/>
                    <a:gdLst>
                      <a:gd name="T0" fmla="*/ 0 w 129"/>
                      <a:gd name="T1" fmla="*/ 128 h 145"/>
                      <a:gd name="T2" fmla="*/ 21 w 129"/>
                      <a:gd name="T3" fmla="*/ 0 h 145"/>
                      <a:gd name="T4" fmla="*/ 76 w 129"/>
                      <a:gd name="T5" fmla="*/ 18 h 145"/>
                      <a:gd name="T6" fmla="*/ 129 w 129"/>
                      <a:gd name="T7" fmla="*/ 35 h 145"/>
                      <a:gd name="T8" fmla="*/ 112 w 129"/>
                      <a:gd name="T9" fmla="*/ 145 h 145"/>
                      <a:gd name="T10" fmla="*/ 0 w 129"/>
                      <a:gd name="T11" fmla="*/ 128 h 14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29"/>
                      <a:gd name="T19" fmla="*/ 0 h 145"/>
                      <a:gd name="T20" fmla="*/ 129 w 129"/>
                      <a:gd name="T21" fmla="*/ 145 h 14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29" h="145">
                        <a:moveTo>
                          <a:pt x="0" y="128"/>
                        </a:moveTo>
                        <a:lnTo>
                          <a:pt x="21" y="0"/>
                        </a:lnTo>
                        <a:lnTo>
                          <a:pt x="76" y="18"/>
                        </a:lnTo>
                        <a:lnTo>
                          <a:pt x="129" y="35"/>
                        </a:lnTo>
                        <a:lnTo>
                          <a:pt x="112" y="145"/>
                        </a:lnTo>
                        <a:lnTo>
                          <a:pt x="0" y="1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Freeform 67"/>
                  <p:cNvSpPr>
                    <a:spLocks/>
                  </p:cNvSpPr>
                  <p:nvPr/>
                </p:nvSpPr>
                <p:spPr bwMode="auto">
                  <a:xfrm>
                    <a:off x="890" y="2705"/>
                    <a:ext cx="13" cy="15"/>
                  </a:xfrm>
                  <a:custGeom>
                    <a:avLst/>
                    <a:gdLst>
                      <a:gd name="T0" fmla="*/ 55 w 140"/>
                      <a:gd name="T1" fmla="*/ 134 h 151"/>
                      <a:gd name="T2" fmla="*/ 0 w 140"/>
                      <a:gd name="T3" fmla="*/ 116 h 151"/>
                      <a:gd name="T4" fmla="*/ 39 w 140"/>
                      <a:gd name="T5" fmla="*/ 0 h 151"/>
                      <a:gd name="T6" fmla="*/ 90 w 140"/>
                      <a:gd name="T7" fmla="*/ 27 h 151"/>
                      <a:gd name="T8" fmla="*/ 140 w 140"/>
                      <a:gd name="T9" fmla="*/ 53 h 151"/>
                      <a:gd name="T10" fmla="*/ 108 w 140"/>
                      <a:gd name="T11" fmla="*/ 151 h 151"/>
                      <a:gd name="T12" fmla="*/ 55 w 140"/>
                      <a:gd name="T13" fmla="*/ 134 h 1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0"/>
                      <a:gd name="T22" fmla="*/ 0 h 151"/>
                      <a:gd name="T23" fmla="*/ 140 w 140"/>
                      <a:gd name="T24" fmla="*/ 151 h 1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0" h="151">
                        <a:moveTo>
                          <a:pt x="55" y="134"/>
                        </a:moveTo>
                        <a:lnTo>
                          <a:pt x="0" y="116"/>
                        </a:lnTo>
                        <a:lnTo>
                          <a:pt x="39" y="0"/>
                        </a:lnTo>
                        <a:lnTo>
                          <a:pt x="90" y="27"/>
                        </a:lnTo>
                        <a:lnTo>
                          <a:pt x="140" y="53"/>
                        </a:lnTo>
                        <a:lnTo>
                          <a:pt x="108" y="151"/>
                        </a:lnTo>
                        <a:lnTo>
                          <a:pt x="55" y="1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Freeform 68"/>
                  <p:cNvSpPr>
                    <a:spLocks/>
                  </p:cNvSpPr>
                  <p:nvPr/>
                </p:nvSpPr>
                <p:spPr bwMode="auto">
                  <a:xfrm>
                    <a:off x="893" y="2695"/>
                    <a:ext cx="14" cy="15"/>
                  </a:xfrm>
                  <a:custGeom>
                    <a:avLst/>
                    <a:gdLst>
                      <a:gd name="T0" fmla="*/ 0 w 150"/>
                      <a:gd name="T1" fmla="*/ 101 h 154"/>
                      <a:gd name="T2" fmla="*/ 49 w 150"/>
                      <a:gd name="T3" fmla="*/ 9 h 154"/>
                      <a:gd name="T4" fmla="*/ 49 w 150"/>
                      <a:gd name="T5" fmla="*/ 9 h 154"/>
                      <a:gd name="T6" fmla="*/ 56 w 150"/>
                      <a:gd name="T7" fmla="*/ 0 h 154"/>
                      <a:gd name="T8" fmla="*/ 100 w 150"/>
                      <a:gd name="T9" fmla="*/ 36 h 154"/>
                      <a:gd name="T10" fmla="*/ 150 w 150"/>
                      <a:gd name="T11" fmla="*/ 62 h 154"/>
                      <a:gd name="T12" fmla="*/ 101 w 150"/>
                      <a:gd name="T13" fmla="*/ 154 h 154"/>
                      <a:gd name="T14" fmla="*/ 51 w 150"/>
                      <a:gd name="T15" fmla="*/ 128 h 154"/>
                      <a:gd name="T16" fmla="*/ 0 w 150"/>
                      <a:gd name="T17" fmla="*/ 101 h 1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0"/>
                      <a:gd name="T28" fmla="*/ 0 h 154"/>
                      <a:gd name="T29" fmla="*/ 150 w 150"/>
                      <a:gd name="T30" fmla="*/ 154 h 1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0" h="154">
                        <a:moveTo>
                          <a:pt x="0" y="101"/>
                        </a:moveTo>
                        <a:lnTo>
                          <a:pt x="49" y="9"/>
                        </a:lnTo>
                        <a:lnTo>
                          <a:pt x="56" y="0"/>
                        </a:lnTo>
                        <a:lnTo>
                          <a:pt x="100" y="36"/>
                        </a:lnTo>
                        <a:lnTo>
                          <a:pt x="150" y="62"/>
                        </a:lnTo>
                        <a:lnTo>
                          <a:pt x="101" y="154"/>
                        </a:lnTo>
                        <a:lnTo>
                          <a:pt x="51" y="128"/>
                        </a:lnTo>
                        <a:lnTo>
                          <a:pt x="0" y="1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Freeform 69"/>
                  <p:cNvSpPr>
                    <a:spLocks/>
                  </p:cNvSpPr>
                  <p:nvPr/>
                </p:nvSpPr>
                <p:spPr bwMode="auto">
                  <a:xfrm>
                    <a:off x="898" y="2688"/>
                    <a:ext cx="14" cy="14"/>
                  </a:xfrm>
                  <a:custGeom>
                    <a:avLst/>
                    <a:gdLst>
                      <a:gd name="T0" fmla="*/ 44 w 147"/>
                      <a:gd name="T1" fmla="*/ 111 h 146"/>
                      <a:gd name="T2" fmla="*/ 0 w 147"/>
                      <a:gd name="T3" fmla="*/ 75 h 146"/>
                      <a:gd name="T4" fmla="*/ 60 w 147"/>
                      <a:gd name="T5" fmla="*/ 0 h 146"/>
                      <a:gd name="T6" fmla="*/ 147 w 147"/>
                      <a:gd name="T7" fmla="*/ 72 h 146"/>
                      <a:gd name="T8" fmla="*/ 87 w 147"/>
                      <a:gd name="T9" fmla="*/ 146 h 146"/>
                      <a:gd name="T10" fmla="*/ 44 w 147"/>
                      <a:gd name="T11" fmla="*/ 111 h 1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7"/>
                      <a:gd name="T19" fmla="*/ 0 h 146"/>
                      <a:gd name="T20" fmla="*/ 147 w 147"/>
                      <a:gd name="T21" fmla="*/ 146 h 1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7" h="146">
                        <a:moveTo>
                          <a:pt x="44" y="111"/>
                        </a:moveTo>
                        <a:lnTo>
                          <a:pt x="0" y="75"/>
                        </a:lnTo>
                        <a:lnTo>
                          <a:pt x="60" y="0"/>
                        </a:lnTo>
                        <a:lnTo>
                          <a:pt x="147" y="72"/>
                        </a:lnTo>
                        <a:lnTo>
                          <a:pt x="87" y="146"/>
                        </a:lnTo>
                        <a:lnTo>
                          <a:pt x="44" y="1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694" y="2689"/>
                    <a:ext cx="21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4009"/>
                    <a:ext cx="200" cy="11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832"/>
                    <a:ext cx="0" cy="1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934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908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883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857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832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959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705"/>
                    <a:ext cx="0" cy="1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806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781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756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730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705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832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577"/>
                    <a:ext cx="0" cy="1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679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653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628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602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7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577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705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449"/>
                    <a:ext cx="0" cy="1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551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526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500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475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4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449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577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322"/>
                    <a:ext cx="0" cy="1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424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398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373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348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1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322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449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3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194"/>
                    <a:ext cx="0" cy="1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4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296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5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271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6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245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220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194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322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067"/>
                    <a:ext cx="0" cy="1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1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169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2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143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118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092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067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6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194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2939"/>
                    <a:ext cx="0" cy="1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041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016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2990"/>
                    <a:ext cx="50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2965"/>
                    <a:ext cx="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2939"/>
                    <a:ext cx="8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724" y="3067"/>
                    <a:ext cx="8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4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687" y="2691"/>
                    <a:ext cx="10" cy="1324"/>
                  </a:xfrm>
                  <a:prstGeom prst="rect">
                    <a:avLst/>
                  </a:prstGeom>
                  <a:solidFill>
                    <a:srgbClr val="000000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5" name="Freeform 129"/>
              <p:cNvSpPr>
                <a:spLocks/>
              </p:cNvSpPr>
              <p:nvPr/>
            </p:nvSpPr>
            <p:spPr bwMode="auto">
              <a:xfrm>
                <a:off x="3408" y="3552"/>
                <a:ext cx="480" cy="543"/>
              </a:xfrm>
              <a:custGeom>
                <a:avLst/>
                <a:gdLst>
                  <a:gd name="T0" fmla="*/ 6 w 582"/>
                  <a:gd name="T1" fmla="*/ 568 h 720"/>
                  <a:gd name="T2" fmla="*/ 76 w 582"/>
                  <a:gd name="T3" fmla="*/ 720 h 720"/>
                  <a:gd name="T4" fmla="*/ 464 w 582"/>
                  <a:gd name="T5" fmla="*/ 720 h 720"/>
                  <a:gd name="T6" fmla="*/ 546 w 582"/>
                  <a:gd name="T7" fmla="*/ 587 h 720"/>
                  <a:gd name="T8" fmla="*/ 547 w 582"/>
                  <a:gd name="T9" fmla="*/ 59 h 720"/>
                  <a:gd name="T10" fmla="*/ 554 w 582"/>
                  <a:gd name="T11" fmla="*/ 26 h 720"/>
                  <a:gd name="T12" fmla="*/ 582 w 582"/>
                  <a:gd name="T13" fmla="*/ 8 h 720"/>
                  <a:gd name="T14" fmla="*/ 575 w 582"/>
                  <a:gd name="T15" fmla="*/ 0 h 720"/>
                  <a:gd name="T16" fmla="*/ 543 w 582"/>
                  <a:gd name="T17" fmla="*/ 25 h 720"/>
                  <a:gd name="T18" fmla="*/ 536 w 582"/>
                  <a:gd name="T19" fmla="*/ 57 h 720"/>
                  <a:gd name="T20" fmla="*/ 536 w 582"/>
                  <a:gd name="T21" fmla="*/ 602 h 720"/>
                  <a:gd name="T22" fmla="*/ 454 w 582"/>
                  <a:gd name="T23" fmla="*/ 710 h 720"/>
                  <a:gd name="T24" fmla="*/ 94 w 582"/>
                  <a:gd name="T25" fmla="*/ 711 h 720"/>
                  <a:gd name="T26" fmla="*/ 18 w 582"/>
                  <a:gd name="T27" fmla="*/ 576 h 720"/>
                  <a:gd name="T28" fmla="*/ 19 w 582"/>
                  <a:gd name="T29" fmla="*/ 0 h 720"/>
                  <a:gd name="T30" fmla="*/ 578 w 582"/>
                  <a:gd name="T31" fmla="*/ 0 h 720"/>
                  <a:gd name="T32" fmla="*/ 6 w 582"/>
                  <a:gd name="T33" fmla="*/ 0 h 720"/>
                  <a:gd name="T34" fmla="*/ 6 w 582"/>
                  <a:gd name="T35" fmla="*/ 568 h 7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82"/>
                  <a:gd name="T55" fmla="*/ 0 h 720"/>
                  <a:gd name="T56" fmla="*/ 582 w 582"/>
                  <a:gd name="T57" fmla="*/ 720 h 7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82" h="720">
                    <a:moveTo>
                      <a:pt x="6" y="568"/>
                    </a:moveTo>
                    <a:cubicBezTo>
                      <a:pt x="18" y="688"/>
                      <a:pt x="0" y="695"/>
                      <a:pt x="76" y="720"/>
                    </a:cubicBezTo>
                    <a:lnTo>
                      <a:pt x="464" y="720"/>
                    </a:lnTo>
                    <a:cubicBezTo>
                      <a:pt x="542" y="698"/>
                      <a:pt x="542" y="679"/>
                      <a:pt x="546" y="587"/>
                    </a:cubicBezTo>
                    <a:cubicBezTo>
                      <a:pt x="547" y="551"/>
                      <a:pt x="545" y="152"/>
                      <a:pt x="547" y="59"/>
                    </a:cubicBezTo>
                    <a:lnTo>
                      <a:pt x="554" y="26"/>
                    </a:lnTo>
                    <a:lnTo>
                      <a:pt x="582" y="8"/>
                    </a:lnTo>
                    <a:lnTo>
                      <a:pt x="575" y="0"/>
                    </a:lnTo>
                    <a:cubicBezTo>
                      <a:pt x="569" y="3"/>
                      <a:pt x="549" y="16"/>
                      <a:pt x="543" y="25"/>
                    </a:cubicBezTo>
                    <a:lnTo>
                      <a:pt x="536" y="57"/>
                    </a:lnTo>
                    <a:lnTo>
                      <a:pt x="536" y="602"/>
                    </a:lnTo>
                    <a:cubicBezTo>
                      <a:pt x="530" y="680"/>
                      <a:pt x="528" y="690"/>
                      <a:pt x="454" y="710"/>
                    </a:cubicBezTo>
                    <a:lnTo>
                      <a:pt x="94" y="711"/>
                    </a:lnTo>
                    <a:cubicBezTo>
                      <a:pt x="21" y="689"/>
                      <a:pt x="30" y="694"/>
                      <a:pt x="18" y="576"/>
                    </a:cubicBezTo>
                    <a:lnTo>
                      <a:pt x="19" y="0"/>
                    </a:lnTo>
                    <a:lnTo>
                      <a:pt x="578" y="0"/>
                    </a:lnTo>
                    <a:lnTo>
                      <a:pt x="6" y="0"/>
                    </a:lnTo>
                    <a:lnTo>
                      <a:pt x="6" y="568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Freeform 130"/>
              <p:cNvSpPr>
                <a:spLocks/>
              </p:cNvSpPr>
              <p:nvPr/>
            </p:nvSpPr>
            <p:spPr bwMode="auto">
              <a:xfrm>
                <a:off x="2928" y="3408"/>
                <a:ext cx="432" cy="720"/>
              </a:xfrm>
              <a:custGeom>
                <a:avLst/>
                <a:gdLst>
                  <a:gd name="T0" fmla="*/ 0 w 864"/>
                  <a:gd name="T1" fmla="*/ 1363 h 1491"/>
                  <a:gd name="T2" fmla="*/ 5 w 864"/>
                  <a:gd name="T3" fmla="*/ 1429 h 1491"/>
                  <a:gd name="T4" fmla="*/ 57 w 864"/>
                  <a:gd name="T5" fmla="*/ 1491 h 1491"/>
                  <a:gd name="T6" fmla="*/ 797 w 864"/>
                  <a:gd name="T7" fmla="*/ 1491 h 1491"/>
                  <a:gd name="T8" fmla="*/ 856 w 864"/>
                  <a:gd name="T9" fmla="*/ 1425 h 1491"/>
                  <a:gd name="T10" fmla="*/ 864 w 864"/>
                  <a:gd name="T11" fmla="*/ 1348 h 1491"/>
                  <a:gd name="T12" fmla="*/ 671 w 864"/>
                  <a:gd name="T13" fmla="*/ 440 h 1491"/>
                  <a:gd name="T14" fmla="*/ 671 w 864"/>
                  <a:gd name="T15" fmla="*/ 75 h 1491"/>
                  <a:gd name="T16" fmla="*/ 707 w 864"/>
                  <a:gd name="T17" fmla="*/ 31 h 1491"/>
                  <a:gd name="T18" fmla="*/ 669 w 864"/>
                  <a:gd name="T19" fmla="*/ 3 h 1491"/>
                  <a:gd name="T20" fmla="*/ 633 w 864"/>
                  <a:gd name="T21" fmla="*/ 0 h 1491"/>
                  <a:gd name="T22" fmla="*/ 633 w 864"/>
                  <a:gd name="T23" fmla="*/ 433 h 1491"/>
                  <a:gd name="T24" fmla="*/ 825 w 864"/>
                  <a:gd name="T25" fmla="*/ 1369 h 1491"/>
                  <a:gd name="T26" fmla="*/ 797 w 864"/>
                  <a:gd name="T27" fmla="*/ 1429 h 1491"/>
                  <a:gd name="T28" fmla="*/ 59 w 864"/>
                  <a:gd name="T29" fmla="*/ 1429 h 1491"/>
                  <a:gd name="T30" fmla="*/ 39 w 864"/>
                  <a:gd name="T31" fmla="*/ 1369 h 1491"/>
                  <a:gd name="T32" fmla="*/ 206 w 864"/>
                  <a:gd name="T33" fmla="*/ 440 h 1491"/>
                  <a:gd name="T34" fmla="*/ 206 w 864"/>
                  <a:gd name="T35" fmla="*/ 3 h 1491"/>
                  <a:gd name="T36" fmla="*/ 638 w 864"/>
                  <a:gd name="T37" fmla="*/ 3 h 1491"/>
                  <a:gd name="T38" fmla="*/ 162 w 864"/>
                  <a:gd name="T39" fmla="*/ 3 h 1491"/>
                  <a:gd name="T40" fmla="*/ 123 w 864"/>
                  <a:gd name="T41" fmla="*/ 28 h 1491"/>
                  <a:gd name="T42" fmla="*/ 170 w 864"/>
                  <a:gd name="T43" fmla="*/ 69 h 1491"/>
                  <a:gd name="T44" fmla="*/ 170 w 864"/>
                  <a:gd name="T45" fmla="*/ 440 h 1491"/>
                  <a:gd name="T46" fmla="*/ 0 w 864"/>
                  <a:gd name="T47" fmla="*/ 1363 h 149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4"/>
                  <a:gd name="T73" fmla="*/ 0 h 1491"/>
                  <a:gd name="T74" fmla="*/ 864 w 864"/>
                  <a:gd name="T75" fmla="*/ 1491 h 149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4" h="1491">
                    <a:moveTo>
                      <a:pt x="0" y="1363"/>
                    </a:moveTo>
                    <a:lnTo>
                      <a:pt x="5" y="1429"/>
                    </a:lnTo>
                    <a:lnTo>
                      <a:pt x="57" y="1491"/>
                    </a:lnTo>
                    <a:lnTo>
                      <a:pt x="797" y="1491"/>
                    </a:lnTo>
                    <a:lnTo>
                      <a:pt x="856" y="1425"/>
                    </a:lnTo>
                    <a:lnTo>
                      <a:pt x="864" y="1348"/>
                    </a:lnTo>
                    <a:lnTo>
                      <a:pt x="671" y="440"/>
                    </a:lnTo>
                    <a:lnTo>
                      <a:pt x="671" y="75"/>
                    </a:lnTo>
                    <a:lnTo>
                      <a:pt x="707" y="31"/>
                    </a:lnTo>
                    <a:lnTo>
                      <a:pt x="669" y="3"/>
                    </a:lnTo>
                    <a:lnTo>
                      <a:pt x="633" y="0"/>
                    </a:lnTo>
                    <a:lnTo>
                      <a:pt x="633" y="433"/>
                    </a:lnTo>
                    <a:lnTo>
                      <a:pt x="825" y="1369"/>
                    </a:lnTo>
                    <a:lnTo>
                      <a:pt x="797" y="1429"/>
                    </a:lnTo>
                    <a:lnTo>
                      <a:pt x="59" y="1429"/>
                    </a:lnTo>
                    <a:lnTo>
                      <a:pt x="39" y="1369"/>
                    </a:lnTo>
                    <a:lnTo>
                      <a:pt x="206" y="440"/>
                    </a:lnTo>
                    <a:lnTo>
                      <a:pt x="206" y="3"/>
                    </a:lnTo>
                    <a:lnTo>
                      <a:pt x="638" y="3"/>
                    </a:lnTo>
                    <a:lnTo>
                      <a:pt x="162" y="3"/>
                    </a:lnTo>
                    <a:lnTo>
                      <a:pt x="123" y="28"/>
                    </a:lnTo>
                    <a:lnTo>
                      <a:pt x="170" y="69"/>
                    </a:lnTo>
                    <a:lnTo>
                      <a:pt x="170" y="440"/>
                    </a:lnTo>
                    <a:lnTo>
                      <a:pt x="0" y="1363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8" name="Gruppieren 147"/>
            <p:cNvGrpSpPr/>
            <p:nvPr/>
          </p:nvGrpSpPr>
          <p:grpSpPr>
            <a:xfrm>
              <a:off x="976510" y="2841915"/>
              <a:ext cx="1332901" cy="689234"/>
              <a:chOff x="976510" y="2841915"/>
              <a:chExt cx="1332901" cy="689234"/>
            </a:xfrm>
          </p:grpSpPr>
          <p:grpSp>
            <p:nvGrpSpPr>
              <p:cNvPr id="85" name="Group 131"/>
              <p:cNvGrpSpPr>
                <a:grpSpLocks/>
              </p:cNvGrpSpPr>
              <p:nvPr/>
            </p:nvGrpSpPr>
            <p:grpSpPr bwMode="auto">
              <a:xfrm>
                <a:off x="976510" y="2848524"/>
                <a:ext cx="711217" cy="682625"/>
                <a:chOff x="2208" y="2016"/>
                <a:chExt cx="672" cy="670"/>
              </a:xfrm>
            </p:grpSpPr>
            <p:sp>
              <p:nvSpPr>
                <p:cNvPr id="86" name="AutoShape 132"/>
                <p:cNvSpPr>
                  <a:spLocks noChangeArrowheads="1"/>
                </p:cNvSpPr>
                <p:nvPr/>
              </p:nvSpPr>
              <p:spPr bwMode="auto">
                <a:xfrm>
                  <a:off x="2208" y="2378"/>
                  <a:ext cx="672" cy="308"/>
                </a:xfrm>
                <a:prstGeom prst="flowChartMagneticDisk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Oval 133"/>
                <p:cNvSpPr>
                  <a:spLocks noChangeArrowheads="1"/>
                </p:cNvSpPr>
                <p:nvPr/>
              </p:nvSpPr>
              <p:spPr bwMode="auto">
                <a:xfrm>
                  <a:off x="2240" y="2406"/>
                  <a:ext cx="608" cy="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" name="Arc 134"/>
                <p:cNvSpPr>
                  <a:spLocks/>
                </p:cNvSpPr>
                <p:nvPr/>
              </p:nvSpPr>
              <p:spPr bwMode="auto">
                <a:xfrm>
                  <a:off x="2464" y="2294"/>
                  <a:ext cx="64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64 w 21600"/>
                    <a:gd name="T3" fmla="*/ 140 h 21600"/>
                    <a:gd name="T4" fmla="*/ 0 w 21600"/>
                    <a:gd name="T5" fmla="*/ 14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Freeform 135"/>
                <p:cNvSpPr>
                  <a:spLocks/>
                </p:cNvSpPr>
                <p:nvPr/>
              </p:nvSpPr>
              <p:spPr bwMode="auto">
                <a:xfrm>
                  <a:off x="2432" y="2016"/>
                  <a:ext cx="156" cy="328"/>
                </a:xfrm>
                <a:custGeom>
                  <a:avLst/>
                  <a:gdLst>
                    <a:gd name="T0" fmla="*/ 152 w 156"/>
                    <a:gd name="T1" fmla="*/ 214 h 328"/>
                    <a:gd name="T2" fmla="*/ 146 w 156"/>
                    <a:gd name="T3" fmla="*/ 266 h 328"/>
                    <a:gd name="T4" fmla="*/ 94 w 156"/>
                    <a:gd name="T5" fmla="*/ 320 h 328"/>
                    <a:gd name="T6" fmla="*/ 26 w 156"/>
                    <a:gd name="T7" fmla="*/ 313 h 328"/>
                    <a:gd name="T8" fmla="*/ 4 w 156"/>
                    <a:gd name="T9" fmla="*/ 278 h 328"/>
                    <a:gd name="T10" fmla="*/ 6 w 156"/>
                    <a:gd name="T11" fmla="*/ 226 h 328"/>
                    <a:gd name="T12" fmla="*/ 22 w 156"/>
                    <a:gd name="T13" fmla="*/ 155 h 328"/>
                    <a:gd name="T14" fmla="*/ 45 w 156"/>
                    <a:gd name="T15" fmla="*/ 81 h 328"/>
                    <a:gd name="T16" fmla="*/ 45 w 156"/>
                    <a:gd name="T17" fmla="*/ 8 h 328"/>
                    <a:gd name="T18" fmla="*/ 69 w 156"/>
                    <a:gd name="T19" fmla="*/ 37 h 328"/>
                    <a:gd name="T20" fmla="*/ 93 w 156"/>
                    <a:gd name="T21" fmla="*/ 66 h 328"/>
                    <a:gd name="T22" fmla="*/ 144 w 156"/>
                    <a:gd name="T23" fmla="*/ 156 h 328"/>
                    <a:gd name="T24" fmla="*/ 152 w 156"/>
                    <a:gd name="T25" fmla="*/ 214 h 3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8"/>
                    <a:gd name="T41" fmla="*/ 156 w 156"/>
                    <a:gd name="T42" fmla="*/ 328 h 3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8">
                      <a:moveTo>
                        <a:pt x="152" y="214"/>
                      </a:moveTo>
                      <a:cubicBezTo>
                        <a:pt x="152" y="232"/>
                        <a:pt x="156" y="248"/>
                        <a:pt x="146" y="266"/>
                      </a:cubicBezTo>
                      <a:cubicBezTo>
                        <a:pt x="136" y="284"/>
                        <a:pt x="114" y="312"/>
                        <a:pt x="94" y="320"/>
                      </a:cubicBezTo>
                      <a:cubicBezTo>
                        <a:pt x="74" y="328"/>
                        <a:pt x="41" y="321"/>
                        <a:pt x="26" y="313"/>
                      </a:cubicBezTo>
                      <a:cubicBezTo>
                        <a:pt x="10" y="305"/>
                        <a:pt x="8" y="290"/>
                        <a:pt x="4" y="278"/>
                      </a:cubicBezTo>
                      <a:cubicBezTo>
                        <a:pt x="0" y="266"/>
                        <a:pt x="2" y="248"/>
                        <a:pt x="6" y="226"/>
                      </a:cubicBezTo>
                      <a:cubicBezTo>
                        <a:pt x="10" y="203"/>
                        <a:pt x="14" y="180"/>
                        <a:pt x="22" y="155"/>
                      </a:cubicBezTo>
                      <a:cubicBezTo>
                        <a:pt x="29" y="131"/>
                        <a:pt x="41" y="106"/>
                        <a:pt x="45" y="81"/>
                      </a:cubicBezTo>
                      <a:cubicBezTo>
                        <a:pt x="49" y="57"/>
                        <a:pt x="41" y="15"/>
                        <a:pt x="45" y="8"/>
                      </a:cubicBezTo>
                      <a:cubicBezTo>
                        <a:pt x="49" y="0"/>
                        <a:pt x="61" y="27"/>
                        <a:pt x="69" y="37"/>
                      </a:cubicBezTo>
                      <a:cubicBezTo>
                        <a:pt x="77" y="47"/>
                        <a:pt x="77" y="49"/>
                        <a:pt x="93" y="66"/>
                      </a:cubicBezTo>
                      <a:cubicBezTo>
                        <a:pt x="109" y="83"/>
                        <a:pt x="132" y="134"/>
                        <a:pt x="144" y="156"/>
                      </a:cubicBezTo>
                      <a:cubicBezTo>
                        <a:pt x="154" y="181"/>
                        <a:pt x="149" y="195"/>
                        <a:pt x="152" y="21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0" name="Group 136"/>
              <p:cNvGrpSpPr>
                <a:grpSpLocks/>
              </p:cNvGrpSpPr>
              <p:nvPr/>
            </p:nvGrpSpPr>
            <p:grpSpPr bwMode="auto">
              <a:xfrm rot="-2425975">
                <a:off x="2126668" y="2849581"/>
                <a:ext cx="182743" cy="428625"/>
                <a:chOff x="3360" y="2064"/>
                <a:chExt cx="576" cy="1776"/>
              </a:xfrm>
            </p:grpSpPr>
            <p:sp>
              <p:nvSpPr>
                <p:cNvPr id="91" name="AutoShape 137"/>
                <p:cNvSpPr>
                  <a:spLocks noChangeArrowheads="1"/>
                </p:cNvSpPr>
                <p:nvPr/>
              </p:nvSpPr>
              <p:spPr bwMode="auto">
                <a:xfrm rot="-5400000">
                  <a:off x="2880" y="2784"/>
                  <a:ext cx="1584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2" name="AutoShape 138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36" cy="24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Rectangle 139"/>
                <p:cNvSpPr>
                  <a:spLocks noChangeArrowheads="1"/>
                </p:cNvSpPr>
                <p:nvPr/>
              </p:nvSpPr>
              <p:spPr bwMode="auto">
                <a:xfrm>
                  <a:off x="3744" y="2160"/>
                  <a:ext cx="96" cy="19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4" name="Rectangle 140"/>
                <p:cNvSpPr>
                  <a:spLocks noChangeArrowheads="1"/>
                </p:cNvSpPr>
                <p:nvPr/>
              </p:nvSpPr>
              <p:spPr bwMode="auto">
                <a:xfrm>
                  <a:off x="3744" y="2160"/>
                  <a:ext cx="192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5" name="Rectangle 141"/>
                <p:cNvSpPr>
                  <a:spLocks noChangeArrowheads="1"/>
                </p:cNvSpPr>
                <p:nvPr/>
              </p:nvSpPr>
              <p:spPr bwMode="auto">
                <a:xfrm>
                  <a:off x="3360" y="2256"/>
                  <a:ext cx="96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6" name="Rectangle 142"/>
                <p:cNvSpPr>
                  <a:spLocks noChangeArrowheads="1"/>
                </p:cNvSpPr>
                <p:nvPr/>
              </p:nvSpPr>
              <p:spPr bwMode="auto">
                <a:xfrm>
                  <a:off x="3408" y="2256"/>
                  <a:ext cx="528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7" name="Group 143"/>
              <p:cNvGrpSpPr>
                <a:grpSpLocks/>
              </p:cNvGrpSpPr>
              <p:nvPr/>
            </p:nvGrpSpPr>
            <p:grpSpPr bwMode="auto">
              <a:xfrm rot="-2247003">
                <a:off x="1737347" y="2841915"/>
                <a:ext cx="316096" cy="609600"/>
                <a:chOff x="4320" y="1008"/>
                <a:chExt cx="864" cy="1680"/>
              </a:xfrm>
            </p:grpSpPr>
            <p:sp>
              <p:nvSpPr>
                <p:cNvPr id="98" name="Rectangle 144"/>
                <p:cNvSpPr>
                  <a:spLocks noChangeArrowheads="1"/>
                </p:cNvSpPr>
                <p:nvPr/>
              </p:nvSpPr>
              <p:spPr bwMode="auto">
                <a:xfrm>
                  <a:off x="4368" y="1008"/>
                  <a:ext cx="768" cy="48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9" name="Group 145"/>
                <p:cNvGrpSpPr>
                  <a:grpSpLocks/>
                </p:cNvGrpSpPr>
                <p:nvPr/>
              </p:nvGrpSpPr>
              <p:grpSpPr bwMode="auto">
                <a:xfrm>
                  <a:off x="4512" y="1104"/>
                  <a:ext cx="96" cy="480"/>
                  <a:chOff x="2400" y="2352"/>
                  <a:chExt cx="192" cy="624"/>
                </a:xfrm>
              </p:grpSpPr>
              <p:sp>
                <p:nvSpPr>
                  <p:cNvPr id="125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6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0" name="Group 148"/>
                <p:cNvGrpSpPr>
                  <a:grpSpLocks/>
                </p:cNvGrpSpPr>
                <p:nvPr/>
              </p:nvGrpSpPr>
              <p:grpSpPr bwMode="auto">
                <a:xfrm>
                  <a:off x="4656" y="1104"/>
                  <a:ext cx="96" cy="480"/>
                  <a:chOff x="2400" y="2352"/>
                  <a:chExt cx="192" cy="624"/>
                </a:xfrm>
              </p:grpSpPr>
              <p:sp>
                <p:nvSpPr>
                  <p:cNvPr id="12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4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1" name="Group 151"/>
                <p:cNvGrpSpPr>
                  <a:grpSpLocks/>
                </p:cNvGrpSpPr>
                <p:nvPr/>
              </p:nvGrpSpPr>
              <p:grpSpPr bwMode="auto">
                <a:xfrm>
                  <a:off x="4800" y="1104"/>
                  <a:ext cx="96" cy="480"/>
                  <a:chOff x="2400" y="2352"/>
                  <a:chExt cx="192" cy="624"/>
                </a:xfrm>
              </p:grpSpPr>
              <p:sp>
                <p:nvSpPr>
                  <p:cNvPr id="121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2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2" name="Group 154"/>
                <p:cNvGrpSpPr>
                  <a:grpSpLocks/>
                </p:cNvGrpSpPr>
                <p:nvPr/>
              </p:nvGrpSpPr>
              <p:grpSpPr bwMode="auto">
                <a:xfrm>
                  <a:off x="4944" y="1104"/>
                  <a:ext cx="96" cy="480"/>
                  <a:chOff x="2400" y="2352"/>
                  <a:chExt cx="192" cy="624"/>
                </a:xfrm>
              </p:grpSpPr>
              <p:sp>
                <p:nvSpPr>
                  <p:cNvPr id="119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0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3" name="Group 157"/>
                <p:cNvGrpSpPr>
                  <a:grpSpLocks/>
                </p:cNvGrpSpPr>
                <p:nvPr/>
              </p:nvGrpSpPr>
              <p:grpSpPr bwMode="auto">
                <a:xfrm>
                  <a:off x="4416" y="1104"/>
                  <a:ext cx="96" cy="480"/>
                  <a:chOff x="2400" y="2352"/>
                  <a:chExt cx="192" cy="624"/>
                </a:xfrm>
              </p:grpSpPr>
              <p:sp>
                <p:nvSpPr>
                  <p:cNvPr id="117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4" name="Group 160"/>
                <p:cNvGrpSpPr>
                  <a:grpSpLocks/>
                </p:cNvGrpSpPr>
                <p:nvPr/>
              </p:nvGrpSpPr>
              <p:grpSpPr bwMode="auto">
                <a:xfrm>
                  <a:off x="4608" y="1104"/>
                  <a:ext cx="96" cy="480"/>
                  <a:chOff x="2400" y="2352"/>
                  <a:chExt cx="192" cy="624"/>
                </a:xfrm>
              </p:grpSpPr>
              <p:sp>
                <p:nvSpPr>
                  <p:cNvPr id="115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5" name="Group 163"/>
                <p:cNvGrpSpPr>
                  <a:grpSpLocks/>
                </p:cNvGrpSpPr>
                <p:nvPr/>
              </p:nvGrpSpPr>
              <p:grpSpPr bwMode="auto">
                <a:xfrm>
                  <a:off x="4704" y="1152"/>
                  <a:ext cx="96" cy="480"/>
                  <a:chOff x="2400" y="2352"/>
                  <a:chExt cx="192" cy="624"/>
                </a:xfrm>
              </p:grpSpPr>
              <p:sp>
                <p:nvSpPr>
                  <p:cNvPr id="113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4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6" name="Group 166"/>
                <p:cNvGrpSpPr>
                  <a:grpSpLocks/>
                </p:cNvGrpSpPr>
                <p:nvPr/>
              </p:nvGrpSpPr>
              <p:grpSpPr bwMode="auto">
                <a:xfrm>
                  <a:off x="4992" y="1152"/>
                  <a:ext cx="96" cy="480"/>
                  <a:chOff x="2400" y="2352"/>
                  <a:chExt cx="192" cy="624"/>
                </a:xfrm>
              </p:grpSpPr>
              <p:sp>
                <p:nvSpPr>
                  <p:cNvPr id="111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2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7" name="Group 169"/>
                <p:cNvGrpSpPr>
                  <a:grpSpLocks/>
                </p:cNvGrpSpPr>
                <p:nvPr/>
              </p:nvGrpSpPr>
              <p:grpSpPr bwMode="auto">
                <a:xfrm>
                  <a:off x="4896" y="1152"/>
                  <a:ext cx="96" cy="480"/>
                  <a:chOff x="2400" y="2352"/>
                  <a:chExt cx="192" cy="624"/>
                </a:xfrm>
              </p:grpSpPr>
              <p:sp>
                <p:nvSpPr>
                  <p:cNvPr id="109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2592"/>
                    <a:ext cx="96" cy="384"/>
                  </a:xfrm>
                  <a:prstGeom prst="rect">
                    <a:avLst/>
                  </a:prstGeom>
                  <a:solidFill>
                    <a:srgbClr val="9966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0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352"/>
                    <a:ext cx="192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08" name="Rectangle 172"/>
                <p:cNvSpPr>
                  <a:spLocks noChangeArrowheads="1"/>
                </p:cNvSpPr>
                <p:nvPr/>
              </p:nvSpPr>
              <p:spPr bwMode="auto">
                <a:xfrm>
                  <a:off x="4320" y="1488"/>
                  <a:ext cx="864" cy="120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47" name="Gruppieren 146"/>
            <p:cNvGrpSpPr/>
            <p:nvPr/>
          </p:nvGrpSpPr>
          <p:grpSpPr>
            <a:xfrm>
              <a:off x="1128910" y="3725882"/>
              <a:ext cx="1074484" cy="954961"/>
              <a:chOff x="1128910" y="3702318"/>
              <a:chExt cx="1074484" cy="954961"/>
            </a:xfrm>
          </p:grpSpPr>
          <p:grpSp>
            <p:nvGrpSpPr>
              <p:cNvPr id="127" name="Group 173"/>
              <p:cNvGrpSpPr>
                <a:grpSpLocks/>
              </p:cNvGrpSpPr>
              <p:nvPr/>
            </p:nvGrpSpPr>
            <p:grpSpPr bwMode="auto">
              <a:xfrm>
                <a:off x="1128910" y="3933379"/>
                <a:ext cx="632193" cy="723900"/>
                <a:chOff x="3552" y="1500"/>
                <a:chExt cx="1872" cy="1980"/>
              </a:xfrm>
            </p:grpSpPr>
            <p:sp>
              <p:nvSpPr>
                <p:cNvPr id="128" name="Freeform 174"/>
                <p:cNvSpPr>
                  <a:spLocks/>
                </p:cNvSpPr>
                <p:nvPr/>
              </p:nvSpPr>
              <p:spPr bwMode="auto">
                <a:xfrm>
                  <a:off x="4353" y="1500"/>
                  <a:ext cx="310" cy="938"/>
                </a:xfrm>
                <a:custGeom>
                  <a:avLst/>
                  <a:gdLst>
                    <a:gd name="T0" fmla="*/ 301 w 310"/>
                    <a:gd name="T1" fmla="*/ 542 h 938"/>
                    <a:gd name="T2" fmla="*/ 301 w 310"/>
                    <a:gd name="T3" fmla="*/ 743 h 938"/>
                    <a:gd name="T4" fmla="*/ 267 w 310"/>
                    <a:gd name="T5" fmla="*/ 906 h 938"/>
                    <a:gd name="T6" fmla="*/ 171 w 310"/>
                    <a:gd name="T7" fmla="*/ 933 h 938"/>
                    <a:gd name="T8" fmla="*/ 30 w 310"/>
                    <a:gd name="T9" fmla="*/ 909 h 938"/>
                    <a:gd name="T10" fmla="*/ 7 w 310"/>
                    <a:gd name="T11" fmla="*/ 783 h 938"/>
                    <a:gd name="T12" fmla="*/ 7 w 310"/>
                    <a:gd name="T13" fmla="*/ 622 h 938"/>
                    <a:gd name="T14" fmla="*/ 49 w 310"/>
                    <a:gd name="T15" fmla="*/ 422 h 938"/>
                    <a:gd name="T16" fmla="*/ 91 w 310"/>
                    <a:gd name="T17" fmla="*/ 221 h 938"/>
                    <a:gd name="T18" fmla="*/ 91 w 310"/>
                    <a:gd name="T19" fmla="*/ 20 h 938"/>
                    <a:gd name="T20" fmla="*/ 133 w 310"/>
                    <a:gd name="T21" fmla="*/ 100 h 938"/>
                    <a:gd name="T22" fmla="*/ 175 w 310"/>
                    <a:gd name="T23" fmla="*/ 181 h 938"/>
                    <a:gd name="T24" fmla="*/ 249 w 310"/>
                    <a:gd name="T25" fmla="*/ 279 h 938"/>
                    <a:gd name="T26" fmla="*/ 297 w 310"/>
                    <a:gd name="T27" fmla="*/ 405 h 938"/>
                    <a:gd name="T28" fmla="*/ 301 w 310"/>
                    <a:gd name="T29" fmla="*/ 542 h 9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0"/>
                    <a:gd name="T46" fmla="*/ 0 h 938"/>
                    <a:gd name="T47" fmla="*/ 310 w 310"/>
                    <a:gd name="T48" fmla="*/ 938 h 93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0" h="938">
                      <a:moveTo>
                        <a:pt x="301" y="542"/>
                      </a:moveTo>
                      <a:cubicBezTo>
                        <a:pt x="301" y="602"/>
                        <a:pt x="310" y="686"/>
                        <a:pt x="301" y="743"/>
                      </a:cubicBezTo>
                      <a:cubicBezTo>
                        <a:pt x="295" y="804"/>
                        <a:pt x="289" y="874"/>
                        <a:pt x="267" y="906"/>
                      </a:cubicBezTo>
                      <a:cubicBezTo>
                        <a:pt x="245" y="938"/>
                        <a:pt x="210" y="933"/>
                        <a:pt x="171" y="933"/>
                      </a:cubicBezTo>
                      <a:cubicBezTo>
                        <a:pt x="132" y="933"/>
                        <a:pt x="57" y="934"/>
                        <a:pt x="30" y="909"/>
                      </a:cubicBezTo>
                      <a:cubicBezTo>
                        <a:pt x="2" y="889"/>
                        <a:pt x="11" y="831"/>
                        <a:pt x="7" y="783"/>
                      </a:cubicBezTo>
                      <a:cubicBezTo>
                        <a:pt x="3" y="735"/>
                        <a:pt x="0" y="683"/>
                        <a:pt x="7" y="622"/>
                      </a:cubicBezTo>
                      <a:cubicBezTo>
                        <a:pt x="14" y="562"/>
                        <a:pt x="35" y="488"/>
                        <a:pt x="49" y="422"/>
                      </a:cubicBezTo>
                      <a:cubicBezTo>
                        <a:pt x="63" y="355"/>
                        <a:pt x="84" y="288"/>
                        <a:pt x="91" y="221"/>
                      </a:cubicBezTo>
                      <a:cubicBezTo>
                        <a:pt x="98" y="154"/>
                        <a:pt x="84" y="40"/>
                        <a:pt x="91" y="20"/>
                      </a:cubicBezTo>
                      <a:cubicBezTo>
                        <a:pt x="98" y="0"/>
                        <a:pt x="119" y="74"/>
                        <a:pt x="133" y="100"/>
                      </a:cubicBezTo>
                      <a:cubicBezTo>
                        <a:pt x="147" y="127"/>
                        <a:pt x="156" y="151"/>
                        <a:pt x="175" y="181"/>
                      </a:cubicBezTo>
                      <a:cubicBezTo>
                        <a:pt x="194" y="211"/>
                        <a:pt x="229" y="242"/>
                        <a:pt x="249" y="279"/>
                      </a:cubicBezTo>
                      <a:cubicBezTo>
                        <a:pt x="269" y="316"/>
                        <a:pt x="288" y="361"/>
                        <a:pt x="297" y="405"/>
                      </a:cubicBezTo>
                      <a:cubicBezTo>
                        <a:pt x="304" y="446"/>
                        <a:pt x="301" y="482"/>
                        <a:pt x="301" y="5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9" name="AutoShape 175"/>
                <p:cNvSpPr>
                  <a:spLocks noChangeArrowheads="1"/>
                </p:cNvSpPr>
                <p:nvPr/>
              </p:nvSpPr>
              <p:spPr bwMode="auto">
                <a:xfrm>
                  <a:off x="3552" y="3288"/>
                  <a:ext cx="1872" cy="192"/>
                </a:xfrm>
                <a:prstGeom prst="flowChartProcess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0" name="AutoShape 176"/>
                <p:cNvSpPr>
                  <a:spLocks noChangeArrowheads="1"/>
                </p:cNvSpPr>
                <p:nvPr/>
              </p:nvSpPr>
              <p:spPr bwMode="auto">
                <a:xfrm>
                  <a:off x="4320" y="2520"/>
                  <a:ext cx="384" cy="768"/>
                </a:xfrm>
                <a:prstGeom prst="flowChartProcess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1" name="AutoShape 177"/>
                <p:cNvSpPr>
                  <a:spLocks noChangeArrowheads="1"/>
                </p:cNvSpPr>
                <p:nvPr/>
              </p:nvSpPr>
              <p:spPr bwMode="auto">
                <a:xfrm>
                  <a:off x="4704" y="2904"/>
                  <a:ext cx="144" cy="96"/>
                </a:xfrm>
                <a:prstGeom prst="flowChartProcess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" name="AutoShape 178" descr="Horizontal hell"/>
                <p:cNvSpPr>
                  <a:spLocks noChangeArrowheads="1"/>
                </p:cNvSpPr>
                <p:nvPr/>
              </p:nvSpPr>
              <p:spPr bwMode="auto">
                <a:xfrm>
                  <a:off x="4848" y="2808"/>
                  <a:ext cx="48" cy="288"/>
                </a:xfrm>
                <a:prstGeom prst="roundRect">
                  <a:avLst>
                    <a:gd name="adj" fmla="val 16667"/>
                  </a:avLst>
                </a:prstGeom>
                <a:pattFill prst="ltHorz">
                  <a:fgClr>
                    <a:schemeClr val="tx1"/>
                  </a:fgClr>
                  <a:bgClr>
                    <a:schemeClr val="bg2"/>
                  </a:bgClr>
                </a:patt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AutoShape 179" descr="Vertikal hell"/>
                <p:cNvSpPr>
                  <a:spLocks noChangeArrowheads="1"/>
                </p:cNvSpPr>
                <p:nvPr/>
              </p:nvSpPr>
              <p:spPr bwMode="auto">
                <a:xfrm>
                  <a:off x="4224" y="2424"/>
                  <a:ext cx="576" cy="96"/>
                </a:xfrm>
                <a:prstGeom prst="roundRect">
                  <a:avLst>
                    <a:gd name="adj" fmla="val 16667"/>
                  </a:avLst>
                </a:prstGeom>
                <a:pattFill prst="ltVert">
                  <a:fgClr>
                    <a:schemeClr val="tx1"/>
                  </a:fgClr>
                  <a:bgClr>
                    <a:schemeClr val="bg2"/>
                  </a:bgClr>
                </a:patt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34" name="Group 180"/>
              <p:cNvGrpSpPr>
                <a:grpSpLocks/>
              </p:cNvGrpSpPr>
              <p:nvPr/>
            </p:nvGrpSpPr>
            <p:grpSpPr bwMode="auto">
              <a:xfrm rot="13914197" flipH="1">
                <a:off x="1565076" y="4170559"/>
                <a:ext cx="542925" cy="197560"/>
                <a:chOff x="1680" y="3264"/>
                <a:chExt cx="1728" cy="528"/>
              </a:xfrm>
            </p:grpSpPr>
            <p:sp>
              <p:nvSpPr>
                <p:cNvPr id="135" name="AutoShape 181"/>
                <p:cNvSpPr>
                  <a:spLocks noChangeArrowheads="1"/>
                </p:cNvSpPr>
                <p:nvPr/>
              </p:nvSpPr>
              <p:spPr bwMode="auto">
                <a:xfrm>
                  <a:off x="1680" y="3456"/>
                  <a:ext cx="1728" cy="3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136" name="AutoShape 182"/>
                <p:cNvSpPr>
                  <a:spLocks noChangeArrowheads="1"/>
                </p:cNvSpPr>
                <p:nvPr/>
              </p:nvSpPr>
              <p:spPr bwMode="auto">
                <a:xfrm>
                  <a:off x="1776" y="3504"/>
                  <a:ext cx="1536" cy="2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grpSp>
              <p:nvGrpSpPr>
                <p:cNvPr id="137" name="Group 183"/>
                <p:cNvGrpSpPr>
                  <a:grpSpLocks/>
                </p:cNvGrpSpPr>
                <p:nvPr/>
              </p:nvGrpSpPr>
              <p:grpSpPr bwMode="auto">
                <a:xfrm>
                  <a:off x="2832" y="3264"/>
                  <a:ext cx="144" cy="384"/>
                  <a:chOff x="3840" y="2064"/>
                  <a:chExt cx="288" cy="912"/>
                </a:xfrm>
              </p:grpSpPr>
              <p:sp>
                <p:nvSpPr>
                  <p:cNvPr id="139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064"/>
                    <a:ext cx="96" cy="912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2400"/>
                    <a:ext cx="288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8" name="Rectangle 186" descr="70%"/>
                <p:cNvSpPr>
                  <a:spLocks noChangeArrowheads="1"/>
                </p:cNvSpPr>
                <p:nvPr/>
              </p:nvSpPr>
              <p:spPr bwMode="auto">
                <a:xfrm>
                  <a:off x="2928" y="3504"/>
                  <a:ext cx="144" cy="240"/>
                </a:xfrm>
                <a:prstGeom prst="rect">
                  <a:avLst/>
                </a:prstGeom>
                <a:pattFill prst="pct70">
                  <a:fgClr>
                    <a:schemeClr val="bg2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1" name="Group 187"/>
              <p:cNvGrpSpPr>
                <a:grpSpLocks/>
              </p:cNvGrpSpPr>
              <p:nvPr/>
            </p:nvGrpSpPr>
            <p:grpSpPr bwMode="auto">
              <a:xfrm rot="-2131066">
                <a:off x="1966322" y="3702318"/>
                <a:ext cx="237072" cy="762000"/>
                <a:chOff x="4128" y="144"/>
                <a:chExt cx="672" cy="3216"/>
              </a:xfrm>
            </p:grpSpPr>
            <p:sp>
              <p:nvSpPr>
                <p:cNvPr id="142" name="AutoShape 188"/>
                <p:cNvSpPr>
                  <a:spLocks noChangeArrowheads="1"/>
                </p:cNvSpPr>
                <p:nvPr/>
              </p:nvSpPr>
              <p:spPr bwMode="auto">
                <a:xfrm rot="-5400000">
                  <a:off x="3456" y="2016"/>
                  <a:ext cx="2016" cy="67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3" name="AutoShape 189"/>
                <p:cNvSpPr>
                  <a:spLocks noChangeArrowheads="1"/>
                </p:cNvSpPr>
                <p:nvPr/>
              </p:nvSpPr>
              <p:spPr bwMode="auto">
                <a:xfrm rot="-5400000">
                  <a:off x="4128" y="1728"/>
                  <a:ext cx="672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" name="Rectangle 190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384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5" name="AutoShape 191"/>
                <p:cNvSpPr>
                  <a:spLocks noChangeArrowheads="1"/>
                </p:cNvSpPr>
                <p:nvPr/>
              </p:nvSpPr>
              <p:spPr bwMode="auto">
                <a:xfrm rot="-5400000">
                  <a:off x="3864" y="648"/>
                  <a:ext cx="1152" cy="14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AutoShape 192"/>
                <p:cNvSpPr>
                  <a:spLocks noChangeArrowheads="1"/>
                </p:cNvSpPr>
                <p:nvPr/>
              </p:nvSpPr>
              <p:spPr bwMode="auto">
                <a:xfrm rot="-5400000">
                  <a:off x="4416" y="2064"/>
                  <a:ext cx="96" cy="384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900311" y="504379"/>
          <a:ext cx="6479976" cy="4320033"/>
        </p:xfrm>
        <a:graphic>
          <a:graphicData uri="http://schemas.openxmlformats.org/drawingml/2006/table">
            <a:tbl>
              <a:tblPr/>
              <a:tblGrid>
                <a:gridCol w="1619994"/>
                <a:gridCol w="1619994"/>
                <a:gridCol w="1619994"/>
                <a:gridCol w="1619994"/>
              </a:tblGrid>
              <a:tr h="905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38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8" name="Gruppieren 137"/>
          <p:cNvGrpSpPr/>
          <p:nvPr/>
        </p:nvGrpSpPr>
        <p:grpSpPr>
          <a:xfrm>
            <a:off x="1433710" y="1584499"/>
            <a:ext cx="577865" cy="3096344"/>
            <a:chOff x="1433710" y="1584499"/>
            <a:chExt cx="577865" cy="3096344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433710" y="1584499"/>
              <a:ext cx="553169" cy="914400"/>
              <a:chOff x="2736" y="1152"/>
              <a:chExt cx="1680" cy="2256"/>
            </a:xfrm>
          </p:grpSpPr>
          <p:sp>
            <p:nvSpPr>
              <p:cNvPr id="4" name="AutoShape 30"/>
              <p:cNvSpPr>
                <a:spLocks noChangeArrowheads="1"/>
              </p:cNvSpPr>
              <p:nvPr/>
            </p:nvSpPr>
            <p:spPr bwMode="auto">
              <a:xfrm>
                <a:off x="2832" y="3168"/>
                <a:ext cx="1584" cy="144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" name="AutoShape 31"/>
              <p:cNvSpPr>
                <a:spLocks noChangeArrowheads="1"/>
              </p:cNvSpPr>
              <p:nvPr/>
            </p:nvSpPr>
            <p:spPr bwMode="auto">
              <a:xfrm>
                <a:off x="2832" y="3312"/>
                <a:ext cx="144" cy="96"/>
              </a:xfrm>
              <a:prstGeom prst="roundRect">
                <a:avLst>
                  <a:gd name="adj" fmla="val 16667"/>
                </a:avLst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AutoShape 32"/>
              <p:cNvSpPr>
                <a:spLocks noChangeArrowheads="1"/>
              </p:cNvSpPr>
              <p:nvPr/>
            </p:nvSpPr>
            <p:spPr bwMode="auto">
              <a:xfrm>
                <a:off x="4272" y="3312"/>
                <a:ext cx="144" cy="96"/>
              </a:xfrm>
              <a:prstGeom prst="roundRect">
                <a:avLst>
                  <a:gd name="adj" fmla="val 16667"/>
                </a:avLst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" name="Freeform 33"/>
              <p:cNvSpPr>
                <a:spLocks/>
              </p:cNvSpPr>
              <p:nvPr/>
            </p:nvSpPr>
            <p:spPr bwMode="auto">
              <a:xfrm>
                <a:off x="2829" y="1584"/>
                <a:ext cx="1587" cy="1584"/>
              </a:xfrm>
              <a:custGeom>
                <a:avLst/>
                <a:gdLst>
                  <a:gd name="T0" fmla="*/ 1576 w 1587"/>
                  <a:gd name="T1" fmla="*/ 1573 h 1584"/>
                  <a:gd name="T2" fmla="*/ 1587 w 1587"/>
                  <a:gd name="T3" fmla="*/ 576 h 1584"/>
                  <a:gd name="T4" fmla="*/ 1539 w 1587"/>
                  <a:gd name="T5" fmla="*/ 384 h 1584"/>
                  <a:gd name="T6" fmla="*/ 1443 w 1587"/>
                  <a:gd name="T7" fmla="*/ 288 h 1584"/>
                  <a:gd name="T8" fmla="*/ 1299 w 1587"/>
                  <a:gd name="T9" fmla="*/ 192 h 1584"/>
                  <a:gd name="T10" fmla="*/ 1011 w 1587"/>
                  <a:gd name="T11" fmla="*/ 96 h 1584"/>
                  <a:gd name="T12" fmla="*/ 734 w 1587"/>
                  <a:gd name="T13" fmla="*/ 37 h 1584"/>
                  <a:gd name="T14" fmla="*/ 531 w 1587"/>
                  <a:gd name="T15" fmla="*/ 0 h 1584"/>
                  <a:gd name="T16" fmla="*/ 291 w 1587"/>
                  <a:gd name="T17" fmla="*/ 0 h 1584"/>
                  <a:gd name="T18" fmla="*/ 99 w 1587"/>
                  <a:gd name="T19" fmla="*/ 0 h 1584"/>
                  <a:gd name="T20" fmla="*/ 51 w 1587"/>
                  <a:gd name="T21" fmla="*/ 48 h 1584"/>
                  <a:gd name="T22" fmla="*/ 3 w 1587"/>
                  <a:gd name="T23" fmla="*/ 144 h 1584"/>
                  <a:gd name="T24" fmla="*/ 30 w 1587"/>
                  <a:gd name="T25" fmla="*/ 123 h 1584"/>
                  <a:gd name="T26" fmla="*/ 136 w 1587"/>
                  <a:gd name="T27" fmla="*/ 133 h 1584"/>
                  <a:gd name="T28" fmla="*/ 339 w 1587"/>
                  <a:gd name="T29" fmla="*/ 144 h 1584"/>
                  <a:gd name="T30" fmla="*/ 435 w 1587"/>
                  <a:gd name="T31" fmla="*/ 144 h 1584"/>
                  <a:gd name="T32" fmla="*/ 734 w 1587"/>
                  <a:gd name="T33" fmla="*/ 176 h 1584"/>
                  <a:gd name="T34" fmla="*/ 1064 w 1587"/>
                  <a:gd name="T35" fmla="*/ 283 h 1584"/>
                  <a:gd name="T36" fmla="*/ 1224 w 1587"/>
                  <a:gd name="T37" fmla="*/ 368 h 1584"/>
                  <a:gd name="T38" fmla="*/ 1352 w 1587"/>
                  <a:gd name="T39" fmla="*/ 517 h 1584"/>
                  <a:gd name="T40" fmla="*/ 1374 w 1587"/>
                  <a:gd name="T41" fmla="*/ 603 h 1584"/>
                  <a:gd name="T42" fmla="*/ 1347 w 1587"/>
                  <a:gd name="T43" fmla="*/ 768 h 1584"/>
                  <a:gd name="T44" fmla="*/ 1251 w 1587"/>
                  <a:gd name="T45" fmla="*/ 864 h 1584"/>
                  <a:gd name="T46" fmla="*/ 1011 w 1587"/>
                  <a:gd name="T47" fmla="*/ 864 h 1584"/>
                  <a:gd name="T48" fmla="*/ 819 w 1587"/>
                  <a:gd name="T49" fmla="*/ 864 h 1584"/>
                  <a:gd name="T50" fmla="*/ 819 w 1587"/>
                  <a:gd name="T51" fmla="*/ 1584 h 1584"/>
                  <a:gd name="T52" fmla="*/ 1576 w 1587"/>
                  <a:gd name="T53" fmla="*/ 1573 h 158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87"/>
                  <a:gd name="T82" fmla="*/ 0 h 1584"/>
                  <a:gd name="T83" fmla="*/ 1587 w 1587"/>
                  <a:gd name="T84" fmla="*/ 1584 h 158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87" h="1584">
                    <a:moveTo>
                      <a:pt x="1576" y="1573"/>
                    </a:moveTo>
                    <a:lnTo>
                      <a:pt x="1587" y="576"/>
                    </a:lnTo>
                    <a:lnTo>
                      <a:pt x="1539" y="384"/>
                    </a:lnTo>
                    <a:lnTo>
                      <a:pt x="1443" y="288"/>
                    </a:lnTo>
                    <a:lnTo>
                      <a:pt x="1299" y="192"/>
                    </a:lnTo>
                    <a:lnTo>
                      <a:pt x="1011" y="96"/>
                    </a:lnTo>
                    <a:lnTo>
                      <a:pt x="734" y="37"/>
                    </a:lnTo>
                    <a:lnTo>
                      <a:pt x="531" y="0"/>
                    </a:lnTo>
                    <a:lnTo>
                      <a:pt x="291" y="0"/>
                    </a:lnTo>
                    <a:lnTo>
                      <a:pt x="99" y="0"/>
                    </a:lnTo>
                    <a:lnTo>
                      <a:pt x="51" y="48"/>
                    </a:lnTo>
                    <a:cubicBezTo>
                      <a:pt x="35" y="80"/>
                      <a:pt x="13" y="110"/>
                      <a:pt x="3" y="144"/>
                    </a:cubicBezTo>
                    <a:cubicBezTo>
                      <a:pt x="0" y="155"/>
                      <a:pt x="19" y="124"/>
                      <a:pt x="30" y="123"/>
                    </a:cubicBezTo>
                    <a:cubicBezTo>
                      <a:pt x="65" y="120"/>
                      <a:pt x="61" y="122"/>
                      <a:pt x="136" y="133"/>
                    </a:cubicBezTo>
                    <a:lnTo>
                      <a:pt x="339" y="144"/>
                    </a:lnTo>
                    <a:lnTo>
                      <a:pt x="435" y="144"/>
                    </a:lnTo>
                    <a:lnTo>
                      <a:pt x="734" y="176"/>
                    </a:lnTo>
                    <a:lnTo>
                      <a:pt x="1064" y="283"/>
                    </a:lnTo>
                    <a:lnTo>
                      <a:pt x="1224" y="368"/>
                    </a:lnTo>
                    <a:lnTo>
                      <a:pt x="1352" y="517"/>
                    </a:lnTo>
                    <a:lnTo>
                      <a:pt x="1374" y="603"/>
                    </a:lnTo>
                    <a:lnTo>
                      <a:pt x="1347" y="768"/>
                    </a:lnTo>
                    <a:lnTo>
                      <a:pt x="1251" y="864"/>
                    </a:lnTo>
                    <a:lnTo>
                      <a:pt x="1011" y="864"/>
                    </a:lnTo>
                    <a:lnTo>
                      <a:pt x="819" y="864"/>
                    </a:lnTo>
                    <a:lnTo>
                      <a:pt x="819" y="1584"/>
                    </a:lnTo>
                    <a:lnTo>
                      <a:pt x="1576" y="1573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Oval 34"/>
              <p:cNvSpPr>
                <a:spLocks noChangeArrowheads="1"/>
              </p:cNvSpPr>
              <p:nvPr/>
            </p:nvSpPr>
            <p:spPr bwMode="auto">
              <a:xfrm rot="600000">
                <a:off x="2784" y="1680"/>
                <a:ext cx="480" cy="192"/>
              </a:xfrm>
              <a:prstGeom prst="ellipse">
                <a:avLst/>
              </a:prstGeom>
              <a:solidFill>
                <a:srgbClr val="3333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" name="AutoShape 35"/>
              <p:cNvSpPr>
                <a:spLocks noChangeArrowheads="1"/>
              </p:cNvSpPr>
              <p:nvPr/>
            </p:nvSpPr>
            <p:spPr bwMode="auto">
              <a:xfrm rot="600000">
                <a:off x="2784" y="1680"/>
                <a:ext cx="480" cy="96"/>
              </a:xfrm>
              <a:prstGeom prst="flowChartTerminator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AutoShape 36"/>
              <p:cNvSpPr>
                <a:spLocks noChangeArrowheads="1"/>
              </p:cNvSpPr>
              <p:nvPr/>
            </p:nvSpPr>
            <p:spPr bwMode="auto">
              <a:xfrm rot="1800000">
                <a:off x="2784" y="1776"/>
                <a:ext cx="96" cy="144"/>
              </a:xfrm>
              <a:custGeom>
                <a:avLst/>
                <a:gdLst>
                  <a:gd name="T0" fmla="*/ 84 w 21600"/>
                  <a:gd name="T1" fmla="*/ 72 h 21600"/>
                  <a:gd name="T2" fmla="*/ 48 w 21600"/>
                  <a:gd name="T3" fmla="*/ 144 h 21600"/>
                  <a:gd name="T4" fmla="*/ 12 w 21600"/>
                  <a:gd name="T5" fmla="*/ 72 h 21600"/>
                  <a:gd name="T6" fmla="*/ 4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" name="AutoShape 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144"/>
              </a:xfrm>
              <a:custGeom>
                <a:avLst/>
                <a:gdLst>
                  <a:gd name="T0" fmla="*/ 84 w 21600"/>
                  <a:gd name="T1" fmla="*/ 72 h 21600"/>
                  <a:gd name="T2" fmla="*/ 48 w 21600"/>
                  <a:gd name="T3" fmla="*/ 144 h 21600"/>
                  <a:gd name="T4" fmla="*/ 12 w 21600"/>
                  <a:gd name="T5" fmla="*/ 72 h 21600"/>
                  <a:gd name="T6" fmla="*/ 4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AutoShape 38"/>
              <p:cNvSpPr>
                <a:spLocks noChangeArrowheads="1"/>
              </p:cNvSpPr>
              <p:nvPr/>
            </p:nvSpPr>
            <p:spPr bwMode="auto">
              <a:xfrm rot="-1800000">
                <a:off x="3168" y="1824"/>
                <a:ext cx="96" cy="144"/>
              </a:xfrm>
              <a:custGeom>
                <a:avLst/>
                <a:gdLst>
                  <a:gd name="T0" fmla="*/ 84 w 21600"/>
                  <a:gd name="T1" fmla="*/ 72 h 21600"/>
                  <a:gd name="T2" fmla="*/ 48 w 21600"/>
                  <a:gd name="T3" fmla="*/ 144 h 21600"/>
                  <a:gd name="T4" fmla="*/ 12 w 21600"/>
                  <a:gd name="T5" fmla="*/ 72 h 21600"/>
                  <a:gd name="T6" fmla="*/ 4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33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" name="AutoShape 39"/>
              <p:cNvSpPr>
                <a:spLocks noChangeArrowheads="1"/>
              </p:cNvSpPr>
              <p:nvPr/>
            </p:nvSpPr>
            <p:spPr bwMode="auto">
              <a:xfrm>
                <a:off x="2976" y="1199"/>
                <a:ext cx="240" cy="384"/>
              </a:xfrm>
              <a:prstGeom prst="flowChartInputOutput">
                <a:avLst/>
              </a:prstGeom>
              <a:gradFill rotWithShape="0">
                <a:gsLst>
                  <a:gs pos="0">
                    <a:schemeClr val="tx1"/>
                  </a:gs>
                  <a:gs pos="50000">
                    <a:srgbClr val="5F5F5F"/>
                  </a:gs>
                  <a:gs pos="100000">
                    <a:schemeClr val="tx1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4" name="AutoShape 40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96" cy="48"/>
              </a:xfrm>
              <a:prstGeom prst="flowChartProcess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" name="Rectangle 41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96" cy="57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2736" y="2256"/>
                <a:ext cx="1056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AutoShape 43"/>
              <p:cNvSpPr>
                <a:spLocks noChangeArrowheads="1"/>
              </p:cNvSpPr>
              <p:nvPr/>
            </p:nvSpPr>
            <p:spPr bwMode="auto">
              <a:xfrm>
                <a:off x="2976" y="3072"/>
                <a:ext cx="192" cy="96"/>
              </a:xfrm>
              <a:prstGeom prst="flowChartTermina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2976" y="2304"/>
                <a:ext cx="190" cy="192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50000">
                    <a:srgbClr val="5F5F5F"/>
                  </a:gs>
                  <a:gs pos="100000">
                    <a:schemeClr val="tx1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AutoShape 45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288" cy="48"/>
              </a:xfrm>
              <a:prstGeom prst="roundRect">
                <a:avLst>
                  <a:gd name="adj" fmla="val 16667"/>
                </a:avLst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" name="Oval 4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54"/>
            <p:cNvGrpSpPr>
              <a:grpSpLocks/>
            </p:cNvGrpSpPr>
            <p:nvPr/>
          </p:nvGrpSpPr>
          <p:grpSpPr bwMode="auto">
            <a:xfrm>
              <a:off x="1452760" y="2736627"/>
              <a:ext cx="533413" cy="838200"/>
              <a:chOff x="4560" y="1767"/>
              <a:chExt cx="712" cy="921"/>
            </a:xfrm>
          </p:grpSpPr>
          <p:sp>
            <p:nvSpPr>
              <p:cNvPr id="22" name="AutoShape 55"/>
              <p:cNvSpPr>
                <a:spLocks noChangeArrowheads="1"/>
              </p:cNvSpPr>
              <p:nvPr/>
            </p:nvSpPr>
            <p:spPr bwMode="auto">
              <a:xfrm rot="-5400000" flipH="1" flipV="1">
                <a:off x="4255" y="2231"/>
                <a:ext cx="876" cy="2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AutoShape 56"/>
              <p:cNvSpPr>
                <a:spLocks noChangeArrowheads="1"/>
              </p:cNvSpPr>
              <p:nvPr/>
            </p:nvSpPr>
            <p:spPr bwMode="auto">
              <a:xfrm flipH="1" flipV="1">
                <a:off x="4647" y="2663"/>
                <a:ext cx="625" cy="2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4560" y="1918"/>
                <a:ext cx="312" cy="23"/>
              </a:xfrm>
              <a:custGeom>
                <a:avLst/>
                <a:gdLst>
                  <a:gd name="T0" fmla="*/ 557 w 615"/>
                  <a:gd name="T1" fmla="*/ 4 h 33"/>
                  <a:gd name="T2" fmla="*/ 174 w 615"/>
                  <a:gd name="T3" fmla="*/ 0 h 33"/>
                  <a:gd name="T4" fmla="*/ 133 w 615"/>
                  <a:gd name="T5" fmla="*/ 0 h 33"/>
                  <a:gd name="T6" fmla="*/ 87 w 615"/>
                  <a:gd name="T7" fmla="*/ 2 h 33"/>
                  <a:gd name="T8" fmla="*/ 88 w 615"/>
                  <a:gd name="T9" fmla="*/ 23 h 33"/>
                  <a:gd name="T10" fmla="*/ 129 w 615"/>
                  <a:gd name="T11" fmla="*/ 24 h 33"/>
                  <a:gd name="T12" fmla="*/ 177 w 615"/>
                  <a:gd name="T13" fmla="*/ 29 h 33"/>
                  <a:gd name="T14" fmla="*/ 552 w 615"/>
                  <a:gd name="T15" fmla="*/ 29 h 33"/>
                  <a:gd name="T16" fmla="*/ 557 w 615"/>
                  <a:gd name="T17" fmla="*/ 4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5"/>
                  <a:gd name="T28" fmla="*/ 0 h 33"/>
                  <a:gd name="T29" fmla="*/ 615 w 615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5" h="33">
                    <a:moveTo>
                      <a:pt x="557" y="4"/>
                    </a:moveTo>
                    <a:cubicBezTo>
                      <a:pt x="472" y="7"/>
                      <a:pt x="245" y="1"/>
                      <a:pt x="174" y="0"/>
                    </a:cubicBezTo>
                    <a:lnTo>
                      <a:pt x="133" y="0"/>
                    </a:lnTo>
                    <a:lnTo>
                      <a:pt x="87" y="2"/>
                    </a:lnTo>
                    <a:cubicBezTo>
                      <a:pt x="0" y="17"/>
                      <a:pt x="83" y="19"/>
                      <a:pt x="88" y="23"/>
                    </a:cubicBezTo>
                    <a:lnTo>
                      <a:pt x="129" y="24"/>
                    </a:lnTo>
                    <a:lnTo>
                      <a:pt x="177" y="29"/>
                    </a:lnTo>
                    <a:cubicBezTo>
                      <a:pt x="247" y="30"/>
                      <a:pt x="489" y="33"/>
                      <a:pt x="552" y="29"/>
                    </a:cubicBezTo>
                    <a:cubicBezTo>
                      <a:pt x="615" y="25"/>
                      <a:pt x="564" y="4"/>
                      <a:pt x="557" y="4"/>
                    </a:cubicBezTo>
                    <a:close/>
                  </a:path>
                </a:pathLst>
              </a:custGeom>
              <a:solidFill>
                <a:srgbClr val="DDDDDD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/>
              </a:p>
            </p:txBody>
          </p:sp>
          <p:grpSp>
            <p:nvGrpSpPr>
              <p:cNvPr id="25" name="Group 58"/>
              <p:cNvGrpSpPr>
                <a:grpSpLocks/>
              </p:cNvGrpSpPr>
              <p:nvPr/>
            </p:nvGrpSpPr>
            <p:grpSpPr bwMode="auto">
              <a:xfrm>
                <a:off x="4630" y="1899"/>
                <a:ext cx="86" cy="62"/>
                <a:chOff x="2142" y="2578"/>
                <a:chExt cx="145" cy="118"/>
              </a:xfrm>
            </p:grpSpPr>
            <p:sp>
              <p:nvSpPr>
                <p:cNvPr id="42" name="AutoShape 59"/>
                <p:cNvSpPr>
                  <a:spLocks noChangeArrowheads="1"/>
                </p:cNvSpPr>
                <p:nvPr/>
              </p:nvSpPr>
              <p:spPr bwMode="auto">
                <a:xfrm flipH="1" flipV="1">
                  <a:off x="2180" y="2578"/>
                  <a:ext cx="107" cy="1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3" name="Group 60"/>
                <p:cNvGrpSpPr>
                  <a:grpSpLocks/>
                </p:cNvGrpSpPr>
                <p:nvPr/>
              </p:nvGrpSpPr>
              <p:grpSpPr bwMode="auto">
                <a:xfrm rot="1838627" flipH="1">
                  <a:off x="2142" y="2598"/>
                  <a:ext cx="85" cy="90"/>
                  <a:chOff x="3646" y="2640"/>
                  <a:chExt cx="246" cy="278"/>
                </a:xfrm>
              </p:grpSpPr>
              <p:sp>
                <p:nvSpPr>
                  <p:cNvPr id="44" name="Line 61"/>
                  <p:cNvSpPr>
                    <a:spLocks noChangeShapeType="1"/>
                  </p:cNvSpPr>
                  <p:nvPr/>
                </p:nvSpPr>
                <p:spPr bwMode="auto">
                  <a:xfrm rot="1203202">
                    <a:off x="3646" y="2706"/>
                    <a:ext cx="110" cy="1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5" name="Oval 62"/>
                  <p:cNvSpPr>
                    <a:spLocks noChangeArrowheads="1"/>
                  </p:cNvSpPr>
                  <p:nvPr/>
                </p:nvSpPr>
                <p:spPr bwMode="auto">
                  <a:xfrm rot="2224078">
                    <a:off x="3744" y="2640"/>
                    <a:ext cx="148" cy="27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6" name="Group 63"/>
              <p:cNvGrpSpPr>
                <a:grpSpLocks/>
              </p:cNvGrpSpPr>
              <p:nvPr/>
            </p:nvGrpSpPr>
            <p:grpSpPr bwMode="auto">
              <a:xfrm>
                <a:off x="4766" y="1767"/>
                <a:ext cx="486" cy="590"/>
                <a:chOff x="1344" y="2304"/>
                <a:chExt cx="1152" cy="1536"/>
              </a:xfrm>
            </p:grpSpPr>
            <p:grpSp>
              <p:nvGrpSpPr>
                <p:cNvPr id="30" name="Group 64"/>
                <p:cNvGrpSpPr>
                  <a:grpSpLocks/>
                </p:cNvGrpSpPr>
                <p:nvPr/>
              </p:nvGrpSpPr>
              <p:grpSpPr bwMode="auto">
                <a:xfrm>
                  <a:off x="1344" y="2304"/>
                  <a:ext cx="1152" cy="1536"/>
                  <a:chOff x="1488" y="1296"/>
                  <a:chExt cx="1680" cy="2400"/>
                </a:xfrm>
              </p:grpSpPr>
              <p:sp>
                <p:nvSpPr>
                  <p:cNvPr id="39" name="Freeform 65"/>
                  <p:cNvSpPr>
                    <a:spLocks/>
                  </p:cNvSpPr>
                  <p:nvPr/>
                </p:nvSpPr>
                <p:spPr bwMode="auto">
                  <a:xfrm>
                    <a:off x="1488" y="1344"/>
                    <a:ext cx="1680" cy="2352"/>
                  </a:xfrm>
                  <a:custGeom>
                    <a:avLst/>
                    <a:gdLst>
                      <a:gd name="T0" fmla="*/ 0 w 1680"/>
                      <a:gd name="T1" fmla="*/ 0 h 2352"/>
                      <a:gd name="T2" fmla="*/ 768 w 1680"/>
                      <a:gd name="T3" fmla="*/ 1008 h 2352"/>
                      <a:gd name="T4" fmla="*/ 768 w 1680"/>
                      <a:gd name="T5" fmla="*/ 2352 h 2352"/>
                      <a:gd name="T6" fmla="*/ 816 w 1680"/>
                      <a:gd name="T7" fmla="*/ 2304 h 2352"/>
                      <a:gd name="T8" fmla="*/ 912 w 1680"/>
                      <a:gd name="T9" fmla="*/ 2208 h 2352"/>
                      <a:gd name="T10" fmla="*/ 1008 w 1680"/>
                      <a:gd name="T11" fmla="*/ 2112 h 2352"/>
                      <a:gd name="T12" fmla="*/ 1008 w 1680"/>
                      <a:gd name="T13" fmla="*/ 1008 h 2352"/>
                      <a:gd name="T14" fmla="*/ 1680 w 1680"/>
                      <a:gd name="T15" fmla="*/ 0 h 23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680"/>
                      <a:gd name="T25" fmla="*/ 0 h 2352"/>
                      <a:gd name="T26" fmla="*/ 1680 w 1680"/>
                      <a:gd name="T27" fmla="*/ 2352 h 23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680" h="2352">
                        <a:moveTo>
                          <a:pt x="0" y="0"/>
                        </a:moveTo>
                        <a:lnTo>
                          <a:pt x="768" y="1008"/>
                        </a:lnTo>
                        <a:lnTo>
                          <a:pt x="768" y="2352"/>
                        </a:lnTo>
                        <a:lnTo>
                          <a:pt x="816" y="2304"/>
                        </a:lnTo>
                        <a:lnTo>
                          <a:pt x="912" y="2208"/>
                        </a:lnTo>
                        <a:lnTo>
                          <a:pt x="1008" y="2112"/>
                        </a:lnTo>
                        <a:lnTo>
                          <a:pt x="1008" y="1008"/>
                        </a:lnTo>
                        <a:lnTo>
                          <a:pt x="1680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296"/>
                    <a:ext cx="1680" cy="9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1" name="Oval 67"/>
                  <p:cNvSpPr>
                    <a:spLocks noChangeArrowheads="1"/>
                  </p:cNvSpPr>
                  <p:nvPr/>
                </p:nvSpPr>
                <p:spPr bwMode="auto">
                  <a:xfrm rot="-2400000">
                    <a:off x="2198" y="3541"/>
                    <a:ext cx="336" cy="4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1" name="Group 68"/>
                <p:cNvGrpSpPr>
                  <a:grpSpLocks/>
                </p:cNvGrpSpPr>
                <p:nvPr/>
              </p:nvGrpSpPr>
              <p:grpSpPr bwMode="auto">
                <a:xfrm>
                  <a:off x="1440" y="2304"/>
                  <a:ext cx="1020" cy="676"/>
                  <a:chOff x="1923" y="799"/>
                  <a:chExt cx="1020" cy="676"/>
                </a:xfrm>
              </p:grpSpPr>
              <p:sp>
                <p:nvSpPr>
                  <p:cNvPr id="32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923" y="829"/>
                    <a:ext cx="987" cy="646"/>
                  </a:xfrm>
                  <a:prstGeom prst="flowChartMerg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3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923" y="799"/>
                    <a:ext cx="1020" cy="30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021" y="829"/>
                    <a:ext cx="395" cy="6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5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186" y="829"/>
                    <a:ext cx="230" cy="6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6" y="829"/>
                    <a:ext cx="363" cy="6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6" y="829"/>
                    <a:ext cx="165" cy="64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384" y="829"/>
                    <a:ext cx="32" cy="61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7" name="Arc 76"/>
              <p:cNvSpPr>
                <a:spLocks/>
              </p:cNvSpPr>
              <p:nvPr/>
            </p:nvSpPr>
            <p:spPr bwMode="auto">
              <a:xfrm rot="5352652">
                <a:off x="4978" y="1765"/>
                <a:ext cx="74" cy="336"/>
              </a:xfrm>
              <a:custGeom>
                <a:avLst/>
                <a:gdLst>
                  <a:gd name="T0" fmla="*/ 5 w 34757"/>
                  <a:gd name="T1" fmla="*/ 22 h 43200"/>
                  <a:gd name="T2" fmla="*/ 0 w 34757"/>
                  <a:gd name="T3" fmla="*/ 301 h 43200"/>
                  <a:gd name="T4" fmla="*/ 28 w 34757"/>
                  <a:gd name="T5" fmla="*/ 168 h 43200"/>
                  <a:gd name="T6" fmla="*/ 0 60000 65536"/>
                  <a:gd name="T7" fmla="*/ 0 60000 65536"/>
                  <a:gd name="T8" fmla="*/ 0 60000 65536"/>
                  <a:gd name="T9" fmla="*/ 0 w 34757"/>
                  <a:gd name="T10" fmla="*/ 0 h 43200"/>
                  <a:gd name="T11" fmla="*/ 34757 w 3475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757" h="43200" fill="none" extrusionOk="0">
                    <a:moveTo>
                      <a:pt x="2401" y="2867"/>
                    </a:moveTo>
                    <a:cubicBezTo>
                      <a:pt x="5674" y="988"/>
                      <a:pt x="9383" y="-1"/>
                      <a:pt x="13157" y="0"/>
                    </a:cubicBezTo>
                    <a:cubicBezTo>
                      <a:pt x="25086" y="0"/>
                      <a:pt x="34757" y="9670"/>
                      <a:pt x="34757" y="21600"/>
                    </a:cubicBezTo>
                    <a:cubicBezTo>
                      <a:pt x="34757" y="33529"/>
                      <a:pt x="25086" y="43200"/>
                      <a:pt x="13157" y="43200"/>
                    </a:cubicBezTo>
                    <a:cubicBezTo>
                      <a:pt x="8398" y="43200"/>
                      <a:pt x="3773" y="41628"/>
                      <a:pt x="0" y="38730"/>
                    </a:cubicBezTo>
                  </a:path>
                  <a:path w="34757" h="43200" stroke="0" extrusionOk="0">
                    <a:moveTo>
                      <a:pt x="2401" y="2867"/>
                    </a:moveTo>
                    <a:cubicBezTo>
                      <a:pt x="5674" y="988"/>
                      <a:pt x="9383" y="-1"/>
                      <a:pt x="13157" y="0"/>
                    </a:cubicBezTo>
                    <a:cubicBezTo>
                      <a:pt x="25086" y="0"/>
                      <a:pt x="34757" y="9670"/>
                      <a:pt x="34757" y="21600"/>
                    </a:cubicBezTo>
                    <a:cubicBezTo>
                      <a:pt x="34757" y="33529"/>
                      <a:pt x="25086" y="43200"/>
                      <a:pt x="13157" y="43200"/>
                    </a:cubicBezTo>
                    <a:cubicBezTo>
                      <a:pt x="8398" y="43200"/>
                      <a:pt x="3773" y="41628"/>
                      <a:pt x="0" y="38730"/>
                    </a:cubicBezTo>
                    <a:lnTo>
                      <a:pt x="13157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8" name="Arc 77"/>
              <p:cNvSpPr>
                <a:spLocks/>
              </p:cNvSpPr>
              <p:nvPr/>
            </p:nvSpPr>
            <p:spPr bwMode="auto">
              <a:xfrm rot="5352652">
                <a:off x="4991" y="1772"/>
                <a:ext cx="56" cy="304"/>
              </a:xfrm>
              <a:custGeom>
                <a:avLst/>
                <a:gdLst>
                  <a:gd name="T0" fmla="*/ 4 w 34757"/>
                  <a:gd name="T1" fmla="*/ 20 h 43200"/>
                  <a:gd name="T2" fmla="*/ 0 w 34757"/>
                  <a:gd name="T3" fmla="*/ 273 h 43200"/>
                  <a:gd name="T4" fmla="*/ 21 w 34757"/>
                  <a:gd name="T5" fmla="*/ 152 h 43200"/>
                  <a:gd name="T6" fmla="*/ 0 60000 65536"/>
                  <a:gd name="T7" fmla="*/ 0 60000 65536"/>
                  <a:gd name="T8" fmla="*/ 0 60000 65536"/>
                  <a:gd name="T9" fmla="*/ 0 w 34757"/>
                  <a:gd name="T10" fmla="*/ 0 h 43200"/>
                  <a:gd name="T11" fmla="*/ 34757 w 3475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757" h="43200" fill="none" extrusionOk="0">
                    <a:moveTo>
                      <a:pt x="2401" y="2867"/>
                    </a:moveTo>
                    <a:cubicBezTo>
                      <a:pt x="5674" y="988"/>
                      <a:pt x="9383" y="-1"/>
                      <a:pt x="13157" y="0"/>
                    </a:cubicBezTo>
                    <a:cubicBezTo>
                      <a:pt x="25086" y="0"/>
                      <a:pt x="34757" y="9670"/>
                      <a:pt x="34757" y="21600"/>
                    </a:cubicBezTo>
                    <a:cubicBezTo>
                      <a:pt x="34757" y="33529"/>
                      <a:pt x="25086" y="43200"/>
                      <a:pt x="13157" y="43200"/>
                    </a:cubicBezTo>
                    <a:cubicBezTo>
                      <a:pt x="8398" y="43200"/>
                      <a:pt x="3773" y="41628"/>
                      <a:pt x="0" y="38730"/>
                    </a:cubicBezTo>
                  </a:path>
                  <a:path w="34757" h="43200" stroke="0" extrusionOk="0">
                    <a:moveTo>
                      <a:pt x="2401" y="2867"/>
                    </a:moveTo>
                    <a:cubicBezTo>
                      <a:pt x="5674" y="988"/>
                      <a:pt x="9383" y="-1"/>
                      <a:pt x="13157" y="0"/>
                    </a:cubicBezTo>
                    <a:cubicBezTo>
                      <a:pt x="25086" y="0"/>
                      <a:pt x="34757" y="9670"/>
                      <a:pt x="34757" y="21600"/>
                    </a:cubicBezTo>
                    <a:cubicBezTo>
                      <a:pt x="34757" y="33529"/>
                      <a:pt x="25086" y="43200"/>
                      <a:pt x="13157" y="43200"/>
                    </a:cubicBezTo>
                    <a:cubicBezTo>
                      <a:pt x="8398" y="43200"/>
                      <a:pt x="3773" y="41628"/>
                      <a:pt x="0" y="38730"/>
                    </a:cubicBezTo>
                    <a:lnTo>
                      <a:pt x="13157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Arc 78"/>
              <p:cNvSpPr>
                <a:spLocks/>
              </p:cNvSpPr>
              <p:nvPr/>
            </p:nvSpPr>
            <p:spPr bwMode="auto">
              <a:xfrm rot="5352652">
                <a:off x="4971" y="1748"/>
                <a:ext cx="95" cy="385"/>
              </a:xfrm>
              <a:custGeom>
                <a:avLst/>
                <a:gdLst>
                  <a:gd name="T0" fmla="*/ 0 w 36112"/>
                  <a:gd name="T1" fmla="*/ 50 h 43200"/>
                  <a:gd name="T2" fmla="*/ 4 w 36112"/>
                  <a:gd name="T3" fmla="*/ 345 h 43200"/>
                  <a:gd name="T4" fmla="*/ 38 w 36112"/>
                  <a:gd name="T5" fmla="*/ 193 h 43200"/>
                  <a:gd name="T6" fmla="*/ 0 60000 65536"/>
                  <a:gd name="T7" fmla="*/ 0 60000 65536"/>
                  <a:gd name="T8" fmla="*/ 0 60000 65536"/>
                  <a:gd name="T9" fmla="*/ 0 w 36112"/>
                  <a:gd name="T10" fmla="*/ 0 h 43200"/>
                  <a:gd name="T11" fmla="*/ 36112 w 3611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112" h="43200" fill="none" extrusionOk="0">
                    <a:moveTo>
                      <a:pt x="0" y="5601"/>
                    </a:moveTo>
                    <a:cubicBezTo>
                      <a:pt x="3973" y="1996"/>
                      <a:pt x="9146" y="-1"/>
                      <a:pt x="14512" y="0"/>
                    </a:cubicBezTo>
                    <a:cubicBezTo>
                      <a:pt x="26441" y="0"/>
                      <a:pt x="36112" y="9670"/>
                      <a:pt x="36112" y="21600"/>
                    </a:cubicBezTo>
                    <a:cubicBezTo>
                      <a:pt x="36112" y="33529"/>
                      <a:pt x="26441" y="43200"/>
                      <a:pt x="14512" y="43200"/>
                    </a:cubicBezTo>
                    <a:cubicBezTo>
                      <a:pt x="9753" y="43200"/>
                      <a:pt x="5128" y="41628"/>
                      <a:pt x="1355" y="38730"/>
                    </a:cubicBezTo>
                  </a:path>
                  <a:path w="36112" h="43200" stroke="0" extrusionOk="0">
                    <a:moveTo>
                      <a:pt x="0" y="5601"/>
                    </a:moveTo>
                    <a:cubicBezTo>
                      <a:pt x="3973" y="1996"/>
                      <a:pt x="9146" y="-1"/>
                      <a:pt x="14512" y="0"/>
                    </a:cubicBezTo>
                    <a:cubicBezTo>
                      <a:pt x="26441" y="0"/>
                      <a:pt x="36112" y="9670"/>
                      <a:pt x="36112" y="21600"/>
                    </a:cubicBezTo>
                    <a:cubicBezTo>
                      <a:pt x="36112" y="33529"/>
                      <a:pt x="26441" y="43200"/>
                      <a:pt x="14512" y="43200"/>
                    </a:cubicBezTo>
                    <a:cubicBezTo>
                      <a:pt x="9753" y="43200"/>
                      <a:pt x="5128" y="41628"/>
                      <a:pt x="1355" y="38730"/>
                    </a:cubicBezTo>
                    <a:lnTo>
                      <a:pt x="14512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6" name="Group 170"/>
            <p:cNvGrpSpPr>
              <a:grpSpLocks/>
            </p:cNvGrpSpPr>
            <p:nvPr/>
          </p:nvGrpSpPr>
          <p:grpSpPr bwMode="auto">
            <a:xfrm>
              <a:off x="1433711" y="3734693"/>
              <a:ext cx="577864" cy="946150"/>
              <a:chOff x="3264" y="768"/>
              <a:chExt cx="1551" cy="3188"/>
            </a:xfrm>
          </p:grpSpPr>
          <p:grpSp>
            <p:nvGrpSpPr>
              <p:cNvPr id="47" name="Group 97"/>
              <p:cNvGrpSpPr>
                <a:grpSpLocks/>
              </p:cNvGrpSpPr>
              <p:nvPr/>
            </p:nvGrpSpPr>
            <p:grpSpPr bwMode="auto">
              <a:xfrm>
                <a:off x="4176" y="768"/>
                <a:ext cx="639" cy="2596"/>
                <a:chOff x="1272" y="288"/>
                <a:chExt cx="648" cy="2596"/>
              </a:xfrm>
            </p:grpSpPr>
            <p:sp>
              <p:nvSpPr>
                <p:cNvPr id="66" name="Freeform 98"/>
                <p:cNvSpPr>
                  <a:spLocks/>
                </p:cNvSpPr>
                <p:nvPr/>
              </p:nvSpPr>
              <p:spPr bwMode="auto">
                <a:xfrm>
                  <a:off x="1302" y="447"/>
                  <a:ext cx="415" cy="2319"/>
                </a:xfrm>
                <a:custGeom>
                  <a:avLst/>
                  <a:gdLst>
                    <a:gd name="T0" fmla="*/ 1 w 478"/>
                    <a:gd name="T1" fmla="*/ 0 h 2800"/>
                    <a:gd name="T2" fmla="*/ 13 w 478"/>
                    <a:gd name="T3" fmla="*/ 42 h 2800"/>
                    <a:gd name="T4" fmla="*/ 85 w 478"/>
                    <a:gd name="T5" fmla="*/ 42 h 2800"/>
                    <a:gd name="T6" fmla="*/ 97 w 478"/>
                    <a:gd name="T7" fmla="*/ 6 h 2800"/>
                    <a:gd name="T8" fmla="*/ 90 w 478"/>
                    <a:gd name="T9" fmla="*/ 2448 h 2800"/>
                    <a:gd name="T10" fmla="*/ 70 w 478"/>
                    <a:gd name="T11" fmla="*/ 2590 h 2800"/>
                    <a:gd name="T12" fmla="*/ 92 w 478"/>
                    <a:gd name="T13" fmla="*/ 2624 h 2800"/>
                    <a:gd name="T14" fmla="*/ 122 w 478"/>
                    <a:gd name="T15" fmla="*/ 2642 h 2800"/>
                    <a:gd name="T16" fmla="*/ 352 w 478"/>
                    <a:gd name="T17" fmla="*/ 2646 h 2800"/>
                    <a:gd name="T18" fmla="*/ 460 w 478"/>
                    <a:gd name="T19" fmla="*/ 2646 h 2800"/>
                    <a:gd name="T20" fmla="*/ 478 w 478"/>
                    <a:gd name="T21" fmla="*/ 2800 h 2800"/>
                    <a:gd name="T22" fmla="*/ 462 w 478"/>
                    <a:gd name="T23" fmla="*/ 2784 h 2800"/>
                    <a:gd name="T24" fmla="*/ 450 w 478"/>
                    <a:gd name="T25" fmla="*/ 2728 h 2800"/>
                    <a:gd name="T26" fmla="*/ 428 w 478"/>
                    <a:gd name="T27" fmla="*/ 2700 h 2800"/>
                    <a:gd name="T28" fmla="*/ 392 w 478"/>
                    <a:gd name="T29" fmla="*/ 2692 h 2800"/>
                    <a:gd name="T30" fmla="*/ 108 w 478"/>
                    <a:gd name="T31" fmla="*/ 2682 h 2800"/>
                    <a:gd name="T32" fmla="*/ 56 w 478"/>
                    <a:gd name="T33" fmla="*/ 2644 h 2800"/>
                    <a:gd name="T34" fmla="*/ 24 w 478"/>
                    <a:gd name="T35" fmla="*/ 2606 h 2800"/>
                    <a:gd name="T36" fmla="*/ 0 w 478"/>
                    <a:gd name="T37" fmla="*/ 2444 h 2800"/>
                    <a:gd name="T38" fmla="*/ 1 w 478"/>
                    <a:gd name="T39" fmla="*/ 0 h 28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78"/>
                    <a:gd name="T61" fmla="*/ 0 h 2800"/>
                    <a:gd name="T62" fmla="*/ 478 w 478"/>
                    <a:gd name="T63" fmla="*/ 2800 h 280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78" h="2800">
                      <a:moveTo>
                        <a:pt x="1" y="0"/>
                      </a:moveTo>
                      <a:lnTo>
                        <a:pt x="13" y="42"/>
                      </a:lnTo>
                      <a:lnTo>
                        <a:pt x="85" y="42"/>
                      </a:lnTo>
                      <a:lnTo>
                        <a:pt x="97" y="6"/>
                      </a:lnTo>
                      <a:lnTo>
                        <a:pt x="90" y="2448"/>
                      </a:lnTo>
                      <a:lnTo>
                        <a:pt x="70" y="2590"/>
                      </a:lnTo>
                      <a:lnTo>
                        <a:pt x="92" y="2624"/>
                      </a:lnTo>
                      <a:lnTo>
                        <a:pt x="122" y="2642"/>
                      </a:lnTo>
                      <a:lnTo>
                        <a:pt x="352" y="2646"/>
                      </a:lnTo>
                      <a:lnTo>
                        <a:pt x="460" y="2646"/>
                      </a:lnTo>
                      <a:lnTo>
                        <a:pt x="478" y="2800"/>
                      </a:lnTo>
                      <a:lnTo>
                        <a:pt x="462" y="2784"/>
                      </a:lnTo>
                      <a:lnTo>
                        <a:pt x="450" y="2728"/>
                      </a:lnTo>
                      <a:lnTo>
                        <a:pt x="428" y="2700"/>
                      </a:lnTo>
                      <a:lnTo>
                        <a:pt x="392" y="2692"/>
                      </a:lnTo>
                      <a:lnTo>
                        <a:pt x="108" y="2682"/>
                      </a:lnTo>
                      <a:lnTo>
                        <a:pt x="56" y="2644"/>
                      </a:lnTo>
                      <a:lnTo>
                        <a:pt x="24" y="2606"/>
                      </a:lnTo>
                      <a:lnTo>
                        <a:pt x="0" y="244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FFFF">
                    <a:alpha val="50195"/>
                  </a:srgbClr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67" name="Freeform 99"/>
                <p:cNvSpPr>
                  <a:spLocks/>
                </p:cNvSpPr>
                <p:nvPr/>
              </p:nvSpPr>
              <p:spPr bwMode="auto">
                <a:xfrm>
                  <a:off x="1613" y="2680"/>
                  <a:ext cx="88" cy="83"/>
                </a:xfrm>
                <a:custGeom>
                  <a:avLst/>
                  <a:gdLst>
                    <a:gd name="T0" fmla="*/ 163 w 163"/>
                    <a:gd name="T1" fmla="*/ 100 h 100"/>
                    <a:gd name="T2" fmla="*/ 155 w 163"/>
                    <a:gd name="T3" fmla="*/ 61 h 100"/>
                    <a:gd name="T4" fmla="*/ 124 w 163"/>
                    <a:gd name="T5" fmla="*/ 14 h 100"/>
                    <a:gd name="T6" fmla="*/ 66 w 163"/>
                    <a:gd name="T7" fmla="*/ 4 h 100"/>
                    <a:gd name="T8" fmla="*/ 0 w 163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3"/>
                    <a:gd name="T16" fmla="*/ 0 h 100"/>
                    <a:gd name="T17" fmla="*/ 163 w 163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3" h="100">
                      <a:moveTo>
                        <a:pt x="163" y="100"/>
                      </a:moveTo>
                      <a:lnTo>
                        <a:pt x="155" y="61"/>
                      </a:lnTo>
                      <a:lnTo>
                        <a:pt x="124" y="14"/>
                      </a:lnTo>
                      <a:lnTo>
                        <a:pt x="66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" name="Freeform 100"/>
                <p:cNvSpPr>
                  <a:spLocks/>
                </p:cNvSpPr>
                <p:nvPr/>
              </p:nvSpPr>
              <p:spPr bwMode="auto">
                <a:xfrm>
                  <a:off x="1703" y="2762"/>
                  <a:ext cx="20" cy="122"/>
                </a:xfrm>
                <a:custGeom>
                  <a:avLst/>
                  <a:gdLst>
                    <a:gd name="T0" fmla="*/ 0 w 23"/>
                    <a:gd name="T1" fmla="*/ 0 h 147"/>
                    <a:gd name="T2" fmla="*/ 23 w 23"/>
                    <a:gd name="T3" fmla="*/ 147 h 147"/>
                    <a:gd name="T4" fmla="*/ 0 60000 65536"/>
                    <a:gd name="T5" fmla="*/ 0 60000 65536"/>
                    <a:gd name="T6" fmla="*/ 0 w 23"/>
                    <a:gd name="T7" fmla="*/ 0 h 147"/>
                    <a:gd name="T8" fmla="*/ 23 w 23"/>
                    <a:gd name="T9" fmla="*/ 147 h 1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3" h="147">
                      <a:moveTo>
                        <a:pt x="0" y="0"/>
                      </a:moveTo>
                      <a:lnTo>
                        <a:pt x="23" y="147"/>
                      </a:lnTo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Freeform 101"/>
                <p:cNvSpPr>
                  <a:spLocks/>
                </p:cNvSpPr>
                <p:nvPr/>
              </p:nvSpPr>
              <p:spPr bwMode="auto">
                <a:xfrm>
                  <a:off x="1757" y="2718"/>
                  <a:ext cx="8" cy="142"/>
                </a:xfrm>
                <a:custGeom>
                  <a:avLst/>
                  <a:gdLst>
                    <a:gd name="T0" fmla="*/ 9 w 9"/>
                    <a:gd name="T1" fmla="*/ 0 h 172"/>
                    <a:gd name="T2" fmla="*/ 0 w 9"/>
                    <a:gd name="T3" fmla="*/ 172 h 172"/>
                    <a:gd name="T4" fmla="*/ 0 60000 65536"/>
                    <a:gd name="T5" fmla="*/ 0 60000 65536"/>
                    <a:gd name="T6" fmla="*/ 0 w 9"/>
                    <a:gd name="T7" fmla="*/ 0 h 172"/>
                    <a:gd name="T8" fmla="*/ 9 w 9"/>
                    <a:gd name="T9" fmla="*/ 172 h 1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" h="172">
                      <a:moveTo>
                        <a:pt x="9" y="0"/>
                      </a:moveTo>
                      <a:lnTo>
                        <a:pt x="0" y="172"/>
                      </a:lnTo>
                    </a:path>
                  </a:pathLst>
                </a:custGeom>
                <a:solidFill>
                  <a:srgbClr val="FFFFFF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Freeform 102"/>
                <p:cNvSpPr>
                  <a:spLocks/>
                </p:cNvSpPr>
                <p:nvPr/>
              </p:nvSpPr>
              <p:spPr bwMode="auto">
                <a:xfrm>
                  <a:off x="1366" y="2576"/>
                  <a:ext cx="251" cy="55"/>
                </a:xfrm>
                <a:custGeom>
                  <a:avLst/>
                  <a:gdLst>
                    <a:gd name="T0" fmla="*/ 0 w 289"/>
                    <a:gd name="T1" fmla="*/ 0 h 67"/>
                    <a:gd name="T2" fmla="*/ 8 w 289"/>
                    <a:gd name="T3" fmla="*/ 34 h 67"/>
                    <a:gd name="T4" fmla="*/ 31 w 289"/>
                    <a:gd name="T5" fmla="*/ 61 h 67"/>
                    <a:gd name="T6" fmla="*/ 63 w 289"/>
                    <a:gd name="T7" fmla="*/ 67 h 67"/>
                    <a:gd name="T8" fmla="*/ 289 w 289"/>
                    <a:gd name="T9" fmla="*/ 67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9"/>
                    <a:gd name="T16" fmla="*/ 0 h 67"/>
                    <a:gd name="T17" fmla="*/ 289 w 289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9" h="67">
                      <a:moveTo>
                        <a:pt x="0" y="0"/>
                      </a:moveTo>
                      <a:lnTo>
                        <a:pt x="8" y="34"/>
                      </a:lnTo>
                      <a:lnTo>
                        <a:pt x="31" y="61"/>
                      </a:lnTo>
                      <a:lnTo>
                        <a:pt x="63" y="67"/>
                      </a:lnTo>
                      <a:lnTo>
                        <a:pt x="289" y="67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" name="Freeform 103"/>
                <p:cNvSpPr>
                  <a:spLocks/>
                </p:cNvSpPr>
                <p:nvPr/>
              </p:nvSpPr>
              <p:spPr bwMode="auto">
                <a:xfrm>
                  <a:off x="1310" y="2568"/>
                  <a:ext cx="306" cy="111"/>
                </a:xfrm>
                <a:custGeom>
                  <a:avLst/>
                  <a:gdLst>
                    <a:gd name="T0" fmla="*/ 0 w 352"/>
                    <a:gd name="T1" fmla="*/ 0 h 134"/>
                    <a:gd name="T2" fmla="*/ 7 w 352"/>
                    <a:gd name="T3" fmla="*/ 36 h 134"/>
                    <a:gd name="T4" fmla="*/ 23 w 352"/>
                    <a:gd name="T5" fmla="*/ 69 h 134"/>
                    <a:gd name="T6" fmla="*/ 47 w 352"/>
                    <a:gd name="T7" fmla="*/ 96 h 134"/>
                    <a:gd name="T8" fmla="*/ 77 w 352"/>
                    <a:gd name="T9" fmla="*/ 118 h 134"/>
                    <a:gd name="T10" fmla="*/ 111 w 352"/>
                    <a:gd name="T11" fmla="*/ 131 h 134"/>
                    <a:gd name="T12" fmla="*/ 352 w 352"/>
                    <a:gd name="T13" fmla="*/ 134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134"/>
                    <a:gd name="T23" fmla="*/ 352 w 352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134">
                      <a:moveTo>
                        <a:pt x="0" y="0"/>
                      </a:moveTo>
                      <a:lnTo>
                        <a:pt x="7" y="36"/>
                      </a:lnTo>
                      <a:lnTo>
                        <a:pt x="23" y="69"/>
                      </a:lnTo>
                      <a:lnTo>
                        <a:pt x="47" y="96"/>
                      </a:lnTo>
                      <a:lnTo>
                        <a:pt x="77" y="118"/>
                      </a:lnTo>
                      <a:lnTo>
                        <a:pt x="111" y="131"/>
                      </a:lnTo>
                      <a:lnTo>
                        <a:pt x="352" y="134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" name="AutoShape 104"/>
                <p:cNvSpPr>
                  <a:spLocks noChangeArrowheads="1"/>
                </p:cNvSpPr>
                <p:nvPr/>
              </p:nvSpPr>
              <p:spPr bwMode="auto">
                <a:xfrm>
                  <a:off x="1659" y="2512"/>
                  <a:ext cx="261" cy="50"/>
                </a:xfrm>
                <a:prstGeom prst="roundRect">
                  <a:avLst>
                    <a:gd name="adj" fmla="val 38542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3" name="Freeform 105"/>
                <p:cNvSpPr>
                  <a:spLocks/>
                </p:cNvSpPr>
                <p:nvPr/>
              </p:nvSpPr>
              <p:spPr bwMode="auto">
                <a:xfrm>
                  <a:off x="1698" y="2561"/>
                  <a:ext cx="66" cy="210"/>
                </a:xfrm>
                <a:custGeom>
                  <a:avLst/>
                  <a:gdLst>
                    <a:gd name="T0" fmla="*/ 0 w 123"/>
                    <a:gd name="T1" fmla="*/ 0 h 403"/>
                    <a:gd name="T2" fmla="*/ 36 w 123"/>
                    <a:gd name="T3" fmla="*/ 339 h 403"/>
                    <a:gd name="T4" fmla="*/ 42 w 123"/>
                    <a:gd name="T5" fmla="*/ 403 h 403"/>
                    <a:gd name="T6" fmla="*/ 103 w 123"/>
                    <a:gd name="T7" fmla="*/ 402 h 403"/>
                    <a:gd name="T8" fmla="*/ 123 w 123"/>
                    <a:gd name="T9" fmla="*/ 0 h 403"/>
                    <a:gd name="T10" fmla="*/ 0 w 123"/>
                    <a:gd name="T11" fmla="*/ 0 h 4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403"/>
                    <a:gd name="T20" fmla="*/ 123 w 123"/>
                    <a:gd name="T21" fmla="*/ 403 h 4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403">
                      <a:moveTo>
                        <a:pt x="0" y="0"/>
                      </a:moveTo>
                      <a:lnTo>
                        <a:pt x="36" y="339"/>
                      </a:lnTo>
                      <a:lnTo>
                        <a:pt x="42" y="403"/>
                      </a:lnTo>
                      <a:lnTo>
                        <a:pt x="103" y="402"/>
                      </a:lnTo>
                      <a:lnTo>
                        <a:pt x="12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50195"/>
                  </a:schemeClr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74" name="Freeform 106"/>
                <p:cNvSpPr>
                  <a:spLocks/>
                </p:cNvSpPr>
                <p:nvPr/>
              </p:nvSpPr>
              <p:spPr bwMode="auto">
                <a:xfrm>
                  <a:off x="1613" y="2593"/>
                  <a:ext cx="153" cy="137"/>
                </a:xfrm>
                <a:custGeom>
                  <a:avLst/>
                  <a:gdLst>
                    <a:gd name="T0" fmla="*/ 277 w 282"/>
                    <a:gd name="T1" fmla="*/ 165 h 165"/>
                    <a:gd name="T2" fmla="*/ 279 w 282"/>
                    <a:gd name="T3" fmla="*/ 105 h 165"/>
                    <a:gd name="T4" fmla="*/ 282 w 282"/>
                    <a:gd name="T5" fmla="*/ 55 h 165"/>
                    <a:gd name="T6" fmla="*/ 267 w 282"/>
                    <a:gd name="T7" fmla="*/ 1 h 165"/>
                    <a:gd name="T8" fmla="*/ 160 w 282"/>
                    <a:gd name="T9" fmla="*/ 0 h 165"/>
                    <a:gd name="T10" fmla="*/ 147 w 282"/>
                    <a:gd name="T11" fmla="*/ 54 h 165"/>
                    <a:gd name="T12" fmla="*/ 84 w 282"/>
                    <a:gd name="T13" fmla="*/ 49 h 165"/>
                    <a:gd name="T14" fmla="*/ 26 w 282"/>
                    <a:gd name="T15" fmla="*/ 45 h 165"/>
                    <a:gd name="T16" fmla="*/ 0 w 282"/>
                    <a:gd name="T17" fmla="*/ 44 h 1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2"/>
                    <a:gd name="T28" fmla="*/ 0 h 165"/>
                    <a:gd name="T29" fmla="*/ 282 w 282"/>
                    <a:gd name="T30" fmla="*/ 165 h 1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2" h="165">
                      <a:moveTo>
                        <a:pt x="277" y="165"/>
                      </a:moveTo>
                      <a:lnTo>
                        <a:pt x="279" y="105"/>
                      </a:lnTo>
                      <a:lnTo>
                        <a:pt x="282" y="55"/>
                      </a:lnTo>
                      <a:lnTo>
                        <a:pt x="267" y="1"/>
                      </a:lnTo>
                      <a:lnTo>
                        <a:pt x="160" y="0"/>
                      </a:lnTo>
                      <a:lnTo>
                        <a:pt x="147" y="54"/>
                      </a:lnTo>
                      <a:lnTo>
                        <a:pt x="84" y="49"/>
                      </a:lnTo>
                      <a:lnTo>
                        <a:pt x="26" y="45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Freeform 107"/>
                <p:cNvSpPr>
                  <a:spLocks/>
                </p:cNvSpPr>
                <p:nvPr/>
              </p:nvSpPr>
              <p:spPr bwMode="auto">
                <a:xfrm>
                  <a:off x="1721" y="2854"/>
                  <a:ext cx="36" cy="28"/>
                </a:xfrm>
                <a:custGeom>
                  <a:avLst/>
                  <a:gdLst>
                    <a:gd name="T0" fmla="*/ 0 w 41"/>
                    <a:gd name="T1" fmla="*/ 34 h 34"/>
                    <a:gd name="T2" fmla="*/ 41 w 41"/>
                    <a:gd name="T3" fmla="*/ 0 h 34"/>
                    <a:gd name="T4" fmla="*/ 0 60000 65536"/>
                    <a:gd name="T5" fmla="*/ 0 60000 65536"/>
                    <a:gd name="T6" fmla="*/ 0 w 41"/>
                    <a:gd name="T7" fmla="*/ 0 h 34"/>
                    <a:gd name="T8" fmla="*/ 41 w 41"/>
                    <a:gd name="T9" fmla="*/ 34 h 3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" h="34">
                      <a:moveTo>
                        <a:pt x="0" y="34"/>
                      </a:moveTo>
                      <a:lnTo>
                        <a:pt x="41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76" name="Freeform 108"/>
                <p:cNvSpPr>
                  <a:spLocks/>
                </p:cNvSpPr>
                <p:nvPr/>
              </p:nvSpPr>
              <p:spPr bwMode="auto">
                <a:xfrm>
                  <a:off x="1294" y="288"/>
                  <a:ext cx="20" cy="2289"/>
                </a:xfrm>
                <a:custGeom>
                  <a:avLst/>
                  <a:gdLst>
                    <a:gd name="T0" fmla="*/ 23 w 23"/>
                    <a:gd name="T1" fmla="*/ 2764 h 2764"/>
                    <a:gd name="T2" fmla="*/ 13 w 23"/>
                    <a:gd name="T3" fmla="*/ 2728 h 2764"/>
                    <a:gd name="T4" fmla="*/ 2 w 23"/>
                    <a:gd name="T5" fmla="*/ 2656 h 2764"/>
                    <a:gd name="T6" fmla="*/ 0 w 23"/>
                    <a:gd name="T7" fmla="*/ 0 h 27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764"/>
                    <a:gd name="T14" fmla="*/ 23 w 23"/>
                    <a:gd name="T15" fmla="*/ 2764 h 27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764">
                      <a:moveTo>
                        <a:pt x="23" y="2764"/>
                      </a:moveTo>
                      <a:lnTo>
                        <a:pt x="13" y="2728"/>
                      </a:lnTo>
                      <a:lnTo>
                        <a:pt x="2" y="26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77" name="Freeform 109"/>
                <p:cNvSpPr>
                  <a:spLocks/>
                </p:cNvSpPr>
                <p:nvPr/>
              </p:nvSpPr>
              <p:spPr bwMode="auto">
                <a:xfrm>
                  <a:off x="1367" y="288"/>
                  <a:ext cx="21" cy="2290"/>
                </a:xfrm>
                <a:custGeom>
                  <a:avLst/>
                  <a:gdLst>
                    <a:gd name="T0" fmla="*/ 0 w 24"/>
                    <a:gd name="T1" fmla="*/ 2766 h 2766"/>
                    <a:gd name="T2" fmla="*/ 9 w 24"/>
                    <a:gd name="T3" fmla="*/ 2719 h 2766"/>
                    <a:gd name="T4" fmla="*/ 23 w 24"/>
                    <a:gd name="T5" fmla="*/ 2649 h 2766"/>
                    <a:gd name="T6" fmla="*/ 24 w 24"/>
                    <a:gd name="T7" fmla="*/ 0 h 27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766"/>
                    <a:gd name="T14" fmla="*/ 24 w 24"/>
                    <a:gd name="T15" fmla="*/ 2766 h 27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766">
                      <a:moveTo>
                        <a:pt x="0" y="2766"/>
                      </a:moveTo>
                      <a:lnTo>
                        <a:pt x="9" y="2719"/>
                      </a:lnTo>
                      <a:lnTo>
                        <a:pt x="23" y="2649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grpSp>
              <p:nvGrpSpPr>
                <p:cNvPr id="78" name="Group 110"/>
                <p:cNvGrpSpPr>
                  <a:grpSpLocks/>
                </p:cNvGrpSpPr>
                <p:nvPr/>
              </p:nvGrpSpPr>
              <p:grpSpPr bwMode="auto">
                <a:xfrm>
                  <a:off x="1325" y="485"/>
                  <a:ext cx="42" cy="1987"/>
                  <a:chOff x="382" y="273"/>
                  <a:chExt cx="181" cy="2099"/>
                </a:xfrm>
              </p:grpSpPr>
              <p:sp>
                <p:nvSpPr>
                  <p:cNvPr id="8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108"/>
                    <a:ext cx="1" cy="26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318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266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213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161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7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108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371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846"/>
                    <a:ext cx="1" cy="2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056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003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951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899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846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108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6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584"/>
                    <a:ext cx="1" cy="2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794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741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689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0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636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584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846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322"/>
                    <a:ext cx="1" cy="2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532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479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427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374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8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322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9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584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060"/>
                    <a:ext cx="1" cy="2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1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269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217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164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4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112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5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060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6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322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7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797"/>
                    <a:ext cx="1" cy="26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8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007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9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955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0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902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1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850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2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797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3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1060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4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535"/>
                    <a:ext cx="1" cy="2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5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745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6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693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640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8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588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535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797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73"/>
                    <a:ext cx="1" cy="26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483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430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4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378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5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325"/>
                    <a:ext cx="10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6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273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3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82" y="535"/>
                    <a:ext cx="18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9" name="Freeform 167"/>
                <p:cNvSpPr>
                  <a:spLocks/>
                </p:cNvSpPr>
                <p:nvPr/>
              </p:nvSpPr>
              <p:spPr bwMode="auto">
                <a:xfrm>
                  <a:off x="1272" y="289"/>
                  <a:ext cx="22" cy="34"/>
                </a:xfrm>
                <a:custGeom>
                  <a:avLst/>
                  <a:gdLst>
                    <a:gd name="T0" fmla="*/ 25 w 25"/>
                    <a:gd name="T1" fmla="*/ 0 h 41"/>
                    <a:gd name="T2" fmla="*/ 0 w 25"/>
                    <a:gd name="T3" fmla="*/ 2 h 41"/>
                    <a:gd name="T4" fmla="*/ 7 w 25"/>
                    <a:gd name="T5" fmla="*/ 32 h 41"/>
                    <a:gd name="T6" fmla="*/ 25 w 25"/>
                    <a:gd name="T7" fmla="*/ 41 h 41"/>
                    <a:gd name="T8" fmla="*/ 25 w 25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41"/>
                    <a:gd name="T17" fmla="*/ 25 w 25"/>
                    <a:gd name="T18" fmla="*/ 41 h 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41">
                      <a:moveTo>
                        <a:pt x="25" y="0"/>
                      </a:moveTo>
                      <a:lnTo>
                        <a:pt x="0" y="2"/>
                      </a:lnTo>
                      <a:lnTo>
                        <a:pt x="7" y="32"/>
                      </a:lnTo>
                      <a:lnTo>
                        <a:pt x="25" y="4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80" name="Freeform 168"/>
                <p:cNvSpPr>
                  <a:spLocks/>
                </p:cNvSpPr>
                <p:nvPr/>
              </p:nvSpPr>
              <p:spPr bwMode="auto">
                <a:xfrm>
                  <a:off x="1388" y="289"/>
                  <a:ext cx="23" cy="35"/>
                </a:xfrm>
                <a:custGeom>
                  <a:avLst/>
                  <a:gdLst>
                    <a:gd name="T0" fmla="*/ 0 w 27"/>
                    <a:gd name="T1" fmla="*/ 0 h 42"/>
                    <a:gd name="T2" fmla="*/ 27 w 27"/>
                    <a:gd name="T3" fmla="*/ 0 h 42"/>
                    <a:gd name="T4" fmla="*/ 20 w 27"/>
                    <a:gd name="T5" fmla="*/ 30 h 42"/>
                    <a:gd name="T6" fmla="*/ 0 w 27"/>
                    <a:gd name="T7" fmla="*/ 42 h 42"/>
                    <a:gd name="T8" fmla="*/ 0 w 27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42"/>
                    <a:gd name="T17" fmla="*/ 27 w 2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42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0" y="30"/>
                      </a:lnTo>
                      <a:lnTo>
                        <a:pt x="0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81" name="Freeform 169"/>
                <p:cNvSpPr>
                  <a:spLocks/>
                </p:cNvSpPr>
                <p:nvPr/>
              </p:nvSpPr>
              <p:spPr bwMode="auto">
                <a:xfrm>
                  <a:off x="1290" y="288"/>
                  <a:ext cx="104" cy="1"/>
                </a:xfrm>
                <a:custGeom>
                  <a:avLst/>
                  <a:gdLst>
                    <a:gd name="T0" fmla="*/ 0 w 121"/>
                    <a:gd name="T1" fmla="*/ 0 h 1"/>
                    <a:gd name="T2" fmla="*/ 121 w 121"/>
                    <a:gd name="T3" fmla="*/ 0 h 1"/>
                    <a:gd name="T4" fmla="*/ 0 60000 65536"/>
                    <a:gd name="T5" fmla="*/ 0 60000 65536"/>
                    <a:gd name="T6" fmla="*/ 0 w 121"/>
                    <a:gd name="T7" fmla="*/ 0 h 1"/>
                    <a:gd name="T8" fmla="*/ 121 w 12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1" h="1">
                      <a:moveTo>
                        <a:pt x="0" y="0"/>
                      </a:moveTo>
                      <a:lnTo>
                        <a:pt x="121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</p:grpSp>
          <p:grpSp>
            <p:nvGrpSpPr>
              <p:cNvPr id="48" name="Group 79"/>
              <p:cNvGrpSpPr>
                <a:grpSpLocks/>
              </p:cNvGrpSpPr>
              <p:nvPr/>
            </p:nvGrpSpPr>
            <p:grpSpPr bwMode="auto">
              <a:xfrm>
                <a:off x="3264" y="816"/>
                <a:ext cx="1040" cy="3140"/>
                <a:chOff x="368" y="988"/>
                <a:chExt cx="1040" cy="3140"/>
              </a:xfrm>
            </p:grpSpPr>
            <p:sp>
              <p:nvSpPr>
                <p:cNvPr id="49" name="AutoShape 80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-687" y="2539"/>
                  <a:ext cx="3140" cy="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" name="AutoShape 81"/>
                <p:cNvSpPr>
                  <a:spLocks noChangeArrowheads="1"/>
                </p:cNvSpPr>
                <p:nvPr/>
              </p:nvSpPr>
              <p:spPr bwMode="auto">
                <a:xfrm flipH="1" flipV="1">
                  <a:off x="368" y="4080"/>
                  <a:ext cx="777" cy="4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51" name="Group 82"/>
                <p:cNvGrpSpPr>
                  <a:grpSpLocks/>
                </p:cNvGrpSpPr>
                <p:nvPr/>
              </p:nvGrpSpPr>
              <p:grpSpPr bwMode="auto">
                <a:xfrm>
                  <a:off x="669" y="2157"/>
                  <a:ext cx="739" cy="196"/>
                  <a:chOff x="689" y="2157"/>
                  <a:chExt cx="750" cy="196"/>
                </a:xfrm>
              </p:grpSpPr>
              <p:grpSp>
                <p:nvGrpSpPr>
                  <p:cNvPr id="52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689" y="2157"/>
                    <a:ext cx="750" cy="196"/>
                    <a:chOff x="2304" y="2400"/>
                    <a:chExt cx="1638" cy="288"/>
                  </a:xfrm>
                </p:grpSpPr>
                <p:sp>
                  <p:nvSpPr>
                    <p:cNvPr id="58" name="AutoShape 84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2304" y="2508"/>
                      <a:ext cx="989" cy="47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DDDDD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59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2400"/>
                      <a:ext cx="774" cy="288"/>
                      <a:chOff x="1680" y="1680"/>
                      <a:chExt cx="774" cy="336"/>
                    </a:xfrm>
                  </p:grpSpPr>
                  <p:sp>
                    <p:nvSpPr>
                      <p:cNvPr id="60" name="AutoShape 86"/>
                      <p:cNvSpPr>
                        <a:spLocks noChangeArrowheads="1"/>
                      </p:cNvSpPr>
                      <p:nvPr/>
                    </p:nvSpPr>
                    <p:spPr bwMode="auto">
                      <a:xfrm rot="21527714" flipV="1">
                        <a:off x="1961" y="1730"/>
                        <a:ext cx="343" cy="202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0">
                        <a:gsLst>
                          <a:gs pos="0">
                            <a:schemeClr val="folHlink">
                              <a:gamma/>
                              <a:shade val="17647"/>
                              <a:invGamma/>
                            </a:schemeClr>
                          </a:gs>
                          <a:gs pos="50000">
                            <a:schemeClr val="folHlink"/>
                          </a:gs>
                          <a:gs pos="100000">
                            <a:schemeClr val="folHlink">
                              <a:gamma/>
                              <a:shade val="17647"/>
                              <a:invGamma/>
                            </a:schemeClr>
                          </a:gs>
                        </a:gsLst>
                        <a:lin ang="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de-DE"/>
                      </a:p>
                    </p:txBody>
                  </p:sp>
                  <p:sp>
                    <p:nvSpPr>
                      <p:cNvPr id="61" name="AutoShape 87"/>
                      <p:cNvSpPr>
                        <a:spLocks noChangeArrowheads="1"/>
                      </p:cNvSpPr>
                      <p:nvPr/>
                    </p:nvSpPr>
                    <p:spPr bwMode="auto">
                      <a:xfrm rot="21527714" flipV="1">
                        <a:off x="2105" y="1866"/>
                        <a:ext cx="342" cy="7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0">
                        <a:gsLst>
                          <a:gs pos="0">
                            <a:srgbClr val="1F1F1F"/>
                          </a:gs>
                          <a:gs pos="100000">
                            <a:srgbClr val="DDDDDD"/>
                          </a:gs>
                        </a:gsLst>
                        <a:lin ang="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2" name="Freeform 88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1680" y="1742"/>
                        <a:ext cx="360" cy="186"/>
                      </a:xfrm>
                      <a:custGeom>
                        <a:avLst/>
                        <a:gdLst>
                          <a:gd name="T0" fmla="*/ 0 w 360"/>
                          <a:gd name="T1" fmla="*/ 216 h 216"/>
                          <a:gd name="T2" fmla="*/ 8 w 360"/>
                          <a:gd name="T3" fmla="*/ 0 h 216"/>
                          <a:gd name="T4" fmla="*/ 360 w 360"/>
                          <a:gd name="T5" fmla="*/ 80 h 216"/>
                          <a:gd name="T6" fmla="*/ 360 w 360"/>
                          <a:gd name="T7" fmla="*/ 128 h 216"/>
                          <a:gd name="T8" fmla="*/ 0 w 360"/>
                          <a:gd name="T9" fmla="*/ 216 h 21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60"/>
                          <a:gd name="T16" fmla="*/ 0 h 216"/>
                          <a:gd name="T17" fmla="*/ 360 w 360"/>
                          <a:gd name="T18" fmla="*/ 216 h 21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60" h="216">
                            <a:moveTo>
                              <a:pt x="0" y="216"/>
                            </a:moveTo>
                            <a:cubicBezTo>
                              <a:pt x="20" y="118"/>
                              <a:pt x="8" y="190"/>
                              <a:pt x="8" y="0"/>
                            </a:cubicBezTo>
                            <a:lnTo>
                              <a:pt x="360" y="80"/>
                            </a:lnTo>
                            <a:lnTo>
                              <a:pt x="360" y="128"/>
                            </a:lnTo>
                            <a:lnTo>
                              <a:pt x="0" y="216"/>
                            </a:lnTo>
                            <a:close/>
                          </a:path>
                        </a:pathLst>
                      </a:custGeom>
                      <a:solidFill>
                        <a:schemeClr val="folHlink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3" name="Oval 89"/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872" y="182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4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776" y="1680"/>
                        <a:ext cx="240" cy="33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65" name="AutoShape 91"/>
                      <p:cNvSpPr>
                        <a:spLocks noChangeArrowheads="1"/>
                      </p:cNvSpPr>
                      <p:nvPr/>
                    </p:nvSpPr>
                    <p:spPr bwMode="auto">
                      <a:xfrm rot="21527714" flipV="1">
                        <a:off x="2112" y="1728"/>
                        <a:ext cx="342" cy="7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rotWithShape="0">
                        <a:gsLst>
                          <a:gs pos="0">
                            <a:srgbClr val="1F1F1F"/>
                          </a:gs>
                          <a:gs pos="100000">
                            <a:srgbClr val="DDDDDD"/>
                          </a:gs>
                        </a:gsLst>
                        <a:lin ang="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3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857" y="2196"/>
                    <a:ext cx="161" cy="102"/>
                    <a:chOff x="672" y="1620"/>
                    <a:chExt cx="206" cy="150"/>
                  </a:xfrm>
                </p:grpSpPr>
                <p:sp>
                  <p:nvSpPr>
                    <p:cNvPr id="54" name="AutoShape 93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672" y="1620"/>
                      <a:ext cx="206" cy="14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DDDDD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55" name="Group 94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672" y="1662"/>
                      <a:ext cx="123" cy="108"/>
                      <a:chOff x="3646" y="2640"/>
                      <a:chExt cx="246" cy="278"/>
                    </a:xfrm>
                  </p:grpSpPr>
                  <p:sp>
                    <p:nvSpPr>
                      <p:cNvPr id="56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rot="1203202">
                        <a:off x="3646" y="2706"/>
                        <a:ext cx="110" cy="1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57" name="Oval 96"/>
                      <p:cNvSpPr>
                        <a:spLocks noChangeArrowheads="1"/>
                      </p:cNvSpPr>
                      <p:nvPr/>
                    </p:nvSpPr>
                    <p:spPr bwMode="auto">
                      <a:xfrm rot="2224078">
                        <a:off x="3744" y="2640"/>
                        <a:ext cx="148" cy="278"/>
                      </a:xfrm>
                      <a:prstGeom prst="ellipse">
                        <a:avLst/>
                      </a:prstGeom>
                      <a:solidFill>
                        <a:schemeClr val="folHlink"/>
                      </a:soli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de-DE"/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900311" y="504379"/>
          <a:ext cx="6479976" cy="4320034"/>
        </p:xfrm>
        <a:graphic>
          <a:graphicData uri="http://schemas.openxmlformats.org/drawingml/2006/table">
            <a:tbl>
              <a:tblPr/>
              <a:tblGrid>
                <a:gridCol w="1619994"/>
                <a:gridCol w="1619994"/>
                <a:gridCol w="1619994"/>
                <a:gridCol w="1619994"/>
              </a:tblGrid>
              <a:tr h="871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7" name="Gruppieren 86"/>
          <p:cNvGrpSpPr/>
          <p:nvPr/>
        </p:nvGrpSpPr>
        <p:grpSpPr>
          <a:xfrm>
            <a:off x="975600" y="1421011"/>
            <a:ext cx="1561036" cy="3187824"/>
            <a:chOff x="975600" y="1421011"/>
            <a:chExt cx="1561036" cy="3187824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281310" y="1421011"/>
              <a:ext cx="632193" cy="990600"/>
              <a:chOff x="768" y="1584"/>
              <a:chExt cx="912" cy="1680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200" y="2064"/>
                <a:ext cx="480" cy="1152"/>
                <a:chOff x="1872" y="624"/>
                <a:chExt cx="1296" cy="2928"/>
              </a:xfrm>
            </p:grpSpPr>
            <p:sp>
              <p:nvSpPr>
                <p:cNvPr id="17" name="Rectangle 31"/>
                <p:cNvSpPr>
                  <a:spLocks noChangeArrowheads="1"/>
                </p:cNvSpPr>
                <p:nvPr/>
              </p:nvSpPr>
              <p:spPr bwMode="auto">
                <a:xfrm>
                  <a:off x="2256" y="1680"/>
                  <a:ext cx="480" cy="182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" name="AutoShape 32"/>
                <p:cNvSpPr>
                  <a:spLocks noChangeArrowheads="1"/>
                </p:cNvSpPr>
                <p:nvPr/>
              </p:nvSpPr>
              <p:spPr bwMode="auto">
                <a:xfrm>
                  <a:off x="2208" y="3504"/>
                  <a:ext cx="576" cy="48"/>
                </a:xfrm>
                <a:prstGeom prst="flowChartTerminator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AutoShape 33"/>
                <p:cNvSpPr>
                  <a:spLocks noChangeArrowheads="1"/>
                </p:cNvSpPr>
                <p:nvPr/>
              </p:nvSpPr>
              <p:spPr bwMode="auto">
                <a:xfrm>
                  <a:off x="2208" y="1536"/>
                  <a:ext cx="576" cy="144"/>
                </a:xfrm>
                <a:custGeom>
                  <a:avLst/>
                  <a:gdLst>
                    <a:gd name="T0" fmla="*/ 550 w 21600"/>
                    <a:gd name="T1" fmla="*/ 72 h 21600"/>
                    <a:gd name="T2" fmla="*/ 288 w 21600"/>
                    <a:gd name="T3" fmla="*/ 144 h 21600"/>
                    <a:gd name="T4" fmla="*/ 26 w 21600"/>
                    <a:gd name="T5" fmla="*/ 72 h 21600"/>
                    <a:gd name="T6" fmla="*/ 28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775 w 21600"/>
                    <a:gd name="T13" fmla="*/ 2700 h 21600"/>
                    <a:gd name="T14" fmla="*/ 18825 w 21600"/>
                    <a:gd name="T15" fmla="*/ 189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935" y="21600"/>
                      </a:lnTo>
                      <a:lnTo>
                        <a:pt x="196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Rectangle 34"/>
                <p:cNvSpPr>
                  <a:spLocks noChangeArrowheads="1"/>
                </p:cNvSpPr>
                <p:nvPr/>
              </p:nvSpPr>
              <p:spPr bwMode="auto">
                <a:xfrm>
                  <a:off x="2256" y="1632"/>
                  <a:ext cx="480" cy="1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Line 35"/>
                <p:cNvSpPr>
                  <a:spLocks noChangeShapeType="1"/>
                </p:cNvSpPr>
                <p:nvPr/>
              </p:nvSpPr>
              <p:spPr bwMode="auto">
                <a:xfrm>
                  <a:off x="2256" y="1632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" name="AutoShape 37"/>
                <p:cNvSpPr>
                  <a:spLocks noChangeArrowheads="1"/>
                </p:cNvSpPr>
                <p:nvPr/>
              </p:nvSpPr>
              <p:spPr bwMode="auto">
                <a:xfrm rot="-5376799">
                  <a:off x="2110" y="1199"/>
                  <a:ext cx="768" cy="480"/>
                </a:xfrm>
                <a:prstGeom prst="flowChartDelay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4" name="Rectangle 38"/>
                <p:cNvSpPr>
                  <a:spLocks noChangeArrowheads="1"/>
                </p:cNvSpPr>
                <p:nvPr/>
              </p:nvSpPr>
              <p:spPr bwMode="auto">
                <a:xfrm>
                  <a:off x="1872" y="1296"/>
                  <a:ext cx="384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5" name="Rectangle 39"/>
                <p:cNvSpPr>
                  <a:spLocks noChangeArrowheads="1"/>
                </p:cNvSpPr>
                <p:nvPr/>
              </p:nvSpPr>
              <p:spPr bwMode="auto">
                <a:xfrm>
                  <a:off x="2208" y="1296"/>
                  <a:ext cx="240" cy="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" name="Rectangle 40"/>
                <p:cNvSpPr>
                  <a:spLocks noChangeArrowheads="1"/>
                </p:cNvSpPr>
                <p:nvPr/>
              </p:nvSpPr>
              <p:spPr bwMode="auto">
                <a:xfrm>
                  <a:off x="2448" y="1104"/>
                  <a:ext cx="96" cy="163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" name="Rectangle 41"/>
                <p:cNvSpPr>
                  <a:spLocks noChangeArrowheads="1"/>
                </p:cNvSpPr>
                <p:nvPr/>
              </p:nvSpPr>
              <p:spPr bwMode="auto">
                <a:xfrm>
                  <a:off x="2448" y="960"/>
                  <a:ext cx="96" cy="19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Line 42"/>
                <p:cNvSpPr>
                  <a:spLocks noChangeShapeType="1"/>
                </p:cNvSpPr>
                <p:nvPr/>
              </p:nvSpPr>
              <p:spPr bwMode="auto">
                <a:xfrm>
                  <a:off x="2448" y="960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544" y="1008"/>
                  <a:ext cx="0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Line 44"/>
                <p:cNvSpPr>
                  <a:spLocks noChangeShapeType="1"/>
                </p:cNvSpPr>
                <p:nvPr/>
              </p:nvSpPr>
              <p:spPr bwMode="auto">
                <a:xfrm>
                  <a:off x="2544" y="960"/>
                  <a:ext cx="0" cy="1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Line 45"/>
                <p:cNvSpPr>
                  <a:spLocks noChangeShapeType="1"/>
                </p:cNvSpPr>
                <p:nvPr/>
              </p:nvSpPr>
              <p:spPr bwMode="auto">
                <a:xfrm>
                  <a:off x="2160" y="1296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46"/>
                <p:cNvSpPr>
                  <a:spLocks/>
                </p:cNvSpPr>
                <p:nvPr/>
              </p:nvSpPr>
              <p:spPr bwMode="auto">
                <a:xfrm>
                  <a:off x="2448" y="624"/>
                  <a:ext cx="720" cy="672"/>
                </a:xfrm>
                <a:custGeom>
                  <a:avLst/>
                  <a:gdLst>
                    <a:gd name="T0" fmla="*/ 0 w 576"/>
                    <a:gd name="T1" fmla="*/ 480 h 480"/>
                    <a:gd name="T2" fmla="*/ 0 w 576"/>
                    <a:gd name="T3" fmla="*/ 192 h 480"/>
                    <a:gd name="T4" fmla="*/ 48 w 576"/>
                    <a:gd name="T5" fmla="*/ 96 h 480"/>
                    <a:gd name="T6" fmla="*/ 96 w 576"/>
                    <a:gd name="T7" fmla="*/ 48 h 480"/>
                    <a:gd name="T8" fmla="*/ 192 w 576"/>
                    <a:gd name="T9" fmla="*/ 0 h 480"/>
                    <a:gd name="T10" fmla="*/ 288 w 576"/>
                    <a:gd name="T11" fmla="*/ 0 h 480"/>
                    <a:gd name="T12" fmla="*/ 576 w 576"/>
                    <a:gd name="T13" fmla="*/ 0 h 4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6"/>
                    <a:gd name="T22" fmla="*/ 0 h 480"/>
                    <a:gd name="T23" fmla="*/ 576 w 576"/>
                    <a:gd name="T24" fmla="*/ 480 h 4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6" h="480">
                      <a:moveTo>
                        <a:pt x="0" y="480"/>
                      </a:moveTo>
                      <a:lnTo>
                        <a:pt x="0" y="192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192" y="0"/>
                      </a:lnTo>
                      <a:lnTo>
                        <a:pt x="288" y="0"/>
                      </a:lnTo>
                      <a:lnTo>
                        <a:pt x="576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Freeform 47"/>
                <p:cNvSpPr>
                  <a:spLocks/>
                </p:cNvSpPr>
                <p:nvPr/>
              </p:nvSpPr>
              <p:spPr bwMode="auto">
                <a:xfrm>
                  <a:off x="2544" y="720"/>
                  <a:ext cx="624" cy="624"/>
                </a:xfrm>
                <a:custGeom>
                  <a:avLst/>
                  <a:gdLst>
                    <a:gd name="T0" fmla="*/ 0 w 576"/>
                    <a:gd name="T1" fmla="*/ 480 h 480"/>
                    <a:gd name="T2" fmla="*/ 0 w 576"/>
                    <a:gd name="T3" fmla="*/ 192 h 480"/>
                    <a:gd name="T4" fmla="*/ 48 w 576"/>
                    <a:gd name="T5" fmla="*/ 96 h 480"/>
                    <a:gd name="T6" fmla="*/ 96 w 576"/>
                    <a:gd name="T7" fmla="*/ 48 h 480"/>
                    <a:gd name="T8" fmla="*/ 192 w 576"/>
                    <a:gd name="T9" fmla="*/ 0 h 480"/>
                    <a:gd name="T10" fmla="*/ 288 w 576"/>
                    <a:gd name="T11" fmla="*/ 0 h 480"/>
                    <a:gd name="T12" fmla="*/ 576 w 576"/>
                    <a:gd name="T13" fmla="*/ 0 h 4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6"/>
                    <a:gd name="T22" fmla="*/ 0 h 480"/>
                    <a:gd name="T23" fmla="*/ 576 w 576"/>
                    <a:gd name="T24" fmla="*/ 480 h 4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6" h="480">
                      <a:moveTo>
                        <a:pt x="0" y="480"/>
                      </a:moveTo>
                      <a:lnTo>
                        <a:pt x="0" y="192"/>
                      </a:lnTo>
                      <a:lnTo>
                        <a:pt x="48" y="96"/>
                      </a:lnTo>
                      <a:lnTo>
                        <a:pt x="96" y="48"/>
                      </a:lnTo>
                      <a:lnTo>
                        <a:pt x="192" y="0"/>
                      </a:lnTo>
                      <a:lnTo>
                        <a:pt x="288" y="0"/>
                      </a:lnTo>
                      <a:lnTo>
                        <a:pt x="576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168" y="62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" name="AutoShape 49"/>
              <p:cNvSpPr>
                <a:spLocks noChangeArrowheads="1"/>
              </p:cNvSpPr>
              <p:nvPr/>
            </p:nvSpPr>
            <p:spPr bwMode="auto">
              <a:xfrm rot="5400000" flipV="1">
                <a:off x="166" y="2397"/>
                <a:ext cx="1664" cy="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AutoShape 50"/>
              <p:cNvSpPr>
                <a:spLocks noChangeArrowheads="1"/>
              </p:cNvSpPr>
              <p:nvPr/>
            </p:nvSpPr>
            <p:spPr bwMode="auto">
              <a:xfrm flipV="1">
                <a:off x="864" y="3217"/>
                <a:ext cx="738" cy="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51"/>
              <p:cNvGrpSpPr>
                <a:grpSpLocks/>
              </p:cNvGrpSpPr>
              <p:nvPr/>
            </p:nvGrpSpPr>
            <p:grpSpPr bwMode="auto">
              <a:xfrm>
                <a:off x="768" y="2532"/>
                <a:ext cx="717" cy="156"/>
                <a:chOff x="1920" y="2577"/>
                <a:chExt cx="846" cy="116"/>
              </a:xfrm>
            </p:grpSpPr>
            <p:sp>
              <p:nvSpPr>
                <p:cNvPr id="13" name="AutoShape 52"/>
                <p:cNvSpPr>
                  <a:spLocks noChangeArrowheads="1"/>
                </p:cNvSpPr>
                <p:nvPr/>
              </p:nvSpPr>
              <p:spPr bwMode="auto">
                <a:xfrm rot="40038">
                  <a:off x="2449" y="2577"/>
                  <a:ext cx="150" cy="116"/>
                </a:xfrm>
                <a:prstGeom prst="roundRect">
                  <a:avLst>
                    <a:gd name="adj" fmla="val 31741"/>
                  </a:avLst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" name="AutoShape 53"/>
                <p:cNvSpPr>
                  <a:spLocks noChangeArrowheads="1"/>
                </p:cNvSpPr>
                <p:nvPr/>
              </p:nvSpPr>
              <p:spPr bwMode="auto">
                <a:xfrm rot="40038" flipV="1">
                  <a:off x="2495" y="2649"/>
                  <a:ext cx="266" cy="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" name="AutoShape 54"/>
                <p:cNvSpPr>
                  <a:spLocks noChangeArrowheads="1"/>
                </p:cNvSpPr>
                <p:nvPr/>
              </p:nvSpPr>
              <p:spPr bwMode="auto">
                <a:xfrm rot="40038" flipV="1">
                  <a:off x="2500" y="2597"/>
                  <a:ext cx="266" cy="2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6" name="Freeform 55"/>
                <p:cNvSpPr>
                  <a:spLocks/>
                </p:cNvSpPr>
                <p:nvPr/>
              </p:nvSpPr>
              <p:spPr bwMode="auto">
                <a:xfrm>
                  <a:off x="1920" y="2617"/>
                  <a:ext cx="615" cy="33"/>
                </a:xfrm>
                <a:custGeom>
                  <a:avLst/>
                  <a:gdLst>
                    <a:gd name="T0" fmla="*/ 557 w 615"/>
                    <a:gd name="T1" fmla="*/ 4 h 33"/>
                    <a:gd name="T2" fmla="*/ 174 w 615"/>
                    <a:gd name="T3" fmla="*/ 0 h 33"/>
                    <a:gd name="T4" fmla="*/ 133 w 615"/>
                    <a:gd name="T5" fmla="*/ 0 h 33"/>
                    <a:gd name="T6" fmla="*/ 87 w 615"/>
                    <a:gd name="T7" fmla="*/ 2 h 33"/>
                    <a:gd name="T8" fmla="*/ 88 w 615"/>
                    <a:gd name="T9" fmla="*/ 23 h 33"/>
                    <a:gd name="T10" fmla="*/ 129 w 615"/>
                    <a:gd name="T11" fmla="*/ 24 h 33"/>
                    <a:gd name="T12" fmla="*/ 177 w 615"/>
                    <a:gd name="T13" fmla="*/ 29 h 33"/>
                    <a:gd name="T14" fmla="*/ 552 w 615"/>
                    <a:gd name="T15" fmla="*/ 29 h 33"/>
                    <a:gd name="T16" fmla="*/ 557 w 615"/>
                    <a:gd name="T17" fmla="*/ 4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5"/>
                    <a:gd name="T28" fmla="*/ 0 h 33"/>
                    <a:gd name="T29" fmla="*/ 615 w 615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5" h="33">
                      <a:moveTo>
                        <a:pt x="557" y="4"/>
                      </a:moveTo>
                      <a:cubicBezTo>
                        <a:pt x="472" y="7"/>
                        <a:pt x="245" y="1"/>
                        <a:pt x="174" y="0"/>
                      </a:cubicBezTo>
                      <a:lnTo>
                        <a:pt x="133" y="0"/>
                      </a:lnTo>
                      <a:lnTo>
                        <a:pt x="87" y="2"/>
                      </a:lnTo>
                      <a:cubicBezTo>
                        <a:pt x="0" y="17"/>
                        <a:pt x="83" y="19"/>
                        <a:pt x="88" y="23"/>
                      </a:cubicBezTo>
                      <a:lnTo>
                        <a:pt x="129" y="24"/>
                      </a:lnTo>
                      <a:lnTo>
                        <a:pt x="177" y="29"/>
                      </a:lnTo>
                      <a:cubicBezTo>
                        <a:pt x="247" y="30"/>
                        <a:pt x="489" y="33"/>
                        <a:pt x="552" y="29"/>
                      </a:cubicBezTo>
                      <a:cubicBezTo>
                        <a:pt x="615" y="25"/>
                        <a:pt x="564" y="4"/>
                        <a:pt x="557" y="4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885" y="2544"/>
                <a:ext cx="145" cy="118"/>
                <a:chOff x="2142" y="2578"/>
                <a:chExt cx="145" cy="118"/>
              </a:xfrm>
            </p:grpSpPr>
            <p:sp>
              <p:nvSpPr>
                <p:cNvPr id="9" name="AutoShape 57"/>
                <p:cNvSpPr>
                  <a:spLocks noChangeArrowheads="1"/>
                </p:cNvSpPr>
                <p:nvPr/>
              </p:nvSpPr>
              <p:spPr bwMode="auto">
                <a:xfrm flipH="1" flipV="1">
                  <a:off x="2180" y="2578"/>
                  <a:ext cx="107" cy="1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0" name="Group 58"/>
                <p:cNvGrpSpPr>
                  <a:grpSpLocks/>
                </p:cNvGrpSpPr>
                <p:nvPr/>
              </p:nvGrpSpPr>
              <p:grpSpPr bwMode="auto">
                <a:xfrm rot="1838627" flipH="1">
                  <a:off x="2142" y="2598"/>
                  <a:ext cx="85" cy="90"/>
                  <a:chOff x="3646" y="2640"/>
                  <a:chExt cx="246" cy="278"/>
                </a:xfrm>
              </p:grpSpPr>
              <p:sp>
                <p:nvSpPr>
                  <p:cNvPr id="11" name="Line 59"/>
                  <p:cNvSpPr>
                    <a:spLocks noChangeShapeType="1"/>
                  </p:cNvSpPr>
                  <p:nvPr/>
                </p:nvSpPr>
                <p:spPr bwMode="auto">
                  <a:xfrm rot="1203202">
                    <a:off x="3646" y="2706"/>
                    <a:ext cx="110" cy="1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" name="Oval 60"/>
                  <p:cNvSpPr>
                    <a:spLocks noChangeArrowheads="1"/>
                  </p:cNvSpPr>
                  <p:nvPr/>
                </p:nvSpPr>
                <p:spPr bwMode="auto">
                  <a:xfrm rot="2224078">
                    <a:off x="3744" y="2640"/>
                    <a:ext cx="148" cy="27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85" name="Gruppieren 84"/>
            <p:cNvGrpSpPr/>
            <p:nvPr/>
          </p:nvGrpSpPr>
          <p:grpSpPr>
            <a:xfrm>
              <a:off x="975600" y="2694611"/>
              <a:ext cx="1561036" cy="618080"/>
              <a:chOff x="975600" y="2623171"/>
              <a:chExt cx="1561036" cy="618080"/>
            </a:xfrm>
          </p:grpSpPr>
          <p:grpSp>
            <p:nvGrpSpPr>
              <p:cNvPr id="35" name="Group 93"/>
              <p:cNvGrpSpPr>
                <a:grpSpLocks/>
              </p:cNvGrpSpPr>
              <p:nvPr/>
            </p:nvGrpSpPr>
            <p:grpSpPr bwMode="auto">
              <a:xfrm>
                <a:off x="1128911" y="2659683"/>
                <a:ext cx="1185362" cy="487363"/>
                <a:chOff x="1104" y="2256"/>
                <a:chExt cx="720" cy="307"/>
              </a:xfrm>
            </p:grpSpPr>
            <p:sp>
              <p:nvSpPr>
                <p:cNvPr id="36" name="AutoShape 63"/>
                <p:cNvSpPr>
                  <a:spLocks noChangeArrowheads="1"/>
                </p:cNvSpPr>
                <p:nvPr/>
              </p:nvSpPr>
              <p:spPr bwMode="auto">
                <a:xfrm rot="-3132419">
                  <a:off x="1507" y="2194"/>
                  <a:ext cx="10" cy="624"/>
                </a:xfrm>
                <a:prstGeom prst="flowChartProcess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" name="AutoShape 64"/>
                <p:cNvSpPr>
                  <a:spLocks noChangeArrowheads="1"/>
                </p:cNvSpPr>
                <p:nvPr/>
              </p:nvSpPr>
              <p:spPr bwMode="auto">
                <a:xfrm rot="-8532419">
                  <a:off x="1375" y="2489"/>
                  <a:ext cx="256" cy="24"/>
                </a:xfrm>
                <a:prstGeom prst="flowChartTerminator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" name="Rectangle 68"/>
                <p:cNvSpPr>
                  <a:spLocks noChangeArrowheads="1"/>
                </p:cNvSpPr>
                <p:nvPr/>
              </p:nvSpPr>
              <p:spPr bwMode="auto">
                <a:xfrm rot="-3132419">
                  <a:off x="1605" y="2552"/>
                  <a:ext cx="7" cy="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" name="Line 69"/>
                <p:cNvSpPr>
                  <a:spLocks noChangeShapeType="1"/>
                </p:cNvSpPr>
                <p:nvPr/>
              </p:nvSpPr>
              <p:spPr bwMode="auto">
                <a:xfrm rot="-3132419">
                  <a:off x="1603" y="2549"/>
                  <a:ext cx="0" cy="2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Rectangle 70"/>
                <p:cNvSpPr>
                  <a:spLocks noChangeArrowheads="1"/>
                </p:cNvSpPr>
                <p:nvPr/>
              </p:nvSpPr>
              <p:spPr bwMode="auto">
                <a:xfrm rot="-3132419">
                  <a:off x="1403" y="2444"/>
                  <a:ext cx="7" cy="1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" name="Line 71"/>
                <p:cNvSpPr>
                  <a:spLocks noChangeShapeType="1"/>
                </p:cNvSpPr>
                <p:nvPr/>
              </p:nvSpPr>
              <p:spPr bwMode="auto">
                <a:xfrm rot="-3132419">
                  <a:off x="1398" y="2436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Line 72"/>
                <p:cNvSpPr>
                  <a:spLocks noChangeShapeType="1"/>
                </p:cNvSpPr>
                <p:nvPr/>
              </p:nvSpPr>
              <p:spPr bwMode="auto">
                <a:xfrm rot="-3132419">
                  <a:off x="1468" y="2477"/>
                  <a:ext cx="1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Line 73"/>
                <p:cNvSpPr>
                  <a:spLocks noChangeShapeType="1"/>
                </p:cNvSpPr>
                <p:nvPr/>
              </p:nvSpPr>
              <p:spPr bwMode="auto">
                <a:xfrm rot="-3132419">
                  <a:off x="1492" y="2489"/>
                  <a:ext cx="1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Line 74"/>
                <p:cNvSpPr>
                  <a:spLocks noChangeShapeType="1"/>
                </p:cNvSpPr>
                <p:nvPr/>
              </p:nvSpPr>
              <p:spPr bwMode="auto">
                <a:xfrm rot="-3132419">
                  <a:off x="1516" y="2502"/>
                  <a:ext cx="1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Line 75"/>
                <p:cNvSpPr>
                  <a:spLocks noChangeShapeType="1"/>
                </p:cNvSpPr>
                <p:nvPr/>
              </p:nvSpPr>
              <p:spPr bwMode="auto">
                <a:xfrm rot="-3132419">
                  <a:off x="1540" y="2515"/>
                  <a:ext cx="1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Line 76"/>
                <p:cNvSpPr>
                  <a:spLocks noChangeShapeType="1"/>
                </p:cNvSpPr>
                <p:nvPr/>
              </p:nvSpPr>
              <p:spPr bwMode="auto">
                <a:xfrm rot="-3132419">
                  <a:off x="1563" y="2528"/>
                  <a:ext cx="1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Oval 77"/>
                <p:cNvSpPr>
                  <a:spLocks noChangeArrowheads="1"/>
                </p:cNvSpPr>
                <p:nvPr/>
              </p:nvSpPr>
              <p:spPr bwMode="auto">
                <a:xfrm rot="-3132419">
                  <a:off x="1412" y="2444"/>
                  <a:ext cx="10" cy="3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48" name="Group 78"/>
                <p:cNvGrpSpPr>
                  <a:grpSpLocks/>
                </p:cNvGrpSpPr>
                <p:nvPr/>
              </p:nvGrpSpPr>
              <p:grpSpPr bwMode="auto">
                <a:xfrm rot="-3137551">
                  <a:off x="1164" y="2196"/>
                  <a:ext cx="144" cy="263"/>
                  <a:chOff x="2160" y="1536"/>
                  <a:chExt cx="1392" cy="2208"/>
                </a:xfrm>
              </p:grpSpPr>
              <p:sp>
                <p:nvSpPr>
                  <p:cNvPr id="4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880"/>
                    <a:ext cx="432" cy="240"/>
                  </a:xfrm>
                  <a:prstGeom prst="rect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" name="AutoShape 80"/>
                  <p:cNvSpPr>
                    <a:spLocks noChangeArrowheads="1"/>
                  </p:cNvSpPr>
                  <p:nvPr/>
                </p:nvSpPr>
                <p:spPr bwMode="auto">
                  <a:xfrm rot="-5510266">
                    <a:off x="2161" y="2928"/>
                    <a:ext cx="239" cy="143"/>
                  </a:xfrm>
                  <a:custGeom>
                    <a:avLst/>
                    <a:gdLst>
                      <a:gd name="T0" fmla="*/ 209 w 21600"/>
                      <a:gd name="T1" fmla="*/ 72 h 21600"/>
                      <a:gd name="T2" fmla="*/ 120 w 21600"/>
                      <a:gd name="T3" fmla="*/ 143 h 21600"/>
                      <a:gd name="T4" fmla="*/ 30 w 21600"/>
                      <a:gd name="T5" fmla="*/ 72 h 21600"/>
                      <a:gd name="T6" fmla="*/ 12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19 w 21600"/>
                      <a:gd name="T13" fmla="*/ 4531 h 21600"/>
                      <a:gd name="T14" fmla="*/ 17081 w 21600"/>
                      <a:gd name="T15" fmla="*/ 17069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584"/>
                    <a:ext cx="240" cy="336"/>
                  </a:xfrm>
                  <a:prstGeom prst="rect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2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544"/>
                    <a:ext cx="336" cy="192"/>
                  </a:xfrm>
                  <a:prstGeom prst="rect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2736"/>
                    <a:ext cx="240" cy="960"/>
                  </a:xfrm>
                  <a:prstGeom prst="rect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2832"/>
                    <a:ext cx="336" cy="336"/>
                  </a:xfrm>
                  <a:prstGeom prst="ellipse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824"/>
                    <a:ext cx="864" cy="768"/>
                  </a:xfrm>
                  <a:prstGeom prst="ellipse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632"/>
                    <a:ext cx="144" cy="14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928"/>
                    <a:ext cx="144" cy="14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8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2784"/>
                    <a:ext cx="144" cy="14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9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336" cy="48"/>
                  </a:xfrm>
                  <a:prstGeom prst="flowChartTerminator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0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696"/>
                    <a:ext cx="336" cy="48"/>
                  </a:xfrm>
                  <a:prstGeom prst="flowChartTerminator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61" name="AutoShape 91"/>
                  <p:cNvSpPr>
                    <a:spLocks noChangeArrowheads="1"/>
                  </p:cNvSpPr>
                  <p:nvPr/>
                </p:nvSpPr>
                <p:spPr bwMode="auto">
                  <a:xfrm rot="5299342">
                    <a:off x="2016" y="2976"/>
                    <a:ext cx="336" cy="48"/>
                  </a:xfrm>
                  <a:prstGeom prst="flowChartTerminator">
                    <a:avLst/>
                  </a:prstGeom>
                  <a:solidFill>
                    <a:srgbClr val="CC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62" name="Freeform 95"/>
              <p:cNvSpPr>
                <a:spLocks/>
              </p:cNvSpPr>
              <p:nvPr/>
            </p:nvSpPr>
            <p:spPr bwMode="auto">
              <a:xfrm rot="18538975">
                <a:off x="1452501" y="2774397"/>
                <a:ext cx="38100" cy="895607"/>
              </a:xfrm>
              <a:custGeom>
                <a:avLst/>
                <a:gdLst>
                  <a:gd name="T0" fmla="*/ 0 w 96"/>
                  <a:gd name="T1" fmla="*/ 55 h 2826"/>
                  <a:gd name="T2" fmla="*/ 0 w 96"/>
                  <a:gd name="T3" fmla="*/ 2476 h 2826"/>
                  <a:gd name="T4" fmla="*/ 28 w 96"/>
                  <a:gd name="T5" fmla="*/ 2826 h 2826"/>
                  <a:gd name="T6" fmla="*/ 56 w 96"/>
                  <a:gd name="T7" fmla="*/ 2826 h 2826"/>
                  <a:gd name="T8" fmla="*/ 96 w 96"/>
                  <a:gd name="T9" fmla="*/ 2478 h 2826"/>
                  <a:gd name="T10" fmla="*/ 96 w 96"/>
                  <a:gd name="T11" fmla="*/ 63 h 2826"/>
                  <a:gd name="T12" fmla="*/ 96 w 96"/>
                  <a:gd name="T13" fmla="*/ 0 h 2826"/>
                  <a:gd name="T14" fmla="*/ 92 w 96"/>
                  <a:gd name="T15" fmla="*/ 6 h 2826"/>
                  <a:gd name="T16" fmla="*/ 92 w 96"/>
                  <a:gd name="T17" fmla="*/ 2474 h 2826"/>
                  <a:gd name="T18" fmla="*/ 50 w 96"/>
                  <a:gd name="T19" fmla="*/ 2826 h 2826"/>
                  <a:gd name="T20" fmla="*/ 34 w 96"/>
                  <a:gd name="T21" fmla="*/ 2826 h 2826"/>
                  <a:gd name="T22" fmla="*/ 4 w 96"/>
                  <a:gd name="T23" fmla="*/ 2474 h 2826"/>
                  <a:gd name="T24" fmla="*/ 4 w 96"/>
                  <a:gd name="T25" fmla="*/ 6 h 2826"/>
                  <a:gd name="T26" fmla="*/ 95 w 96"/>
                  <a:gd name="T27" fmla="*/ 6 h 2826"/>
                  <a:gd name="T28" fmla="*/ 0 w 96"/>
                  <a:gd name="T29" fmla="*/ 6 h 2826"/>
                  <a:gd name="T30" fmla="*/ 0 w 96"/>
                  <a:gd name="T31" fmla="*/ 55 h 28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6"/>
                  <a:gd name="T49" fmla="*/ 0 h 2826"/>
                  <a:gd name="T50" fmla="*/ 96 w 96"/>
                  <a:gd name="T51" fmla="*/ 2826 h 28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6" h="2826">
                    <a:moveTo>
                      <a:pt x="0" y="55"/>
                    </a:moveTo>
                    <a:lnTo>
                      <a:pt x="0" y="2476"/>
                    </a:lnTo>
                    <a:lnTo>
                      <a:pt x="28" y="2826"/>
                    </a:lnTo>
                    <a:lnTo>
                      <a:pt x="56" y="2826"/>
                    </a:lnTo>
                    <a:lnTo>
                      <a:pt x="96" y="2478"/>
                    </a:lnTo>
                    <a:lnTo>
                      <a:pt x="96" y="63"/>
                    </a:lnTo>
                    <a:lnTo>
                      <a:pt x="96" y="0"/>
                    </a:lnTo>
                    <a:lnTo>
                      <a:pt x="92" y="6"/>
                    </a:lnTo>
                    <a:lnTo>
                      <a:pt x="92" y="2474"/>
                    </a:lnTo>
                    <a:lnTo>
                      <a:pt x="50" y="2826"/>
                    </a:lnTo>
                    <a:lnTo>
                      <a:pt x="34" y="2826"/>
                    </a:lnTo>
                    <a:lnTo>
                      <a:pt x="4" y="2474"/>
                    </a:lnTo>
                    <a:lnTo>
                      <a:pt x="4" y="6"/>
                    </a:lnTo>
                    <a:lnTo>
                      <a:pt x="95" y="6"/>
                    </a:lnTo>
                    <a:lnTo>
                      <a:pt x="0" y="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Freeform 96"/>
              <p:cNvSpPr>
                <a:spLocks/>
              </p:cNvSpPr>
              <p:nvPr/>
            </p:nvSpPr>
            <p:spPr bwMode="auto">
              <a:xfrm rot="18538975">
                <a:off x="1017789" y="2791515"/>
                <a:ext cx="144463" cy="228841"/>
              </a:xfrm>
              <a:custGeom>
                <a:avLst/>
                <a:gdLst>
                  <a:gd name="T0" fmla="*/ 81 w 318"/>
                  <a:gd name="T1" fmla="*/ 627 h 627"/>
                  <a:gd name="T2" fmla="*/ 81 w 318"/>
                  <a:gd name="T3" fmla="*/ 480 h 627"/>
                  <a:gd name="T4" fmla="*/ 95 w 318"/>
                  <a:gd name="T5" fmla="*/ 431 h 627"/>
                  <a:gd name="T6" fmla="*/ 59 w 318"/>
                  <a:gd name="T7" fmla="*/ 373 h 627"/>
                  <a:gd name="T8" fmla="*/ 2 w 318"/>
                  <a:gd name="T9" fmla="*/ 158 h 627"/>
                  <a:gd name="T10" fmla="*/ 48 w 318"/>
                  <a:gd name="T11" fmla="*/ 34 h 627"/>
                  <a:gd name="T12" fmla="*/ 152 w 318"/>
                  <a:gd name="T13" fmla="*/ 1 h 627"/>
                  <a:gd name="T14" fmla="*/ 272 w 318"/>
                  <a:gd name="T15" fmla="*/ 38 h 627"/>
                  <a:gd name="T16" fmla="*/ 315 w 318"/>
                  <a:gd name="T17" fmla="*/ 162 h 627"/>
                  <a:gd name="T18" fmla="*/ 253 w 318"/>
                  <a:gd name="T19" fmla="*/ 365 h 627"/>
                  <a:gd name="T20" fmla="*/ 205 w 318"/>
                  <a:gd name="T21" fmla="*/ 431 h 627"/>
                  <a:gd name="T22" fmla="*/ 213 w 318"/>
                  <a:gd name="T23" fmla="*/ 477 h 627"/>
                  <a:gd name="T24" fmla="*/ 210 w 318"/>
                  <a:gd name="T25" fmla="*/ 627 h 627"/>
                  <a:gd name="T26" fmla="*/ 81 w 318"/>
                  <a:gd name="T27" fmla="*/ 627 h 6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8"/>
                  <a:gd name="T43" fmla="*/ 0 h 627"/>
                  <a:gd name="T44" fmla="*/ 318 w 318"/>
                  <a:gd name="T45" fmla="*/ 627 h 6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8" h="627">
                    <a:moveTo>
                      <a:pt x="81" y="627"/>
                    </a:moveTo>
                    <a:lnTo>
                      <a:pt x="81" y="480"/>
                    </a:lnTo>
                    <a:cubicBezTo>
                      <a:pt x="83" y="447"/>
                      <a:pt x="99" y="449"/>
                      <a:pt x="95" y="431"/>
                    </a:cubicBezTo>
                    <a:cubicBezTo>
                      <a:pt x="91" y="413"/>
                      <a:pt x="74" y="419"/>
                      <a:pt x="59" y="373"/>
                    </a:cubicBezTo>
                    <a:cubicBezTo>
                      <a:pt x="43" y="328"/>
                      <a:pt x="3" y="214"/>
                      <a:pt x="2" y="158"/>
                    </a:cubicBezTo>
                    <a:cubicBezTo>
                      <a:pt x="0" y="101"/>
                      <a:pt x="23" y="60"/>
                      <a:pt x="48" y="34"/>
                    </a:cubicBezTo>
                    <a:cubicBezTo>
                      <a:pt x="73" y="7"/>
                      <a:pt x="114" y="0"/>
                      <a:pt x="152" y="1"/>
                    </a:cubicBezTo>
                    <a:cubicBezTo>
                      <a:pt x="189" y="1"/>
                      <a:pt x="246" y="11"/>
                      <a:pt x="272" y="38"/>
                    </a:cubicBezTo>
                    <a:cubicBezTo>
                      <a:pt x="299" y="65"/>
                      <a:pt x="318" y="108"/>
                      <a:pt x="315" y="162"/>
                    </a:cubicBezTo>
                    <a:cubicBezTo>
                      <a:pt x="312" y="216"/>
                      <a:pt x="272" y="320"/>
                      <a:pt x="253" y="365"/>
                    </a:cubicBezTo>
                    <a:cubicBezTo>
                      <a:pt x="235" y="410"/>
                      <a:pt x="212" y="413"/>
                      <a:pt x="205" y="431"/>
                    </a:cubicBezTo>
                    <a:cubicBezTo>
                      <a:pt x="198" y="449"/>
                      <a:pt x="212" y="444"/>
                      <a:pt x="213" y="477"/>
                    </a:cubicBezTo>
                    <a:lnTo>
                      <a:pt x="210" y="627"/>
                    </a:lnTo>
                    <a:lnTo>
                      <a:pt x="81" y="627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DE"/>
              </a:p>
            </p:txBody>
          </p:sp>
          <p:grpSp>
            <p:nvGrpSpPr>
              <p:cNvPr id="64" name="Group 100"/>
              <p:cNvGrpSpPr>
                <a:grpSpLocks/>
              </p:cNvGrpSpPr>
              <p:nvPr/>
            </p:nvGrpSpPr>
            <p:grpSpPr bwMode="auto">
              <a:xfrm>
                <a:off x="1525786" y="2623171"/>
                <a:ext cx="1010850" cy="360362"/>
                <a:chOff x="3514" y="2304"/>
                <a:chExt cx="614" cy="227"/>
              </a:xfrm>
            </p:grpSpPr>
            <p:sp>
              <p:nvSpPr>
                <p:cNvPr id="65" name="Freeform 98"/>
                <p:cNvSpPr>
                  <a:spLocks/>
                </p:cNvSpPr>
                <p:nvPr/>
              </p:nvSpPr>
              <p:spPr bwMode="auto">
                <a:xfrm rot="-3061025">
                  <a:off x="3843" y="2246"/>
                  <a:ext cx="21" cy="549"/>
                </a:xfrm>
                <a:custGeom>
                  <a:avLst/>
                  <a:gdLst>
                    <a:gd name="T0" fmla="*/ 0 w 96"/>
                    <a:gd name="T1" fmla="*/ 55 h 2826"/>
                    <a:gd name="T2" fmla="*/ 0 w 96"/>
                    <a:gd name="T3" fmla="*/ 2476 h 2826"/>
                    <a:gd name="T4" fmla="*/ 28 w 96"/>
                    <a:gd name="T5" fmla="*/ 2826 h 2826"/>
                    <a:gd name="T6" fmla="*/ 56 w 96"/>
                    <a:gd name="T7" fmla="*/ 2826 h 2826"/>
                    <a:gd name="T8" fmla="*/ 96 w 96"/>
                    <a:gd name="T9" fmla="*/ 2478 h 2826"/>
                    <a:gd name="T10" fmla="*/ 96 w 96"/>
                    <a:gd name="T11" fmla="*/ 63 h 2826"/>
                    <a:gd name="T12" fmla="*/ 96 w 96"/>
                    <a:gd name="T13" fmla="*/ 0 h 2826"/>
                    <a:gd name="T14" fmla="*/ 92 w 96"/>
                    <a:gd name="T15" fmla="*/ 6 h 2826"/>
                    <a:gd name="T16" fmla="*/ 92 w 96"/>
                    <a:gd name="T17" fmla="*/ 2474 h 2826"/>
                    <a:gd name="T18" fmla="*/ 50 w 96"/>
                    <a:gd name="T19" fmla="*/ 2826 h 2826"/>
                    <a:gd name="T20" fmla="*/ 34 w 96"/>
                    <a:gd name="T21" fmla="*/ 2826 h 2826"/>
                    <a:gd name="T22" fmla="*/ 4 w 96"/>
                    <a:gd name="T23" fmla="*/ 2474 h 2826"/>
                    <a:gd name="T24" fmla="*/ 4 w 96"/>
                    <a:gd name="T25" fmla="*/ 6 h 2826"/>
                    <a:gd name="T26" fmla="*/ 95 w 96"/>
                    <a:gd name="T27" fmla="*/ 6 h 2826"/>
                    <a:gd name="T28" fmla="*/ 0 w 96"/>
                    <a:gd name="T29" fmla="*/ 6 h 2826"/>
                    <a:gd name="T30" fmla="*/ 0 w 96"/>
                    <a:gd name="T31" fmla="*/ 55 h 28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6"/>
                    <a:gd name="T49" fmla="*/ 0 h 2826"/>
                    <a:gd name="T50" fmla="*/ 96 w 96"/>
                    <a:gd name="T51" fmla="*/ 2826 h 282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6" h="2826">
                      <a:moveTo>
                        <a:pt x="0" y="55"/>
                      </a:moveTo>
                      <a:lnTo>
                        <a:pt x="0" y="2476"/>
                      </a:lnTo>
                      <a:lnTo>
                        <a:pt x="28" y="2826"/>
                      </a:lnTo>
                      <a:lnTo>
                        <a:pt x="56" y="2826"/>
                      </a:lnTo>
                      <a:lnTo>
                        <a:pt x="96" y="2478"/>
                      </a:lnTo>
                      <a:lnTo>
                        <a:pt x="96" y="63"/>
                      </a:lnTo>
                      <a:lnTo>
                        <a:pt x="96" y="0"/>
                      </a:lnTo>
                      <a:lnTo>
                        <a:pt x="92" y="6"/>
                      </a:lnTo>
                      <a:lnTo>
                        <a:pt x="92" y="2474"/>
                      </a:lnTo>
                      <a:lnTo>
                        <a:pt x="50" y="2826"/>
                      </a:lnTo>
                      <a:lnTo>
                        <a:pt x="34" y="2826"/>
                      </a:lnTo>
                      <a:lnTo>
                        <a:pt x="4" y="2474"/>
                      </a:lnTo>
                      <a:lnTo>
                        <a:pt x="4" y="6"/>
                      </a:lnTo>
                      <a:lnTo>
                        <a:pt x="95" y="6"/>
                      </a:lnTo>
                      <a:lnTo>
                        <a:pt x="0" y="6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AutoShape 99"/>
                <p:cNvSpPr>
                  <a:spLocks noChangeArrowheads="1"/>
                </p:cNvSpPr>
                <p:nvPr/>
              </p:nvSpPr>
              <p:spPr bwMode="auto">
                <a:xfrm rot="2270866">
                  <a:off x="3514" y="2304"/>
                  <a:ext cx="230" cy="5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7" name="Group 101"/>
            <p:cNvGrpSpPr>
              <a:grpSpLocks/>
            </p:cNvGrpSpPr>
            <p:nvPr/>
          </p:nvGrpSpPr>
          <p:grpSpPr bwMode="auto">
            <a:xfrm>
              <a:off x="1281310" y="3846835"/>
              <a:ext cx="790241" cy="762000"/>
              <a:chOff x="1392" y="1152"/>
              <a:chExt cx="2352" cy="2304"/>
            </a:xfrm>
          </p:grpSpPr>
          <p:grpSp>
            <p:nvGrpSpPr>
              <p:cNvPr id="68" name="Group 102"/>
              <p:cNvGrpSpPr>
                <a:grpSpLocks/>
              </p:cNvGrpSpPr>
              <p:nvPr/>
            </p:nvGrpSpPr>
            <p:grpSpPr bwMode="auto">
              <a:xfrm>
                <a:off x="1392" y="1152"/>
                <a:ext cx="2304" cy="2208"/>
                <a:chOff x="1392" y="1152"/>
                <a:chExt cx="2304" cy="2208"/>
              </a:xfrm>
            </p:grpSpPr>
            <p:sp>
              <p:nvSpPr>
                <p:cNvPr id="72" name="Rectangle 103"/>
                <p:cNvSpPr>
                  <a:spLocks noChangeArrowheads="1"/>
                </p:cNvSpPr>
                <p:nvPr/>
              </p:nvSpPr>
              <p:spPr bwMode="auto">
                <a:xfrm>
                  <a:off x="1440" y="1296"/>
                  <a:ext cx="2208" cy="48"/>
                </a:xfrm>
                <a:prstGeom prst="rect">
                  <a:avLst/>
                </a:prstGeom>
                <a:solidFill>
                  <a:srgbClr val="6633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3" name="AutoShape 104"/>
                <p:cNvSpPr>
                  <a:spLocks noChangeArrowheads="1"/>
                </p:cNvSpPr>
                <p:nvPr/>
              </p:nvSpPr>
              <p:spPr bwMode="auto">
                <a:xfrm rot="10793691">
                  <a:off x="2400" y="1344"/>
                  <a:ext cx="336" cy="2016"/>
                </a:xfrm>
                <a:custGeom>
                  <a:avLst/>
                  <a:gdLst>
                    <a:gd name="T0" fmla="*/ 294 w 21600"/>
                    <a:gd name="T1" fmla="*/ 1008 h 21600"/>
                    <a:gd name="T2" fmla="*/ 168 w 21600"/>
                    <a:gd name="T3" fmla="*/ 2016 h 21600"/>
                    <a:gd name="T4" fmla="*/ 42 w 21600"/>
                    <a:gd name="T5" fmla="*/ 1008 h 21600"/>
                    <a:gd name="T6" fmla="*/ 16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4" name="AutoShape 105" descr="Vertikal dunkel"/>
                <p:cNvSpPr>
                  <a:spLocks noChangeArrowheads="1"/>
                </p:cNvSpPr>
                <p:nvPr/>
              </p:nvSpPr>
              <p:spPr bwMode="auto">
                <a:xfrm rot="10800000">
                  <a:off x="2400" y="2976"/>
                  <a:ext cx="336" cy="144"/>
                </a:xfrm>
                <a:custGeom>
                  <a:avLst/>
                  <a:gdLst>
                    <a:gd name="T0" fmla="*/ 328 w 21600"/>
                    <a:gd name="T1" fmla="*/ 72 h 21600"/>
                    <a:gd name="T2" fmla="*/ 168 w 21600"/>
                    <a:gd name="T3" fmla="*/ 144 h 21600"/>
                    <a:gd name="T4" fmla="*/ 8 w 21600"/>
                    <a:gd name="T5" fmla="*/ 72 h 21600"/>
                    <a:gd name="T6" fmla="*/ 168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314 w 21600"/>
                    <a:gd name="T13" fmla="*/ 2250 h 21600"/>
                    <a:gd name="T14" fmla="*/ 19286 w 21600"/>
                    <a:gd name="T15" fmla="*/ 193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013" y="21600"/>
                      </a:lnTo>
                      <a:lnTo>
                        <a:pt x="2058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pattFill prst="dkVert">
                  <a:fgClr>
                    <a:schemeClr val="tx2"/>
                  </a:fgClr>
                  <a:bgClr>
                    <a:srgbClr val="FFFFFF"/>
                  </a:bgClr>
                </a:patt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75" name="Group 106"/>
                <p:cNvGrpSpPr>
                  <a:grpSpLocks/>
                </p:cNvGrpSpPr>
                <p:nvPr/>
              </p:nvGrpSpPr>
              <p:grpSpPr bwMode="auto">
                <a:xfrm>
                  <a:off x="1536" y="1152"/>
                  <a:ext cx="2016" cy="192"/>
                  <a:chOff x="2352" y="1920"/>
                  <a:chExt cx="2688" cy="144"/>
                </a:xfrm>
              </p:grpSpPr>
              <p:sp>
                <p:nvSpPr>
                  <p:cNvPr id="83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3696" y="1920"/>
                    <a:ext cx="1344" cy="144"/>
                  </a:xfrm>
                  <a:prstGeom prst="rtTriangl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84" name="AutoShape 108"/>
                  <p:cNvSpPr>
                    <a:spLocks noChangeArrowheads="1"/>
                  </p:cNvSpPr>
                  <p:nvPr/>
                </p:nvSpPr>
                <p:spPr bwMode="auto">
                  <a:xfrm rot="10840770" flipV="1">
                    <a:off x="2352" y="1920"/>
                    <a:ext cx="1344" cy="144"/>
                  </a:xfrm>
                  <a:prstGeom prst="rtTriangle">
                    <a:avLst/>
                  </a:prstGeom>
                  <a:solidFill>
                    <a:srgbClr val="663300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76" name="Group 109"/>
                <p:cNvGrpSpPr>
                  <a:grpSpLocks/>
                </p:cNvGrpSpPr>
                <p:nvPr/>
              </p:nvGrpSpPr>
              <p:grpSpPr bwMode="auto">
                <a:xfrm rot="-24862">
                  <a:off x="2544" y="1200"/>
                  <a:ext cx="48" cy="1680"/>
                  <a:chOff x="576" y="1248"/>
                  <a:chExt cx="48" cy="1680"/>
                </a:xfrm>
              </p:grpSpPr>
              <p:sp>
                <p:nvSpPr>
                  <p:cNvPr id="81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736"/>
                    <a:ext cx="48" cy="192"/>
                  </a:xfrm>
                  <a:prstGeom prst="flowChartMerg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82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1248"/>
                    <a:ext cx="48" cy="1488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7" name="AutoShape 112"/>
                <p:cNvSpPr>
                  <a:spLocks noChangeArrowheads="1"/>
                </p:cNvSpPr>
                <p:nvPr/>
              </p:nvSpPr>
              <p:spPr bwMode="auto">
                <a:xfrm rot="5390614">
                  <a:off x="3288" y="2616"/>
                  <a:ext cx="96" cy="720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" name="AutoShape 113"/>
                <p:cNvSpPr>
                  <a:spLocks noChangeArrowheads="1"/>
                </p:cNvSpPr>
                <p:nvPr/>
              </p:nvSpPr>
              <p:spPr bwMode="auto">
                <a:xfrm rot="5390614">
                  <a:off x="1704" y="2616"/>
                  <a:ext cx="96" cy="720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765E00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" name="Freeform 114"/>
                <p:cNvSpPr>
                  <a:spLocks/>
                </p:cNvSpPr>
                <p:nvPr/>
              </p:nvSpPr>
              <p:spPr bwMode="auto">
                <a:xfrm>
                  <a:off x="1392" y="1296"/>
                  <a:ext cx="672" cy="1632"/>
                </a:xfrm>
                <a:custGeom>
                  <a:avLst/>
                  <a:gdLst>
                    <a:gd name="T0" fmla="*/ 0 w 672"/>
                    <a:gd name="T1" fmla="*/ 1632 h 1632"/>
                    <a:gd name="T2" fmla="*/ 0 w 672"/>
                    <a:gd name="T3" fmla="*/ 960 h 1632"/>
                    <a:gd name="T4" fmla="*/ 336 w 672"/>
                    <a:gd name="T5" fmla="*/ 720 h 1632"/>
                    <a:gd name="T6" fmla="*/ 336 w 672"/>
                    <a:gd name="T7" fmla="*/ 0 h 1632"/>
                    <a:gd name="T8" fmla="*/ 336 w 672"/>
                    <a:gd name="T9" fmla="*/ 720 h 1632"/>
                    <a:gd name="T10" fmla="*/ 672 w 672"/>
                    <a:gd name="T11" fmla="*/ 960 h 1632"/>
                    <a:gd name="T12" fmla="*/ 672 w 672"/>
                    <a:gd name="T13" fmla="*/ 1632 h 16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2"/>
                    <a:gd name="T22" fmla="*/ 0 h 1632"/>
                    <a:gd name="T23" fmla="*/ 672 w 672"/>
                    <a:gd name="T24" fmla="*/ 1632 h 16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2" h="1632">
                      <a:moveTo>
                        <a:pt x="0" y="1632"/>
                      </a:moveTo>
                      <a:lnTo>
                        <a:pt x="0" y="960"/>
                      </a:lnTo>
                      <a:lnTo>
                        <a:pt x="336" y="720"/>
                      </a:lnTo>
                      <a:lnTo>
                        <a:pt x="336" y="0"/>
                      </a:lnTo>
                      <a:lnTo>
                        <a:pt x="336" y="720"/>
                      </a:lnTo>
                      <a:lnTo>
                        <a:pt x="672" y="960"/>
                      </a:lnTo>
                      <a:lnTo>
                        <a:pt x="672" y="163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115"/>
                <p:cNvSpPr>
                  <a:spLocks/>
                </p:cNvSpPr>
                <p:nvPr/>
              </p:nvSpPr>
              <p:spPr bwMode="auto">
                <a:xfrm>
                  <a:off x="2976" y="1296"/>
                  <a:ext cx="672" cy="1632"/>
                </a:xfrm>
                <a:custGeom>
                  <a:avLst/>
                  <a:gdLst>
                    <a:gd name="T0" fmla="*/ 0 w 672"/>
                    <a:gd name="T1" fmla="*/ 1632 h 1632"/>
                    <a:gd name="T2" fmla="*/ 0 w 672"/>
                    <a:gd name="T3" fmla="*/ 960 h 1632"/>
                    <a:gd name="T4" fmla="*/ 336 w 672"/>
                    <a:gd name="T5" fmla="*/ 720 h 1632"/>
                    <a:gd name="T6" fmla="*/ 336 w 672"/>
                    <a:gd name="T7" fmla="*/ 0 h 1632"/>
                    <a:gd name="T8" fmla="*/ 336 w 672"/>
                    <a:gd name="T9" fmla="*/ 720 h 1632"/>
                    <a:gd name="T10" fmla="*/ 672 w 672"/>
                    <a:gd name="T11" fmla="*/ 960 h 1632"/>
                    <a:gd name="T12" fmla="*/ 672 w 672"/>
                    <a:gd name="T13" fmla="*/ 1632 h 16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2"/>
                    <a:gd name="T22" fmla="*/ 0 h 1632"/>
                    <a:gd name="T23" fmla="*/ 672 w 672"/>
                    <a:gd name="T24" fmla="*/ 1632 h 16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2" h="1632">
                      <a:moveTo>
                        <a:pt x="0" y="1632"/>
                      </a:moveTo>
                      <a:lnTo>
                        <a:pt x="0" y="960"/>
                      </a:lnTo>
                      <a:lnTo>
                        <a:pt x="336" y="720"/>
                      </a:lnTo>
                      <a:lnTo>
                        <a:pt x="336" y="0"/>
                      </a:lnTo>
                      <a:lnTo>
                        <a:pt x="336" y="720"/>
                      </a:lnTo>
                      <a:lnTo>
                        <a:pt x="672" y="960"/>
                      </a:lnTo>
                      <a:lnTo>
                        <a:pt x="672" y="1632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9" name="Rectangle 116"/>
              <p:cNvSpPr>
                <a:spLocks noChangeArrowheads="1"/>
              </p:cNvSpPr>
              <p:nvPr/>
            </p:nvSpPr>
            <p:spPr bwMode="auto">
              <a:xfrm>
                <a:off x="1440" y="3312"/>
                <a:ext cx="2304" cy="96"/>
              </a:xfrm>
              <a:prstGeom prst="rect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17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240" cy="48"/>
              </a:xfrm>
              <a:prstGeom prst="rect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18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240" cy="48"/>
              </a:xfrm>
              <a:prstGeom prst="rect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3"/>
          <p:cNvGraphicFramePr>
            <a:graphicFrameLocks noGrp="1"/>
          </p:cNvGraphicFramePr>
          <p:nvPr/>
        </p:nvGraphicFramePr>
        <p:xfrm>
          <a:off x="916607" y="504379"/>
          <a:ext cx="6463680" cy="4320034"/>
        </p:xfrm>
        <a:graphic>
          <a:graphicData uri="http://schemas.openxmlformats.org/drawingml/2006/table">
            <a:tbl>
              <a:tblPr/>
              <a:tblGrid>
                <a:gridCol w="1615920"/>
                <a:gridCol w="1615920"/>
                <a:gridCol w="1615920"/>
                <a:gridCol w="1615920"/>
              </a:tblGrid>
              <a:tr h="907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8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" name="Gruppieren 51"/>
          <p:cNvGrpSpPr/>
          <p:nvPr/>
        </p:nvGrpSpPr>
        <p:grpSpPr>
          <a:xfrm>
            <a:off x="1142031" y="1493589"/>
            <a:ext cx="1237349" cy="3187254"/>
            <a:chOff x="1142031" y="1493589"/>
            <a:chExt cx="1237349" cy="3187254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1175369" y="2792404"/>
              <a:ext cx="1204011" cy="710960"/>
              <a:chOff x="1175369" y="2946194"/>
              <a:chExt cx="1204011" cy="710960"/>
            </a:xfrm>
          </p:grpSpPr>
          <p:grpSp>
            <p:nvGrpSpPr>
              <p:cNvPr id="3" name="Group 140"/>
              <p:cNvGrpSpPr>
                <a:grpSpLocks/>
              </p:cNvGrpSpPr>
              <p:nvPr/>
            </p:nvGrpSpPr>
            <p:grpSpPr bwMode="auto">
              <a:xfrm>
                <a:off x="1175369" y="3047554"/>
                <a:ext cx="1103555" cy="609600"/>
                <a:chOff x="2112" y="2064"/>
                <a:chExt cx="2160" cy="1152"/>
              </a:xfrm>
            </p:grpSpPr>
            <p:sp>
              <p:nvSpPr>
                <p:cNvPr id="4" name="AutoShape 141"/>
                <p:cNvSpPr>
                  <a:spLocks noChangeArrowheads="1"/>
                </p:cNvSpPr>
                <p:nvPr/>
              </p:nvSpPr>
              <p:spPr bwMode="auto">
                <a:xfrm rot="10800000">
                  <a:off x="2112" y="2400"/>
                  <a:ext cx="2160" cy="768"/>
                </a:xfrm>
                <a:custGeom>
                  <a:avLst/>
                  <a:gdLst>
                    <a:gd name="T0" fmla="*/ 2082 w 21600"/>
                    <a:gd name="T1" fmla="*/ 384 h 21600"/>
                    <a:gd name="T2" fmla="*/ 1080 w 21600"/>
                    <a:gd name="T3" fmla="*/ 768 h 21600"/>
                    <a:gd name="T4" fmla="*/ 78 w 21600"/>
                    <a:gd name="T5" fmla="*/ 384 h 21600"/>
                    <a:gd name="T6" fmla="*/ 108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580 w 21600"/>
                    <a:gd name="T13" fmla="*/ 2588 h 21600"/>
                    <a:gd name="T14" fmla="*/ 19020 w 21600"/>
                    <a:gd name="T15" fmla="*/ 190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560" y="21600"/>
                      </a:lnTo>
                      <a:lnTo>
                        <a:pt x="2004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" name="Rectangle 142"/>
                <p:cNvSpPr>
                  <a:spLocks noChangeArrowheads="1"/>
                </p:cNvSpPr>
                <p:nvPr/>
              </p:nvSpPr>
              <p:spPr bwMode="auto">
                <a:xfrm>
                  <a:off x="2160" y="3168"/>
                  <a:ext cx="240" cy="48"/>
                </a:xfrm>
                <a:prstGeom prst="rect">
                  <a:avLst/>
                </a:prstGeom>
                <a:solidFill>
                  <a:srgbClr val="0066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" name="Rectangle 143"/>
                <p:cNvSpPr>
                  <a:spLocks noChangeArrowheads="1"/>
                </p:cNvSpPr>
                <p:nvPr/>
              </p:nvSpPr>
              <p:spPr bwMode="auto">
                <a:xfrm>
                  <a:off x="3984" y="3168"/>
                  <a:ext cx="240" cy="48"/>
                </a:xfrm>
                <a:prstGeom prst="rect">
                  <a:avLst/>
                </a:prstGeom>
                <a:solidFill>
                  <a:srgbClr val="0066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" name="Rectangle 144"/>
                <p:cNvSpPr>
                  <a:spLocks noChangeArrowheads="1"/>
                </p:cNvSpPr>
                <p:nvPr/>
              </p:nvSpPr>
              <p:spPr bwMode="auto">
                <a:xfrm>
                  <a:off x="2688" y="2256"/>
                  <a:ext cx="1008" cy="96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" name="AutoShape 145"/>
                <p:cNvSpPr>
                  <a:spLocks noChangeArrowheads="1"/>
                </p:cNvSpPr>
                <p:nvPr/>
              </p:nvSpPr>
              <p:spPr bwMode="auto">
                <a:xfrm rot="10800000">
                  <a:off x="2496" y="2352"/>
                  <a:ext cx="1392" cy="48"/>
                </a:xfrm>
                <a:custGeom>
                  <a:avLst/>
                  <a:gdLst>
                    <a:gd name="T0" fmla="*/ 1292 w 21600"/>
                    <a:gd name="T1" fmla="*/ 24 h 21600"/>
                    <a:gd name="T2" fmla="*/ 696 w 21600"/>
                    <a:gd name="T3" fmla="*/ 48 h 21600"/>
                    <a:gd name="T4" fmla="*/ 100 w 21600"/>
                    <a:gd name="T5" fmla="*/ 24 h 21600"/>
                    <a:gd name="T6" fmla="*/ 696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52 w 21600"/>
                    <a:gd name="T13" fmla="*/ 3150 h 21600"/>
                    <a:gd name="T14" fmla="*/ 18248 w 21600"/>
                    <a:gd name="T15" fmla="*/ 1845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088" y="21600"/>
                      </a:lnTo>
                      <a:lnTo>
                        <a:pt x="1851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" name="Rectangle 146"/>
                <p:cNvSpPr>
                  <a:spLocks noChangeArrowheads="1"/>
                </p:cNvSpPr>
                <p:nvPr/>
              </p:nvSpPr>
              <p:spPr bwMode="auto">
                <a:xfrm>
                  <a:off x="2448" y="2064"/>
                  <a:ext cx="1488" cy="192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0" name="Group 147"/>
                <p:cNvGrpSpPr>
                  <a:grpSpLocks/>
                </p:cNvGrpSpPr>
                <p:nvPr/>
              </p:nvGrpSpPr>
              <p:grpSpPr bwMode="auto">
                <a:xfrm>
                  <a:off x="3888" y="2880"/>
                  <a:ext cx="240" cy="192"/>
                  <a:chOff x="960" y="3504"/>
                  <a:chExt cx="240" cy="192"/>
                </a:xfrm>
              </p:grpSpPr>
              <p:sp>
                <p:nvSpPr>
                  <p:cNvPr id="17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3504"/>
                    <a:ext cx="240" cy="192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8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3552"/>
                    <a:ext cx="141" cy="96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6600"/>
                      </a:gs>
                      <a:gs pos="50000">
                        <a:schemeClr val="tx1"/>
                      </a:gs>
                      <a:gs pos="100000">
                        <a:srgbClr val="FF6600"/>
                      </a:gs>
                    </a:gsLst>
                    <a:lin ang="0" scaled="1"/>
                  </a:gra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11" name="Oval 150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288" cy="288"/>
                </a:xfrm>
                <a:prstGeom prst="ellipse">
                  <a:avLst/>
                </a:prstGeom>
                <a:solidFill>
                  <a:srgbClr val="0033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" name="Oval 151"/>
                <p:cNvSpPr>
                  <a:spLocks noChangeArrowheads="1"/>
                </p:cNvSpPr>
                <p:nvPr/>
              </p:nvSpPr>
              <p:spPr bwMode="auto">
                <a:xfrm>
                  <a:off x="2928" y="2640"/>
                  <a:ext cx="288" cy="288"/>
                </a:xfrm>
                <a:prstGeom prst="ellipse">
                  <a:avLst/>
                </a:prstGeom>
                <a:solidFill>
                  <a:srgbClr val="0033CC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121" y="2544"/>
                  <a:ext cx="849" cy="52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de-DE" sz="1200" b="1" dirty="0">
                      <a:latin typeface="Arial" charset="0"/>
                    </a:rPr>
                    <a:t>°C</a:t>
                  </a:r>
                </a:p>
              </p:txBody>
            </p:sp>
            <p:sp>
              <p:nvSpPr>
                <p:cNvPr id="14" name="Oval 153"/>
                <p:cNvSpPr>
                  <a:spLocks noChangeArrowheads="1"/>
                </p:cNvSpPr>
                <p:nvPr/>
              </p:nvSpPr>
              <p:spPr bwMode="auto">
                <a:xfrm>
                  <a:off x="2352" y="2496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2736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496" y="2736"/>
                  <a:ext cx="9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" name="Group 156"/>
              <p:cNvGrpSpPr>
                <a:grpSpLocks/>
              </p:cNvGrpSpPr>
              <p:nvPr/>
            </p:nvGrpSpPr>
            <p:grpSpPr bwMode="auto">
              <a:xfrm rot="1541665">
                <a:off x="1906428" y="2946194"/>
                <a:ext cx="472952" cy="76200"/>
                <a:chOff x="1344" y="2928"/>
                <a:chExt cx="1392" cy="192"/>
              </a:xfrm>
            </p:grpSpPr>
            <p:sp>
              <p:nvSpPr>
                <p:cNvPr id="20" name="AutoShape 157"/>
                <p:cNvSpPr>
                  <a:spLocks noChangeArrowheads="1"/>
                </p:cNvSpPr>
                <p:nvPr/>
              </p:nvSpPr>
              <p:spPr bwMode="auto">
                <a:xfrm>
                  <a:off x="1344" y="2928"/>
                  <a:ext cx="1392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1" name="AutoShape 158"/>
                <p:cNvSpPr>
                  <a:spLocks noChangeArrowheads="1"/>
                </p:cNvSpPr>
                <p:nvPr/>
              </p:nvSpPr>
              <p:spPr bwMode="auto">
                <a:xfrm rot="-5400000">
                  <a:off x="1968" y="2976"/>
                  <a:ext cx="192" cy="9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2" name="Group 175"/>
            <p:cNvGrpSpPr>
              <a:grpSpLocks/>
            </p:cNvGrpSpPr>
            <p:nvPr/>
          </p:nvGrpSpPr>
          <p:grpSpPr bwMode="auto">
            <a:xfrm>
              <a:off x="1142031" y="3918843"/>
              <a:ext cx="1182381" cy="762000"/>
              <a:chOff x="1872" y="1911"/>
              <a:chExt cx="1968" cy="1641"/>
            </a:xfrm>
          </p:grpSpPr>
          <p:grpSp>
            <p:nvGrpSpPr>
              <p:cNvPr id="23" name="Group 176"/>
              <p:cNvGrpSpPr>
                <a:grpSpLocks/>
              </p:cNvGrpSpPr>
              <p:nvPr/>
            </p:nvGrpSpPr>
            <p:grpSpPr bwMode="auto">
              <a:xfrm>
                <a:off x="1872" y="2376"/>
                <a:ext cx="1104" cy="1176"/>
                <a:chOff x="3552" y="1500"/>
                <a:chExt cx="1872" cy="1980"/>
              </a:xfrm>
            </p:grpSpPr>
            <p:sp>
              <p:nvSpPr>
                <p:cNvPr id="31" name="Freeform 177"/>
                <p:cNvSpPr>
                  <a:spLocks/>
                </p:cNvSpPr>
                <p:nvPr/>
              </p:nvSpPr>
              <p:spPr bwMode="auto">
                <a:xfrm>
                  <a:off x="4353" y="1500"/>
                  <a:ext cx="310" cy="938"/>
                </a:xfrm>
                <a:custGeom>
                  <a:avLst/>
                  <a:gdLst>
                    <a:gd name="T0" fmla="*/ 301 w 310"/>
                    <a:gd name="T1" fmla="*/ 542 h 938"/>
                    <a:gd name="T2" fmla="*/ 301 w 310"/>
                    <a:gd name="T3" fmla="*/ 743 h 938"/>
                    <a:gd name="T4" fmla="*/ 267 w 310"/>
                    <a:gd name="T5" fmla="*/ 906 h 938"/>
                    <a:gd name="T6" fmla="*/ 171 w 310"/>
                    <a:gd name="T7" fmla="*/ 933 h 938"/>
                    <a:gd name="T8" fmla="*/ 30 w 310"/>
                    <a:gd name="T9" fmla="*/ 909 h 938"/>
                    <a:gd name="T10" fmla="*/ 7 w 310"/>
                    <a:gd name="T11" fmla="*/ 783 h 938"/>
                    <a:gd name="T12" fmla="*/ 7 w 310"/>
                    <a:gd name="T13" fmla="*/ 622 h 938"/>
                    <a:gd name="T14" fmla="*/ 49 w 310"/>
                    <a:gd name="T15" fmla="*/ 422 h 938"/>
                    <a:gd name="T16" fmla="*/ 91 w 310"/>
                    <a:gd name="T17" fmla="*/ 221 h 938"/>
                    <a:gd name="T18" fmla="*/ 91 w 310"/>
                    <a:gd name="T19" fmla="*/ 20 h 938"/>
                    <a:gd name="T20" fmla="*/ 133 w 310"/>
                    <a:gd name="T21" fmla="*/ 100 h 938"/>
                    <a:gd name="T22" fmla="*/ 175 w 310"/>
                    <a:gd name="T23" fmla="*/ 181 h 938"/>
                    <a:gd name="T24" fmla="*/ 249 w 310"/>
                    <a:gd name="T25" fmla="*/ 279 h 938"/>
                    <a:gd name="T26" fmla="*/ 297 w 310"/>
                    <a:gd name="T27" fmla="*/ 405 h 938"/>
                    <a:gd name="T28" fmla="*/ 301 w 310"/>
                    <a:gd name="T29" fmla="*/ 542 h 9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0"/>
                    <a:gd name="T46" fmla="*/ 0 h 938"/>
                    <a:gd name="T47" fmla="*/ 310 w 310"/>
                    <a:gd name="T48" fmla="*/ 938 h 93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0" h="938">
                      <a:moveTo>
                        <a:pt x="301" y="542"/>
                      </a:moveTo>
                      <a:cubicBezTo>
                        <a:pt x="301" y="602"/>
                        <a:pt x="310" y="686"/>
                        <a:pt x="301" y="743"/>
                      </a:cubicBezTo>
                      <a:cubicBezTo>
                        <a:pt x="295" y="804"/>
                        <a:pt x="289" y="874"/>
                        <a:pt x="267" y="906"/>
                      </a:cubicBezTo>
                      <a:cubicBezTo>
                        <a:pt x="245" y="938"/>
                        <a:pt x="210" y="933"/>
                        <a:pt x="171" y="933"/>
                      </a:cubicBezTo>
                      <a:cubicBezTo>
                        <a:pt x="132" y="933"/>
                        <a:pt x="57" y="934"/>
                        <a:pt x="30" y="909"/>
                      </a:cubicBezTo>
                      <a:cubicBezTo>
                        <a:pt x="2" y="889"/>
                        <a:pt x="11" y="831"/>
                        <a:pt x="7" y="783"/>
                      </a:cubicBezTo>
                      <a:cubicBezTo>
                        <a:pt x="3" y="735"/>
                        <a:pt x="0" y="683"/>
                        <a:pt x="7" y="622"/>
                      </a:cubicBezTo>
                      <a:cubicBezTo>
                        <a:pt x="14" y="562"/>
                        <a:pt x="35" y="488"/>
                        <a:pt x="49" y="422"/>
                      </a:cubicBezTo>
                      <a:cubicBezTo>
                        <a:pt x="63" y="355"/>
                        <a:pt x="84" y="288"/>
                        <a:pt x="91" y="221"/>
                      </a:cubicBezTo>
                      <a:cubicBezTo>
                        <a:pt x="98" y="154"/>
                        <a:pt x="84" y="40"/>
                        <a:pt x="91" y="20"/>
                      </a:cubicBezTo>
                      <a:cubicBezTo>
                        <a:pt x="98" y="0"/>
                        <a:pt x="119" y="74"/>
                        <a:pt x="133" y="100"/>
                      </a:cubicBezTo>
                      <a:cubicBezTo>
                        <a:pt x="147" y="127"/>
                        <a:pt x="156" y="151"/>
                        <a:pt x="175" y="181"/>
                      </a:cubicBezTo>
                      <a:cubicBezTo>
                        <a:pt x="194" y="211"/>
                        <a:pt x="229" y="242"/>
                        <a:pt x="249" y="279"/>
                      </a:cubicBezTo>
                      <a:cubicBezTo>
                        <a:pt x="269" y="316"/>
                        <a:pt x="288" y="361"/>
                        <a:pt x="297" y="405"/>
                      </a:cubicBezTo>
                      <a:cubicBezTo>
                        <a:pt x="304" y="446"/>
                        <a:pt x="301" y="482"/>
                        <a:pt x="301" y="5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AutoShape 178"/>
                <p:cNvSpPr>
                  <a:spLocks noChangeArrowheads="1"/>
                </p:cNvSpPr>
                <p:nvPr/>
              </p:nvSpPr>
              <p:spPr bwMode="auto">
                <a:xfrm>
                  <a:off x="3552" y="3288"/>
                  <a:ext cx="1872" cy="192"/>
                </a:xfrm>
                <a:prstGeom prst="flowChartProcess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" name="AutoShape 179"/>
                <p:cNvSpPr>
                  <a:spLocks noChangeArrowheads="1"/>
                </p:cNvSpPr>
                <p:nvPr/>
              </p:nvSpPr>
              <p:spPr bwMode="auto">
                <a:xfrm>
                  <a:off x="4320" y="2520"/>
                  <a:ext cx="384" cy="768"/>
                </a:xfrm>
                <a:prstGeom prst="flowChartProcess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" name="AutoShape 180"/>
                <p:cNvSpPr>
                  <a:spLocks noChangeArrowheads="1"/>
                </p:cNvSpPr>
                <p:nvPr/>
              </p:nvSpPr>
              <p:spPr bwMode="auto">
                <a:xfrm>
                  <a:off x="4704" y="2904"/>
                  <a:ext cx="144" cy="96"/>
                </a:xfrm>
                <a:prstGeom prst="flowChartProcess">
                  <a:avLst/>
                </a:prstGeom>
                <a:solidFill>
                  <a:srgbClr val="969696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" name="AutoShape 181" descr="Horizontal hell"/>
                <p:cNvSpPr>
                  <a:spLocks noChangeArrowheads="1"/>
                </p:cNvSpPr>
                <p:nvPr/>
              </p:nvSpPr>
              <p:spPr bwMode="auto">
                <a:xfrm>
                  <a:off x="4848" y="2808"/>
                  <a:ext cx="48" cy="288"/>
                </a:xfrm>
                <a:prstGeom prst="roundRect">
                  <a:avLst>
                    <a:gd name="adj" fmla="val 16667"/>
                  </a:avLst>
                </a:prstGeom>
                <a:pattFill prst="ltHorz">
                  <a:fgClr>
                    <a:schemeClr val="tx1"/>
                  </a:fgClr>
                  <a:bgClr>
                    <a:schemeClr val="bg2"/>
                  </a:bgClr>
                </a:patt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" name="AutoShape 182" descr="Vertikal hell"/>
                <p:cNvSpPr>
                  <a:spLocks noChangeArrowheads="1"/>
                </p:cNvSpPr>
                <p:nvPr/>
              </p:nvSpPr>
              <p:spPr bwMode="auto">
                <a:xfrm>
                  <a:off x="4224" y="2424"/>
                  <a:ext cx="576" cy="96"/>
                </a:xfrm>
                <a:prstGeom prst="roundRect">
                  <a:avLst>
                    <a:gd name="adj" fmla="val 16667"/>
                  </a:avLst>
                </a:prstGeom>
                <a:pattFill prst="ltVert">
                  <a:fgClr>
                    <a:schemeClr val="tx1"/>
                  </a:fgClr>
                  <a:bgClr>
                    <a:schemeClr val="bg2"/>
                  </a:bgClr>
                </a:patt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4" name="Group 183"/>
              <p:cNvGrpSpPr>
                <a:grpSpLocks/>
              </p:cNvGrpSpPr>
              <p:nvPr/>
            </p:nvGrpSpPr>
            <p:grpSpPr bwMode="auto">
              <a:xfrm rot="1739594">
                <a:off x="2448" y="1911"/>
                <a:ext cx="1392" cy="1113"/>
                <a:chOff x="2256" y="1200"/>
                <a:chExt cx="1392" cy="1113"/>
              </a:xfrm>
            </p:grpSpPr>
            <p:grpSp>
              <p:nvGrpSpPr>
                <p:cNvPr id="25" name="Group 184"/>
                <p:cNvGrpSpPr>
                  <a:grpSpLocks/>
                </p:cNvGrpSpPr>
                <p:nvPr/>
              </p:nvGrpSpPr>
              <p:grpSpPr bwMode="auto">
                <a:xfrm>
                  <a:off x="2256" y="1536"/>
                  <a:ext cx="1392" cy="192"/>
                  <a:chOff x="2592" y="576"/>
                  <a:chExt cx="2880" cy="367"/>
                </a:xfrm>
              </p:grpSpPr>
              <p:sp>
                <p:nvSpPr>
                  <p:cNvPr id="29" name="Freeform 185" descr="Eiche"/>
                  <p:cNvSpPr>
                    <a:spLocks/>
                  </p:cNvSpPr>
                  <p:nvPr/>
                </p:nvSpPr>
                <p:spPr bwMode="auto">
                  <a:xfrm>
                    <a:off x="2628" y="720"/>
                    <a:ext cx="2844" cy="223"/>
                  </a:xfrm>
                  <a:custGeom>
                    <a:avLst/>
                    <a:gdLst>
                      <a:gd name="T0" fmla="*/ 2 w 2844"/>
                      <a:gd name="T1" fmla="*/ 6 h 223"/>
                      <a:gd name="T2" fmla="*/ 0 w 2844"/>
                      <a:gd name="T3" fmla="*/ 174 h 223"/>
                      <a:gd name="T4" fmla="*/ 99 w 2844"/>
                      <a:gd name="T5" fmla="*/ 190 h 223"/>
                      <a:gd name="T6" fmla="*/ 120 w 2844"/>
                      <a:gd name="T7" fmla="*/ 72 h 223"/>
                      <a:gd name="T8" fmla="*/ 528 w 2844"/>
                      <a:gd name="T9" fmla="*/ 84 h 223"/>
                      <a:gd name="T10" fmla="*/ 612 w 2844"/>
                      <a:gd name="T11" fmla="*/ 132 h 223"/>
                      <a:gd name="T12" fmla="*/ 618 w 2844"/>
                      <a:gd name="T13" fmla="*/ 222 h 223"/>
                      <a:gd name="T14" fmla="*/ 858 w 2844"/>
                      <a:gd name="T15" fmla="*/ 223 h 223"/>
                      <a:gd name="T16" fmla="*/ 1757 w 2844"/>
                      <a:gd name="T17" fmla="*/ 223 h 223"/>
                      <a:gd name="T18" fmla="*/ 1750 w 2844"/>
                      <a:gd name="T19" fmla="*/ 17 h 223"/>
                      <a:gd name="T20" fmla="*/ 2844 w 2844"/>
                      <a:gd name="T21" fmla="*/ 20 h 223"/>
                      <a:gd name="T22" fmla="*/ 2844 w 2844"/>
                      <a:gd name="T23" fmla="*/ 220 h 223"/>
                      <a:gd name="T24" fmla="*/ 1697 w 2844"/>
                      <a:gd name="T25" fmla="*/ 220 h 223"/>
                      <a:gd name="T26" fmla="*/ 1697 w 2844"/>
                      <a:gd name="T27" fmla="*/ 13 h 223"/>
                      <a:gd name="T28" fmla="*/ 683 w 2844"/>
                      <a:gd name="T29" fmla="*/ 0 h 223"/>
                      <a:gd name="T30" fmla="*/ 666 w 2844"/>
                      <a:gd name="T31" fmla="*/ 102 h 223"/>
                      <a:gd name="T32" fmla="*/ 684 w 2844"/>
                      <a:gd name="T33" fmla="*/ 77 h 223"/>
                      <a:gd name="T34" fmla="*/ 652 w 2844"/>
                      <a:gd name="T35" fmla="*/ 77 h 223"/>
                      <a:gd name="T36" fmla="*/ 554 w 2844"/>
                      <a:gd name="T37" fmla="*/ 17 h 223"/>
                      <a:gd name="T38" fmla="*/ 2 w 2844"/>
                      <a:gd name="T39" fmla="*/ 6 h 223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844"/>
                      <a:gd name="T61" fmla="*/ 0 h 223"/>
                      <a:gd name="T62" fmla="*/ 2844 w 2844"/>
                      <a:gd name="T63" fmla="*/ 223 h 223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844" h="223">
                        <a:moveTo>
                          <a:pt x="2" y="6"/>
                        </a:moveTo>
                        <a:lnTo>
                          <a:pt x="0" y="174"/>
                        </a:lnTo>
                        <a:lnTo>
                          <a:pt x="99" y="190"/>
                        </a:lnTo>
                        <a:cubicBezTo>
                          <a:pt x="119" y="173"/>
                          <a:pt x="49" y="90"/>
                          <a:pt x="120" y="72"/>
                        </a:cubicBezTo>
                        <a:cubicBezTo>
                          <a:pt x="191" y="54"/>
                          <a:pt x="446" y="74"/>
                          <a:pt x="528" y="84"/>
                        </a:cubicBezTo>
                        <a:lnTo>
                          <a:pt x="612" y="132"/>
                        </a:lnTo>
                        <a:lnTo>
                          <a:pt x="618" y="222"/>
                        </a:lnTo>
                        <a:lnTo>
                          <a:pt x="858" y="223"/>
                        </a:lnTo>
                        <a:lnTo>
                          <a:pt x="1757" y="223"/>
                        </a:lnTo>
                        <a:lnTo>
                          <a:pt x="1750" y="17"/>
                        </a:lnTo>
                        <a:lnTo>
                          <a:pt x="2844" y="20"/>
                        </a:lnTo>
                        <a:lnTo>
                          <a:pt x="2844" y="220"/>
                        </a:lnTo>
                        <a:lnTo>
                          <a:pt x="1697" y="220"/>
                        </a:lnTo>
                        <a:lnTo>
                          <a:pt x="1697" y="13"/>
                        </a:lnTo>
                        <a:lnTo>
                          <a:pt x="683" y="0"/>
                        </a:lnTo>
                        <a:lnTo>
                          <a:pt x="666" y="102"/>
                        </a:lnTo>
                        <a:lnTo>
                          <a:pt x="684" y="77"/>
                        </a:lnTo>
                        <a:lnTo>
                          <a:pt x="652" y="77"/>
                        </a:lnTo>
                        <a:lnTo>
                          <a:pt x="554" y="1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de-DE"/>
                  </a:p>
                </p:txBody>
              </p:sp>
              <p:sp>
                <p:nvSpPr>
                  <p:cNvPr id="30" name="Freeform 186" descr="Eiche"/>
                  <p:cNvSpPr>
                    <a:spLocks/>
                  </p:cNvSpPr>
                  <p:nvPr/>
                </p:nvSpPr>
                <p:spPr bwMode="auto">
                  <a:xfrm>
                    <a:off x="2592" y="576"/>
                    <a:ext cx="1890" cy="336"/>
                  </a:xfrm>
                  <a:custGeom>
                    <a:avLst/>
                    <a:gdLst>
                      <a:gd name="T0" fmla="*/ 355 w 1890"/>
                      <a:gd name="T1" fmla="*/ 335 h 336"/>
                      <a:gd name="T2" fmla="*/ 722 w 1890"/>
                      <a:gd name="T3" fmla="*/ 304 h 336"/>
                      <a:gd name="T4" fmla="*/ 817 w 1890"/>
                      <a:gd name="T5" fmla="*/ 300 h 336"/>
                      <a:gd name="T6" fmla="*/ 1838 w 1890"/>
                      <a:gd name="T7" fmla="*/ 296 h 336"/>
                      <a:gd name="T8" fmla="*/ 1890 w 1890"/>
                      <a:gd name="T9" fmla="*/ 294 h 336"/>
                      <a:gd name="T10" fmla="*/ 1890 w 1890"/>
                      <a:gd name="T11" fmla="*/ 90 h 336"/>
                      <a:gd name="T12" fmla="*/ 816 w 1890"/>
                      <a:gd name="T13" fmla="*/ 90 h 336"/>
                      <a:gd name="T14" fmla="*/ 815 w 1890"/>
                      <a:gd name="T15" fmla="*/ 291 h 336"/>
                      <a:gd name="T16" fmla="*/ 714 w 1890"/>
                      <a:gd name="T17" fmla="*/ 292 h 336"/>
                      <a:gd name="T18" fmla="*/ 716 w 1890"/>
                      <a:gd name="T19" fmla="*/ 47 h 336"/>
                      <a:gd name="T20" fmla="*/ 260 w 1890"/>
                      <a:gd name="T21" fmla="*/ 12 h 336"/>
                      <a:gd name="T22" fmla="*/ 0 w 1890"/>
                      <a:gd name="T23" fmla="*/ 78 h 336"/>
                      <a:gd name="T24" fmla="*/ 13 w 1890"/>
                      <a:gd name="T25" fmla="*/ 269 h 336"/>
                      <a:gd name="T26" fmla="*/ 355 w 1890"/>
                      <a:gd name="T27" fmla="*/ 335 h 3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890"/>
                      <a:gd name="T43" fmla="*/ 0 h 336"/>
                      <a:gd name="T44" fmla="*/ 1890 w 1890"/>
                      <a:gd name="T45" fmla="*/ 336 h 3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890" h="336">
                        <a:moveTo>
                          <a:pt x="355" y="335"/>
                        </a:moveTo>
                        <a:cubicBezTo>
                          <a:pt x="473" y="336"/>
                          <a:pt x="646" y="309"/>
                          <a:pt x="722" y="304"/>
                        </a:cubicBezTo>
                        <a:cubicBezTo>
                          <a:pt x="798" y="298"/>
                          <a:pt x="632" y="301"/>
                          <a:pt x="817" y="300"/>
                        </a:cubicBezTo>
                        <a:cubicBezTo>
                          <a:pt x="1003" y="298"/>
                          <a:pt x="1659" y="297"/>
                          <a:pt x="1838" y="296"/>
                        </a:cubicBezTo>
                        <a:lnTo>
                          <a:pt x="1890" y="294"/>
                        </a:lnTo>
                        <a:lnTo>
                          <a:pt x="1890" y="90"/>
                        </a:lnTo>
                        <a:lnTo>
                          <a:pt x="816" y="90"/>
                        </a:lnTo>
                        <a:lnTo>
                          <a:pt x="815" y="291"/>
                        </a:lnTo>
                        <a:lnTo>
                          <a:pt x="714" y="292"/>
                        </a:lnTo>
                        <a:lnTo>
                          <a:pt x="716" y="47"/>
                        </a:lnTo>
                        <a:cubicBezTo>
                          <a:pt x="640" y="0"/>
                          <a:pt x="378" y="6"/>
                          <a:pt x="260" y="12"/>
                        </a:cubicBezTo>
                        <a:cubicBezTo>
                          <a:pt x="142" y="17"/>
                          <a:pt x="40" y="35"/>
                          <a:pt x="0" y="78"/>
                        </a:cubicBezTo>
                        <a:lnTo>
                          <a:pt x="13" y="269"/>
                        </a:lnTo>
                        <a:cubicBezTo>
                          <a:pt x="72" y="311"/>
                          <a:pt x="283" y="322"/>
                          <a:pt x="355" y="335"/>
                        </a:cubicBezTo>
                        <a:close/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6" name="Group 187"/>
                <p:cNvGrpSpPr>
                  <a:grpSpLocks/>
                </p:cNvGrpSpPr>
                <p:nvPr/>
              </p:nvGrpSpPr>
              <p:grpSpPr bwMode="auto">
                <a:xfrm>
                  <a:off x="2304" y="1200"/>
                  <a:ext cx="192" cy="1113"/>
                  <a:chOff x="240" y="863"/>
                  <a:chExt cx="432" cy="1978"/>
                </a:xfrm>
              </p:grpSpPr>
              <p:sp>
                <p:nvSpPr>
                  <p:cNvPr id="27" name="Freeform 188"/>
                  <p:cNvSpPr>
                    <a:spLocks/>
                  </p:cNvSpPr>
                  <p:nvPr/>
                </p:nvSpPr>
                <p:spPr bwMode="auto">
                  <a:xfrm>
                    <a:off x="240" y="863"/>
                    <a:ext cx="432" cy="1978"/>
                  </a:xfrm>
                  <a:custGeom>
                    <a:avLst/>
                    <a:gdLst>
                      <a:gd name="T0" fmla="*/ 0 w 576"/>
                      <a:gd name="T1" fmla="*/ 45 h 2362"/>
                      <a:gd name="T2" fmla="*/ 48 w 576"/>
                      <a:gd name="T3" fmla="*/ 61 h 2362"/>
                      <a:gd name="T4" fmla="*/ 48 w 576"/>
                      <a:gd name="T5" fmla="*/ 2240 h 2362"/>
                      <a:gd name="T6" fmla="*/ 116 w 576"/>
                      <a:gd name="T7" fmla="*/ 2325 h 2362"/>
                      <a:gd name="T8" fmla="*/ 208 w 576"/>
                      <a:gd name="T9" fmla="*/ 2362 h 2362"/>
                      <a:gd name="T10" fmla="*/ 376 w 576"/>
                      <a:gd name="T11" fmla="*/ 2362 h 2362"/>
                      <a:gd name="T12" fmla="*/ 480 w 576"/>
                      <a:gd name="T13" fmla="*/ 2319 h 2362"/>
                      <a:gd name="T14" fmla="*/ 543 w 576"/>
                      <a:gd name="T15" fmla="*/ 2241 h 2362"/>
                      <a:gd name="T16" fmla="*/ 544 w 576"/>
                      <a:gd name="T17" fmla="*/ 67 h 2362"/>
                      <a:gd name="T18" fmla="*/ 576 w 576"/>
                      <a:gd name="T19" fmla="*/ 39 h 2362"/>
                      <a:gd name="T20" fmla="*/ 540 w 576"/>
                      <a:gd name="T21" fmla="*/ 12 h 2362"/>
                      <a:gd name="T22" fmla="*/ 516 w 576"/>
                      <a:gd name="T23" fmla="*/ 0 h 2362"/>
                      <a:gd name="T24" fmla="*/ 516 w 576"/>
                      <a:gd name="T25" fmla="*/ 2238 h 2362"/>
                      <a:gd name="T26" fmla="*/ 465 w 576"/>
                      <a:gd name="T27" fmla="*/ 2301 h 2362"/>
                      <a:gd name="T28" fmla="*/ 392 w 576"/>
                      <a:gd name="T29" fmla="*/ 2334 h 2362"/>
                      <a:gd name="T30" fmla="*/ 196 w 576"/>
                      <a:gd name="T31" fmla="*/ 2334 h 2362"/>
                      <a:gd name="T32" fmla="*/ 126 w 576"/>
                      <a:gd name="T33" fmla="*/ 2310 h 2362"/>
                      <a:gd name="T34" fmla="*/ 72 w 576"/>
                      <a:gd name="T35" fmla="*/ 2240 h 2362"/>
                      <a:gd name="T36" fmla="*/ 72 w 576"/>
                      <a:gd name="T37" fmla="*/ 8 h 2362"/>
                      <a:gd name="T38" fmla="*/ 524 w 576"/>
                      <a:gd name="T39" fmla="*/ 8 h 2362"/>
                      <a:gd name="T40" fmla="*/ 36 w 576"/>
                      <a:gd name="T41" fmla="*/ 8 h 2362"/>
                      <a:gd name="T42" fmla="*/ 0 w 576"/>
                      <a:gd name="T43" fmla="*/ 45 h 236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76"/>
                      <a:gd name="T67" fmla="*/ 0 h 2362"/>
                      <a:gd name="T68" fmla="*/ 576 w 576"/>
                      <a:gd name="T69" fmla="*/ 2362 h 236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76" h="2362">
                        <a:moveTo>
                          <a:pt x="0" y="45"/>
                        </a:moveTo>
                        <a:lnTo>
                          <a:pt x="48" y="61"/>
                        </a:lnTo>
                        <a:lnTo>
                          <a:pt x="48" y="2240"/>
                        </a:lnTo>
                        <a:lnTo>
                          <a:pt x="116" y="2325"/>
                        </a:lnTo>
                        <a:lnTo>
                          <a:pt x="208" y="2362"/>
                        </a:lnTo>
                        <a:lnTo>
                          <a:pt x="376" y="2362"/>
                        </a:lnTo>
                        <a:lnTo>
                          <a:pt x="480" y="2319"/>
                        </a:lnTo>
                        <a:lnTo>
                          <a:pt x="543" y="2241"/>
                        </a:lnTo>
                        <a:lnTo>
                          <a:pt x="544" y="67"/>
                        </a:lnTo>
                        <a:lnTo>
                          <a:pt x="576" y="39"/>
                        </a:lnTo>
                        <a:lnTo>
                          <a:pt x="540" y="12"/>
                        </a:lnTo>
                        <a:lnTo>
                          <a:pt x="516" y="0"/>
                        </a:lnTo>
                        <a:lnTo>
                          <a:pt x="516" y="2238"/>
                        </a:lnTo>
                        <a:lnTo>
                          <a:pt x="465" y="2301"/>
                        </a:lnTo>
                        <a:lnTo>
                          <a:pt x="392" y="2334"/>
                        </a:lnTo>
                        <a:lnTo>
                          <a:pt x="196" y="2334"/>
                        </a:lnTo>
                        <a:lnTo>
                          <a:pt x="126" y="2310"/>
                        </a:lnTo>
                        <a:lnTo>
                          <a:pt x="72" y="2240"/>
                        </a:lnTo>
                        <a:lnTo>
                          <a:pt x="72" y="8"/>
                        </a:lnTo>
                        <a:lnTo>
                          <a:pt x="524" y="8"/>
                        </a:lnTo>
                        <a:lnTo>
                          <a:pt x="36" y="8"/>
                        </a:lnTo>
                        <a:lnTo>
                          <a:pt x="0" y="4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" name="Freeform 189"/>
                  <p:cNvSpPr>
                    <a:spLocks/>
                  </p:cNvSpPr>
                  <p:nvPr/>
                </p:nvSpPr>
                <p:spPr bwMode="auto">
                  <a:xfrm>
                    <a:off x="294" y="1822"/>
                    <a:ext cx="333" cy="1009"/>
                  </a:xfrm>
                  <a:custGeom>
                    <a:avLst/>
                    <a:gdLst>
                      <a:gd name="T0" fmla="*/ 0 w 333"/>
                      <a:gd name="T1" fmla="*/ 0 h 1009"/>
                      <a:gd name="T2" fmla="*/ 0 w 333"/>
                      <a:gd name="T3" fmla="*/ 912 h 1009"/>
                      <a:gd name="T4" fmla="*/ 38 w 333"/>
                      <a:gd name="T5" fmla="*/ 978 h 1009"/>
                      <a:gd name="T6" fmla="*/ 96 w 333"/>
                      <a:gd name="T7" fmla="*/ 1003 h 1009"/>
                      <a:gd name="T8" fmla="*/ 186 w 333"/>
                      <a:gd name="T9" fmla="*/ 1009 h 1009"/>
                      <a:gd name="T10" fmla="*/ 257 w 333"/>
                      <a:gd name="T11" fmla="*/ 994 h 1009"/>
                      <a:gd name="T12" fmla="*/ 305 w 333"/>
                      <a:gd name="T13" fmla="*/ 961 h 1009"/>
                      <a:gd name="T14" fmla="*/ 333 w 333"/>
                      <a:gd name="T15" fmla="*/ 912 h 1009"/>
                      <a:gd name="T16" fmla="*/ 333 w 333"/>
                      <a:gd name="T17" fmla="*/ 1 h 1009"/>
                      <a:gd name="T18" fmla="*/ 0 w 333"/>
                      <a:gd name="T19" fmla="*/ 0 h 100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33"/>
                      <a:gd name="T31" fmla="*/ 0 h 1009"/>
                      <a:gd name="T32" fmla="*/ 333 w 333"/>
                      <a:gd name="T33" fmla="*/ 1009 h 100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33" h="1009">
                        <a:moveTo>
                          <a:pt x="0" y="0"/>
                        </a:moveTo>
                        <a:lnTo>
                          <a:pt x="0" y="912"/>
                        </a:lnTo>
                        <a:lnTo>
                          <a:pt x="38" y="978"/>
                        </a:lnTo>
                        <a:lnTo>
                          <a:pt x="96" y="1003"/>
                        </a:lnTo>
                        <a:lnTo>
                          <a:pt x="186" y="1009"/>
                        </a:lnTo>
                        <a:lnTo>
                          <a:pt x="257" y="994"/>
                        </a:lnTo>
                        <a:lnTo>
                          <a:pt x="305" y="961"/>
                        </a:lnTo>
                        <a:lnTo>
                          <a:pt x="333" y="912"/>
                        </a:lnTo>
                        <a:lnTo>
                          <a:pt x="333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CC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49" name="Gruppieren 48"/>
            <p:cNvGrpSpPr/>
            <p:nvPr/>
          </p:nvGrpSpPr>
          <p:grpSpPr>
            <a:xfrm>
              <a:off x="1373807" y="1493589"/>
              <a:ext cx="551778" cy="990600"/>
              <a:chOff x="1373807" y="1647379"/>
              <a:chExt cx="551778" cy="990600"/>
            </a:xfrm>
          </p:grpSpPr>
          <p:sp>
            <p:nvSpPr>
              <p:cNvPr id="37" name="AutoShape 205"/>
              <p:cNvSpPr>
                <a:spLocks noChangeArrowheads="1"/>
              </p:cNvSpPr>
              <p:nvPr/>
            </p:nvSpPr>
            <p:spPr bwMode="auto">
              <a:xfrm rot="16200000">
                <a:off x="1154396" y="1866790"/>
                <a:ext cx="990600" cy="551778"/>
              </a:xfrm>
              <a:prstGeom prst="flowChartAlternateProcess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AutoShape 206"/>
              <p:cNvSpPr>
                <a:spLocks noChangeArrowheads="1"/>
              </p:cNvSpPr>
              <p:nvPr/>
            </p:nvSpPr>
            <p:spPr bwMode="auto">
              <a:xfrm rot="16200000">
                <a:off x="1522341" y="1579807"/>
                <a:ext cx="252413" cy="48280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de-DE" sz="1000" b="1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de-DE" sz="1000" b="1">
                    <a:latin typeface="Arial" pitchFamily="34" charset="0"/>
                    <a:cs typeface="Arial" pitchFamily="34" charset="0"/>
                  </a:rPr>
                  <a:t>0.000</a:t>
                </a:r>
              </a:p>
              <a:p>
                <a:pPr algn="ctr"/>
                <a:r>
                  <a:rPr lang="de-DE" sz="1200" b="1">
                    <a:latin typeface="Arial" pitchFamily="34" charset="0"/>
                    <a:cs typeface="Arial" pitchFamily="34" charset="0"/>
                  </a:rPr>
                  <a:t>	</a:t>
                </a:r>
              </a:p>
            </p:txBody>
          </p:sp>
          <p:sp>
            <p:nvSpPr>
              <p:cNvPr id="39" name="Oval 207"/>
              <p:cNvSpPr>
                <a:spLocks noChangeArrowheads="1"/>
              </p:cNvSpPr>
              <p:nvPr/>
            </p:nvSpPr>
            <p:spPr bwMode="auto">
              <a:xfrm>
                <a:off x="1473820" y="1993454"/>
                <a:ext cx="52550" cy="47625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208"/>
              <p:cNvSpPr>
                <a:spLocks noChangeArrowheads="1"/>
              </p:cNvSpPr>
              <p:nvPr/>
            </p:nvSpPr>
            <p:spPr bwMode="auto">
              <a:xfrm>
                <a:off x="1573832" y="1993454"/>
                <a:ext cx="52550" cy="476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209"/>
              <p:cNvSpPr>
                <a:spLocks noChangeArrowheads="1"/>
              </p:cNvSpPr>
              <p:nvPr/>
            </p:nvSpPr>
            <p:spPr bwMode="auto">
              <a:xfrm>
                <a:off x="1673845" y="1993454"/>
                <a:ext cx="52550" cy="476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10"/>
              <p:cNvSpPr>
                <a:spLocks noChangeArrowheads="1"/>
              </p:cNvSpPr>
              <p:nvPr/>
            </p:nvSpPr>
            <p:spPr bwMode="auto">
              <a:xfrm>
                <a:off x="1773857" y="1993454"/>
                <a:ext cx="52550" cy="476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211"/>
              <p:cNvSpPr>
                <a:spLocks noChangeArrowheads="1"/>
              </p:cNvSpPr>
              <p:nvPr/>
            </p:nvSpPr>
            <p:spPr bwMode="auto">
              <a:xfrm>
                <a:off x="1491282" y="2166492"/>
                <a:ext cx="292311" cy="268287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AutoShape 212"/>
              <p:cNvSpPr>
                <a:spLocks noChangeArrowheads="1"/>
              </p:cNvSpPr>
              <p:nvPr/>
            </p:nvSpPr>
            <p:spPr bwMode="auto">
              <a:xfrm rot="3291080">
                <a:off x="1532857" y="2218649"/>
                <a:ext cx="141288" cy="45719"/>
              </a:xfrm>
              <a:prstGeom prst="flowChartTerminator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13"/>
              <p:cNvSpPr>
                <a:spLocks noChangeArrowheads="1"/>
              </p:cNvSpPr>
              <p:nvPr/>
            </p:nvSpPr>
            <p:spPr bwMode="auto">
              <a:xfrm>
                <a:off x="1457945" y="2510979"/>
                <a:ext cx="68972" cy="63500"/>
              </a:xfrm>
              <a:prstGeom prst="ellipse">
                <a:avLst/>
              </a:prstGeom>
              <a:solidFill>
                <a:srgbClr val="333333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214"/>
              <p:cNvSpPr>
                <a:spLocks noChangeArrowheads="1"/>
              </p:cNvSpPr>
              <p:nvPr/>
            </p:nvSpPr>
            <p:spPr bwMode="auto">
              <a:xfrm>
                <a:off x="1557957" y="2510979"/>
                <a:ext cx="68972" cy="63500"/>
              </a:xfrm>
              <a:prstGeom prst="ellipse">
                <a:avLst/>
              </a:prstGeom>
              <a:solidFill>
                <a:srgbClr val="333333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l 215"/>
              <p:cNvSpPr>
                <a:spLocks noChangeArrowheads="1"/>
              </p:cNvSpPr>
              <p:nvPr/>
            </p:nvSpPr>
            <p:spPr bwMode="auto">
              <a:xfrm>
                <a:off x="1657970" y="2510979"/>
                <a:ext cx="68972" cy="63500"/>
              </a:xfrm>
              <a:prstGeom prst="ellipse">
                <a:avLst/>
              </a:prstGeom>
              <a:solidFill>
                <a:srgbClr val="333333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Oval 216"/>
              <p:cNvSpPr>
                <a:spLocks noChangeArrowheads="1"/>
              </p:cNvSpPr>
              <p:nvPr/>
            </p:nvSpPr>
            <p:spPr bwMode="auto">
              <a:xfrm>
                <a:off x="1757982" y="2510979"/>
                <a:ext cx="68972" cy="63500"/>
              </a:xfrm>
              <a:prstGeom prst="ellipse">
                <a:avLst/>
              </a:prstGeom>
              <a:solidFill>
                <a:srgbClr val="333333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916607" y="504379"/>
          <a:ext cx="6463680" cy="4320034"/>
        </p:xfrm>
        <a:graphic>
          <a:graphicData uri="http://schemas.openxmlformats.org/drawingml/2006/table">
            <a:tbl>
              <a:tblPr/>
              <a:tblGrid>
                <a:gridCol w="1615920"/>
                <a:gridCol w="1615920"/>
                <a:gridCol w="1615920"/>
                <a:gridCol w="1615920"/>
              </a:tblGrid>
              <a:tr h="871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3" name="Gruppieren 42"/>
          <p:cNvGrpSpPr/>
          <p:nvPr/>
        </p:nvGrpSpPr>
        <p:grpSpPr>
          <a:xfrm>
            <a:off x="1221407" y="1512491"/>
            <a:ext cx="1185665" cy="3096344"/>
            <a:chOff x="1221407" y="1512491"/>
            <a:chExt cx="1185665" cy="3096344"/>
          </a:xfrm>
        </p:grpSpPr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1450007" y="1512491"/>
              <a:ext cx="472952" cy="838200"/>
              <a:chOff x="1200" y="1584"/>
              <a:chExt cx="288" cy="528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272" y="1584"/>
                <a:ext cx="130" cy="194"/>
                <a:chOff x="288" y="590"/>
                <a:chExt cx="768" cy="917"/>
              </a:xfrm>
            </p:grpSpPr>
            <p:sp>
              <p:nvSpPr>
                <p:cNvPr id="21" name="Freeform 31"/>
                <p:cNvSpPr>
                  <a:spLocks/>
                </p:cNvSpPr>
                <p:nvPr/>
              </p:nvSpPr>
              <p:spPr bwMode="auto">
                <a:xfrm>
                  <a:off x="310" y="963"/>
                  <a:ext cx="693" cy="536"/>
                </a:xfrm>
                <a:custGeom>
                  <a:avLst/>
                  <a:gdLst>
                    <a:gd name="T0" fmla="*/ 0 w 525"/>
                    <a:gd name="T1" fmla="*/ 0 h 421"/>
                    <a:gd name="T2" fmla="*/ 519 w 525"/>
                    <a:gd name="T3" fmla="*/ 0 h 421"/>
                    <a:gd name="T4" fmla="*/ 525 w 525"/>
                    <a:gd name="T5" fmla="*/ 331 h 421"/>
                    <a:gd name="T6" fmla="*/ 510 w 525"/>
                    <a:gd name="T7" fmla="*/ 391 h 421"/>
                    <a:gd name="T8" fmla="*/ 450 w 525"/>
                    <a:gd name="T9" fmla="*/ 420 h 421"/>
                    <a:gd name="T10" fmla="*/ 58 w 525"/>
                    <a:gd name="T11" fmla="*/ 421 h 421"/>
                    <a:gd name="T12" fmla="*/ 9 w 525"/>
                    <a:gd name="T13" fmla="*/ 391 h 421"/>
                    <a:gd name="T14" fmla="*/ 1 w 525"/>
                    <a:gd name="T15" fmla="*/ 330 h 421"/>
                    <a:gd name="T16" fmla="*/ 0 w 525"/>
                    <a:gd name="T17" fmla="*/ 0 h 4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5"/>
                    <a:gd name="T28" fmla="*/ 0 h 421"/>
                    <a:gd name="T29" fmla="*/ 525 w 525"/>
                    <a:gd name="T30" fmla="*/ 421 h 4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5" h="421">
                      <a:moveTo>
                        <a:pt x="0" y="0"/>
                      </a:moveTo>
                      <a:lnTo>
                        <a:pt x="519" y="0"/>
                      </a:lnTo>
                      <a:lnTo>
                        <a:pt x="525" y="331"/>
                      </a:lnTo>
                      <a:lnTo>
                        <a:pt x="510" y="391"/>
                      </a:lnTo>
                      <a:lnTo>
                        <a:pt x="450" y="420"/>
                      </a:lnTo>
                      <a:lnTo>
                        <a:pt x="58" y="421"/>
                      </a:lnTo>
                      <a:lnTo>
                        <a:pt x="9" y="391"/>
                      </a:lnTo>
                      <a:lnTo>
                        <a:pt x="1" y="3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22" name="Freeform 32"/>
                <p:cNvSpPr>
                  <a:spLocks/>
                </p:cNvSpPr>
                <p:nvPr/>
              </p:nvSpPr>
              <p:spPr bwMode="auto">
                <a:xfrm>
                  <a:off x="288" y="590"/>
                  <a:ext cx="768" cy="917"/>
                </a:xfrm>
                <a:custGeom>
                  <a:avLst/>
                  <a:gdLst>
                    <a:gd name="T0" fmla="*/ 6 w 582"/>
                    <a:gd name="T1" fmla="*/ 568 h 720"/>
                    <a:gd name="T2" fmla="*/ 76 w 582"/>
                    <a:gd name="T3" fmla="*/ 720 h 720"/>
                    <a:gd name="T4" fmla="*/ 464 w 582"/>
                    <a:gd name="T5" fmla="*/ 720 h 720"/>
                    <a:gd name="T6" fmla="*/ 546 w 582"/>
                    <a:gd name="T7" fmla="*/ 587 h 720"/>
                    <a:gd name="T8" fmla="*/ 547 w 582"/>
                    <a:gd name="T9" fmla="*/ 59 h 720"/>
                    <a:gd name="T10" fmla="*/ 554 w 582"/>
                    <a:gd name="T11" fmla="*/ 26 h 720"/>
                    <a:gd name="T12" fmla="*/ 582 w 582"/>
                    <a:gd name="T13" fmla="*/ 8 h 720"/>
                    <a:gd name="T14" fmla="*/ 575 w 582"/>
                    <a:gd name="T15" fmla="*/ 0 h 720"/>
                    <a:gd name="T16" fmla="*/ 543 w 582"/>
                    <a:gd name="T17" fmla="*/ 25 h 720"/>
                    <a:gd name="T18" fmla="*/ 536 w 582"/>
                    <a:gd name="T19" fmla="*/ 57 h 720"/>
                    <a:gd name="T20" fmla="*/ 536 w 582"/>
                    <a:gd name="T21" fmla="*/ 602 h 720"/>
                    <a:gd name="T22" fmla="*/ 454 w 582"/>
                    <a:gd name="T23" fmla="*/ 710 h 720"/>
                    <a:gd name="T24" fmla="*/ 94 w 582"/>
                    <a:gd name="T25" fmla="*/ 711 h 720"/>
                    <a:gd name="T26" fmla="*/ 18 w 582"/>
                    <a:gd name="T27" fmla="*/ 576 h 720"/>
                    <a:gd name="T28" fmla="*/ 19 w 582"/>
                    <a:gd name="T29" fmla="*/ 0 h 720"/>
                    <a:gd name="T30" fmla="*/ 578 w 582"/>
                    <a:gd name="T31" fmla="*/ 0 h 720"/>
                    <a:gd name="T32" fmla="*/ 6 w 582"/>
                    <a:gd name="T33" fmla="*/ 0 h 720"/>
                    <a:gd name="T34" fmla="*/ 6 w 582"/>
                    <a:gd name="T35" fmla="*/ 568 h 7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82"/>
                    <a:gd name="T55" fmla="*/ 0 h 720"/>
                    <a:gd name="T56" fmla="*/ 582 w 582"/>
                    <a:gd name="T57" fmla="*/ 720 h 7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82" h="720">
                      <a:moveTo>
                        <a:pt x="6" y="568"/>
                      </a:moveTo>
                      <a:cubicBezTo>
                        <a:pt x="18" y="688"/>
                        <a:pt x="0" y="695"/>
                        <a:pt x="76" y="720"/>
                      </a:cubicBezTo>
                      <a:lnTo>
                        <a:pt x="464" y="720"/>
                      </a:lnTo>
                      <a:cubicBezTo>
                        <a:pt x="542" y="698"/>
                        <a:pt x="542" y="679"/>
                        <a:pt x="546" y="587"/>
                      </a:cubicBezTo>
                      <a:cubicBezTo>
                        <a:pt x="547" y="551"/>
                        <a:pt x="545" y="152"/>
                        <a:pt x="547" y="59"/>
                      </a:cubicBezTo>
                      <a:lnTo>
                        <a:pt x="554" y="26"/>
                      </a:lnTo>
                      <a:lnTo>
                        <a:pt x="582" y="8"/>
                      </a:lnTo>
                      <a:lnTo>
                        <a:pt x="575" y="0"/>
                      </a:lnTo>
                      <a:cubicBezTo>
                        <a:pt x="569" y="3"/>
                        <a:pt x="549" y="16"/>
                        <a:pt x="543" y="25"/>
                      </a:cubicBezTo>
                      <a:lnTo>
                        <a:pt x="536" y="57"/>
                      </a:lnTo>
                      <a:lnTo>
                        <a:pt x="536" y="602"/>
                      </a:lnTo>
                      <a:cubicBezTo>
                        <a:pt x="530" y="680"/>
                        <a:pt x="528" y="690"/>
                        <a:pt x="454" y="710"/>
                      </a:cubicBezTo>
                      <a:lnTo>
                        <a:pt x="94" y="711"/>
                      </a:lnTo>
                      <a:cubicBezTo>
                        <a:pt x="21" y="689"/>
                        <a:pt x="30" y="694"/>
                        <a:pt x="18" y="576"/>
                      </a:cubicBezTo>
                      <a:lnTo>
                        <a:pt x="19" y="0"/>
                      </a:lnTo>
                      <a:lnTo>
                        <a:pt x="578" y="0"/>
                      </a:lnTo>
                      <a:lnTo>
                        <a:pt x="6" y="0"/>
                      </a:lnTo>
                      <a:lnTo>
                        <a:pt x="6" y="56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" name="Oval 33"/>
              <p:cNvSpPr>
                <a:spLocks noChangeArrowheads="1"/>
              </p:cNvSpPr>
              <p:nvPr/>
            </p:nvSpPr>
            <p:spPr bwMode="auto">
              <a:xfrm>
                <a:off x="1301" y="1712"/>
                <a:ext cx="14" cy="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" name="Oval 34"/>
              <p:cNvSpPr>
                <a:spLocks noChangeArrowheads="1"/>
              </p:cNvSpPr>
              <p:nvPr/>
            </p:nvSpPr>
            <p:spPr bwMode="auto">
              <a:xfrm>
                <a:off x="1301" y="1744"/>
                <a:ext cx="14" cy="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" name="Oval 35"/>
              <p:cNvSpPr>
                <a:spLocks noChangeArrowheads="1"/>
              </p:cNvSpPr>
              <p:nvPr/>
            </p:nvSpPr>
            <p:spPr bwMode="auto">
              <a:xfrm>
                <a:off x="1330" y="1728"/>
                <a:ext cx="14" cy="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" name="Oval 36"/>
              <p:cNvSpPr>
                <a:spLocks noChangeArrowheads="1"/>
              </p:cNvSpPr>
              <p:nvPr/>
            </p:nvSpPr>
            <p:spPr bwMode="auto">
              <a:xfrm>
                <a:off x="1358" y="1744"/>
                <a:ext cx="15" cy="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1248" y="1856"/>
                <a:ext cx="192" cy="256"/>
                <a:chOff x="3552" y="1500"/>
                <a:chExt cx="1872" cy="1980"/>
              </a:xfrm>
            </p:grpSpPr>
            <p:sp>
              <p:nvSpPr>
                <p:cNvPr id="15" name="Freeform 38"/>
                <p:cNvSpPr>
                  <a:spLocks/>
                </p:cNvSpPr>
                <p:nvPr/>
              </p:nvSpPr>
              <p:spPr bwMode="auto">
                <a:xfrm>
                  <a:off x="4353" y="1500"/>
                  <a:ext cx="310" cy="938"/>
                </a:xfrm>
                <a:custGeom>
                  <a:avLst/>
                  <a:gdLst>
                    <a:gd name="T0" fmla="*/ 301 w 310"/>
                    <a:gd name="T1" fmla="*/ 542 h 938"/>
                    <a:gd name="T2" fmla="*/ 301 w 310"/>
                    <a:gd name="T3" fmla="*/ 743 h 938"/>
                    <a:gd name="T4" fmla="*/ 267 w 310"/>
                    <a:gd name="T5" fmla="*/ 906 h 938"/>
                    <a:gd name="T6" fmla="*/ 171 w 310"/>
                    <a:gd name="T7" fmla="*/ 933 h 938"/>
                    <a:gd name="T8" fmla="*/ 30 w 310"/>
                    <a:gd name="T9" fmla="*/ 909 h 938"/>
                    <a:gd name="T10" fmla="*/ 7 w 310"/>
                    <a:gd name="T11" fmla="*/ 783 h 938"/>
                    <a:gd name="T12" fmla="*/ 7 w 310"/>
                    <a:gd name="T13" fmla="*/ 622 h 938"/>
                    <a:gd name="T14" fmla="*/ 49 w 310"/>
                    <a:gd name="T15" fmla="*/ 422 h 938"/>
                    <a:gd name="T16" fmla="*/ 91 w 310"/>
                    <a:gd name="T17" fmla="*/ 221 h 938"/>
                    <a:gd name="T18" fmla="*/ 91 w 310"/>
                    <a:gd name="T19" fmla="*/ 20 h 938"/>
                    <a:gd name="T20" fmla="*/ 133 w 310"/>
                    <a:gd name="T21" fmla="*/ 100 h 938"/>
                    <a:gd name="T22" fmla="*/ 175 w 310"/>
                    <a:gd name="T23" fmla="*/ 181 h 938"/>
                    <a:gd name="T24" fmla="*/ 249 w 310"/>
                    <a:gd name="T25" fmla="*/ 279 h 938"/>
                    <a:gd name="T26" fmla="*/ 297 w 310"/>
                    <a:gd name="T27" fmla="*/ 405 h 938"/>
                    <a:gd name="T28" fmla="*/ 301 w 310"/>
                    <a:gd name="T29" fmla="*/ 542 h 9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0"/>
                    <a:gd name="T46" fmla="*/ 0 h 938"/>
                    <a:gd name="T47" fmla="*/ 310 w 310"/>
                    <a:gd name="T48" fmla="*/ 938 h 93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0" h="938">
                      <a:moveTo>
                        <a:pt x="301" y="542"/>
                      </a:moveTo>
                      <a:cubicBezTo>
                        <a:pt x="301" y="602"/>
                        <a:pt x="310" y="686"/>
                        <a:pt x="301" y="743"/>
                      </a:cubicBezTo>
                      <a:cubicBezTo>
                        <a:pt x="295" y="804"/>
                        <a:pt x="289" y="874"/>
                        <a:pt x="267" y="906"/>
                      </a:cubicBezTo>
                      <a:cubicBezTo>
                        <a:pt x="245" y="938"/>
                        <a:pt x="210" y="933"/>
                        <a:pt x="171" y="933"/>
                      </a:cubicBezTo>
                      <a:cubicBezTo>
                        <a:pt x="132" y="933"/>
                        <a:pt x="57" y="934"/>
                        <a:pt x="30" y="909"/>
                      </a:cubicBezTo>
                      <a:cubicBezTo>
                        <a:pt x="2" y="889"/>
                        <a:pt x="11" y="831"/>
                        <a:pt x="7" y="783"/>
                      </a:cubicBezTo>
                      <a:cubicBezTo>
                        <a:pt x="3" y="735"/>
                        <a:pt x="0" y="683"/>
                        <a:pt x="7" y="622"/>
                      </a:cubicBezTo>
                      <a:cubicBezTo>
                        <a:pt x="14" y="562"/>
                        <a:pt x="35" y="488"/>
                        <a:pt x="49" y="422"/>
                      </a:cubicBezTo>
                      <a:cubicBezTo>
                        <a:pt x="63" y="355"/>
                        <a:pt x="84" y="288"/>
                        <a:pt x="91" y="221"/>
                      </a:cubicBezTo>
                      <a:cubicBezTo>
                        <a:pt x="98" y="154"/>
                        <a:pt x="84" y="40"/>
                        <a:pt x="91" y="20"/>
                      </a:cubicBezTo>
                      <a:cubicBezTo>
                        <a:pt x="98" y="0"/>
                        <a:pt x="119" y="74"/>
                        <a:pt x="133" y="100"/>
                      </a:cubicBezTo>
                      <a:cubicBezTo>
                        <a:pt x="147" y="127"/>
                        <a:pt x="156" y="151"/>
                        <a:pt x="175" y="181"/>
                      </a:cubicBezTo>
                      <a:cubicBezTo>
                        <a:pt x="194" y="211"/>
                        <a:pt x="229" y="242"/>
                        <a:pt x="249" y="279"/>
                      </a:cubicBezTo>
                      <a:cubicBezTo>
                        <a:pt x="269" y="316"/>
                        <a:pt x="288" y="361"/>
                        <a:pt x="297" y="405"/>
                      </a:cubicBezTo>
                      <a:cubicBezTo>
                        <a:pt x="304" y="446"/>
                        <a:pt x="301" y="482"/>
                        <a:pt x="301" y="5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AutoShape 39"/>
                <p:cNvSpPr>
                  <a:spLocks noChangeArrowheads="1"/>
                </p:cNvSpPr>
                <p:nvPr/>
              </p:nvSpPr>
              <p:spPr bwMode="auto">
                <a:xfrm>
                  <a:off x="3552" y="3288"/>
                  <a:ext cx="1872" cy="192"/>
                </a:xfrm>
                <a:prstGeom prst="flowChartProcess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7" name="AutoShape 40"/>
                <p:cNvSpPr>
                  <a:spLocks noChangeArrowheads="1"/>
                </p:cNvSpPr>
                <p:nvPr/>
              </p:nvSpPr>
              <p:spPr bwMode="auto">
                <a:xfrm>
                  <a:off x="4320" y="2520"/>
                  <a:ext cx="384" cy="768"/>
                </a:xfrm>
                <a:prstGeom prst="flowChartProcess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" name="AutoShape 41"/>
                <p:cNvSpPr>
                  <a:spLocks noChangeArrowheads="1"/>
                </p:cNvSpPr>
                <p:nvPr/>
              </p:nvSpPr>
              <p:spPr bwMode="auto">
                <a:xfrm>
                  <a:off x="4704" y="2904"/>
                  <a:ext cx="144" cy="96"/>
                </a:xfrm>
                <a:prstGeom prst="flowChartProcess">
                  <a:avLst/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9" name="AutoShape 42" descr="Horizontal hell"/>
                <p:cNvSpPr>
                  <a:spLocks noChangeArrowheads="1"/>
                </p:cNvSpPr>
                <p:nvPr/>
              </p:nvSpPr>
              <p:spPr bwMode="auto">
                <a:xfrm>
                  <a:off x="4848" y="2808"/>
                  <a:ext cx="48" cy="288"/>
                </a:xfrm>
                <a:prstGeom prst="roundRect">
                  <a:avLst>
                    <a:gd name="adj" fmla="val 16667"/>
                  </a:avLst>
                </a:prstGeom>
                <a:pattFill prst="ltHorz">
                  <a:fgClr>
                    <a:schemeClr val="tx1"/>
                  </a:fgClr>
                  <a:bgClr>
                    <a:schemeClr val="bg2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0" name="AutoShape 43" descr="Vertikal hell"/>
                <p:cNvSpPr>
                  <a:spLocks noChangeArrowheads="1"/>
                </p:cNvSpPr>
                <p:nvPr/>
              </p:nvSpPr>
              <p:spPr bwMode="auto">
                <a:xfrm>
                  <a:off x="4224" y="2424"/>
                  <a:ext cx="576" cy="96"/>
                </a:xfrm>
                <a:prstGeom prst="roundRect">
                  <a:avLst>
                    <a:gd name="adj" fmla="val 16667"/>
                  </a:avLst>
                </a:prstGeom>
                <a:pattFill prst="ltVert">
                  <a:fgClr>
                    <a:schemeClr val="tx1"/>
                  </a:fgClr>
                  <a:bgClr>
                    <a:schemeClr val="bg2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200" y="1792"/>
                <a:ext cx="288" cy="320"/>
                <a:chOff x="288" y="1998"/>
                <a:chExt cx="912" cy="882"/>
              </a:xfrm>
            </p:grpSpPr>
            <p:sp>
              <p:nvSpPr>
                <p:cNvPr id="1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88" y="1998"/>
                  <a:ext cx="9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Freeform 46"/>
                <p:cNvSpPr>
                  <a:spLocks/>
                </p:cNvSpPr>
                <p:nvPr/>
              </p:nvSpPr>
              <p:spPr bwMode="auto">
                <a:xfrm>
                  <a:off x="350" y="2027"/>
                  <a:ext cx="142" cy="853"/>
                </a:xfrm>
                <a:custGeom>
                  <a:avLst/>
                  <a:gdLst>
                    <a:gd name="T0" fmla="*/ 0 w 240"/>
                    <a:gd name="T1" fmla="*/ 864 h 864"/>
                    <a:gd name="T2" fmla="*/ 192 w 240"/>
                    <a:gd name="T3" fmla="*/ 384 h 864"/>
                    <a:gd name="T4" fmla="*/ 192 w 240"/>
                    <a:gd name="T5" fmla="*/ 0 h 864"/>
                    <a:gd name="T6" fmla="*/ 240 w 240"/>
                    <a:gd name="T7" fmla="*/ 0 h 864"/>
                    <a:gd name="T8" fmla="*/ 240 w 240"/>
                    <a:gd name="T9" fmla="*/ 384 h 864"/>
                    <a:gd name="T10" fmla="*/ 48 w 240"/>
                    <a:gd name="T11" fmla="*/ 864 h 864"/>
                    <a:gd name="T12" fmla="*/ 0 w 240"/>
                    <a:gd name="T13" fmla="*/ 864 h 8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0"/>
                    <a:gd name="T22" fmla="*/ 0 h 864"/>
                    <a:gd name="T23" fmla="*/ 240 w 240"/>
                    <a:gd name="T24" fmla="*/ 864 h 8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0" h="864">
                      <a:moveTo>
                        <a:pt x="0" y="864"/>
                      </a:moveTo>
                      <a:lnTo>
                        <a:pt x="192" y="384"/>
                      </a:lnTo>
                      <a:lnTo>
                        <a:pt x="192" y="0"/>
                      </a:lnTo>
                      <a:lnTo>
                        <a:pt x="240" y="0"/>
                      </a:lnTo>
                      <a:lnTo>
                        <a:pt x="240" y="384"/>
                      </a:lnTo>
                      <a:lnTo>
                        <a:pt x="48" y="864"/>
                      </a:lnTo>
                      <a:lnTo>
                        <a:pt x="0" y="8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 flipH="1">
                  <a:off x="968" y="2027"/>
                  <a:ext cx="143" cy="853"/>
                </a:xfrm>
                <a:custGeom>
                  <a:avLst/>
                  <a:gdLst>
                    <a:gd name="T0" fmla="*/ 0 w 240"/>
                    <a:gd name="T1" fmla="*/ 864 h 864"/>
                    <a:gd name="T2" fmla="*/ 192 w 240"/>
                    <a:gd name="T3" fmla="*/ 384 h 864"/>
                    <a:gd name="T4" fmla="*/ 192 w 240"/>
                    <a:gd name="T5" fmla="*/ 0 h 864"/>
                    <a:gd name="T6" fmla="*/ 240 w 240"/>
                    <a:gd name="T7" fmla="*/ 0 h 864"/>
                    <a:gd name="T8" fmla="*/ 240 w 240"/>
                    <a:gd name="T9" fmla="*/ 384 h 864"/>
                    <a:gd name="T10" fmla="*/ 48 w 240"/>
                    <a:gd name="T11" fmla="*/ 864 h 864"/>
                    <a:gd name="T12" fmla="*/ 0 w 240"/>
                    <a:gd name="T13" fmla="*/ 864 h 8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0"/>
                    <a:gd name="T22" fmla="*/ 0 h 864"/>
                    <a:gd name="T23" fmla="*/ 240 w 240"/>
                    <a:gd name="T24" fmla="*/ 864 h 8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0" h="864">
                      <a:moveTo>
                        <a:pt x="0" y="864"/>
                      </a:moveTo>
                      <a:lnTo>
                        <a:pt x="192" y="384"/>
                      </a:lnTo>
                      <a:lnTo>
                        <a:pt x="192" y="0"/>
                      </a:lnTo>
                      <a:lnTo>
                        <a:pt x="240" y="0"/>
                      </a:lnTo>
                      <a:lnTo>
                        <a:pt x="240" y="384"/>
                      </a:lnTo>
                      <a:lnTo>
                        <a:pt x="48" y="864"/>
                      </a:lnTo>
                      <a:lnTo>
                        <a:pt x="0" y="8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" name="AutoShape 48"/>
                <p:cNvSpPr>
                  <a:spLocks noChangeArrowheads="1"/>
                </p:cNvSpPr>
                <p:nvPr/>
              </p:nvSpPr>
              <p:spPr bwMode="auto">
                <a:xfrm flipV="1">
                  <a:off x="397" y="2016"/>
                  <a:ext cx="666" cy="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60"/>
            <p:cNvGrpSpPr>
              <a:grpSpLocks/>
            </p:cNvGrpSpPr>
            <p:nvPr/>
          </p:nvGrpSpPr>
          <p:grpSpPr bwMode="auto">
            <a:xfrm>
              <a:off x="1221407" y="2547640"/>
              <a:ext cx="1185665" cy="981075"/>
              <a:chOff x="3696" y="1440"/>
              <a:chExt cx="843" cy="670"/>
            </a:xfrm>
          </p:grpSpPr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 rot="-8649247">
                <a:off x="3958" y="1440"/>
                <a:ext cx="91" cy="427"/>
              </a:xfrm>
              <a:custGeom>
                <a:avLst/>
                <a:gdLst>
                  <a:gd name="T0" fmla="*/ 0 w 576"/>
                  <a:gd name="T1" fmla="*/ 45 h 2362"/>
                  <a:gd name="T2" fmla="*/ 48 w 576"/>
                  <a:gd name="T3" fmla="*/ 61 h 2362"/>
                  <a:gd name="T4" fmla="*/ 48 w 576"/>
                  <a:gd name="T5" fmla="*/ 2240 h 2362"/>
                  <a:gd name="T6" fmla="*/ 116 w 576"/>
                  <a:gd name="T7" fmla="*/ 2325 h 2362"/>
                  <a:gd name="T8" fmla="*/ 208 w 576"/>
                  <a:gd name="T9" fmla="*/ 2362 h 2362"/>
                  <a:gd name="T10" fmla="*/ 376 w 576"/>
                  <a:gd name="T11" fmla="*/ 2362 h 2362"/>
                  <a:gd name="T12" fmla="*/ 480 w 576"/>
                  <a:gd name="T13" fmla="*/ 2319 h 2362"/>
                  <a:gd name="T14" fmla="*/ 543 w 576"/>
                  <a:gd name="T15" fmla="*/ 2241 h 2362"/>
                  <a:gd name="T16" fmla="*/ 544 w 576"/>
                  <a:gd name="T17" fmla="*/ 67 h 2362"/>
                  <a:gd name="T18" fmla="*/ 576 w 576"/>
                  <a:gd name="T19" fmla="*/ 39 h 2362"/>
                  <a:gd name="T20" fmla="*/ 540 w 576"/>
                  <a:gd name="T21" fmla="*/ 12 h 2362"/>
                  <a:gd name="T22" fmla="*/ 516 w 576"/>
                  <a:gd name="T23" fmla="*/ 0 h 2362"/>
                  <a:gd name="T24" fmla="*/ 516 w 576"/>
                  <a:gd name="T25" fmla="*/ 2238 h 2362"/>
                  <a:gd name="T26" fmla="*/ 465 w 576"/>
                  <a:gd name="T27" fmla="*/ 2301 h 2362"/>
                  <a:gd name="T28" fmla="*/ 392 w 576"/>
                  <a:gd name="T29" fmla="*/ 2334 h 2362"/>
                  <a:gd name="T30" fmla="*/ 196 w 576"/>
                  <a:gd name="T31" fmla="*/ 2334 h 2362"/>
                  <a:gd name="T32" fmla="*/ 126 w 576"/>
                  <a:gd name="T33" fmla="*/ 2310 h 2362"/>
                  <a:gd name="T34" fmla="*/ 72 w 576"/>
                  <a:gd name="T35" fmla="*/ 2240 h 2362"/>
                  <a:gd name="T36" fmla="*/ 72 w 576"/>
                  <a:gd name="T37" fmla="*/ 8 h 2362"/>
                  <a:gd name="T38" fmla="*/ 524 w 576"/>
                  <a:gd name="T39" fmla="*/ 8 h 2362"/>
                  <a:gd name="T40" fmla="*/ 36 w 576"/>
                  <a:gd name="T41" fmla="*/ 8 h 2362"/>
                  <a:gd name="T42" fmla="*/ 0 w 576"/>
                  <a:gd name="T43" fmla="*/ 45 h 23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6"/>
                  <a:gd name="T67" fmla="*/ 0 h 2362"/>
                  <a:gd name="T68" fmla="*/ 576 w 576"/>
                  <a:gd name="T69" fmla="*/ 2362 h 23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6" h="2362">
                    <a:moveTo>
                      <a:pt x="0" y="45"/>
                    </a:moveTo>
                    <a:lnTo>
                      <a:pt x="48" y="61"/>
                    </a:lnTo>
                    <a:lnTo>
                      <a:pt x="48" y="2240"/>
                    </a:lnTo>
                    <a:lnTo>
                      <a:pt x="116" y="2325"/>
                    </a:lnTo>
                    <a:lnTo>
                      <a:pt x="208" y="2362"/>
                    </a:lnTo>
                    <a:lnTo>
                      <a:pt x="376" y="2362"/>
                    </a:lnTo>
                    <a:lnTo>
                      <a:pt x="480" y="2319"/>
                    </a:lnTo>
                    <a:lnTo>
                      <a:pt x="543" y="2241"/>
                    </a:lnTo>
                    <a:lnTo>
                      <a:pt x="544" y="67"/>
                    </a:lnTo>
                    <a:lnTo>
                      <a:pt x="576" y="39"/>
                    </a:lnTo>
                    <a:lnTo>
                      <a:pt x="540" y="12"/>
                    </a:lnTo>
                    <a:lnTo>
                      <a:pt x="516" y="0"/>
                    </a:lnTo>
                    <a:lnTo>
                      <a:pt x="516" y="2238"/>
                    </a:lnTo>
                    <a:lnTo>
                      <a:pt x="465" y="2301"/>
                    </a:lnTo>
                    <a:lnTo>
                      <a:pt x="392" y="2334"/>
                    </a:lnTo>
                    <a:lnTo>
                      <a:pt x="196" y="2334"/>
                    </a:lnTo>
                    <a:lnTo>
                      <a:pt x="126" y="2310"/>
                    </a:lnTo>
                    <a:lnTo>
                      <a:pt x="72" y="2240"/>
                    </a:lnTo>
                    <a:lnTo>
                      <a:pt x="72" y="8"/>
                    </a:lnTo>
                    <a:lnTo>
                      <a:pt x="524" y="8"/>
                    </a:lnTo>
                    <a:lnTo>
                      <a:pt x="36" y="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25" name="Group 51"/>
              <p:cNvGrpSpPr>
                <a:grpSpLocks/>
              </p:cNvGrpSpPr>
              <p:nvPr/>
            </p:nvGrpSpPr>
            <p:grpSpPr bwMode="auto">
              <a:xfrm rot="1843802">
                <a:off x="3927" y="1682"/>
                <a:ext cx="612" cy="117"/>
                <a:chOff x="2592" y="576"/>
                <a:chExt cx="2880" cy="367"/>
              </a:xfrm>
            </p:grpSpPr>
            <p:sp>
              <p:nvSpPr>
                <p:cNvPr id="31" name="Freeform 52" descr="Eiche"/>
                <p:cNvSpPr>
                  <a:spLocks/>
                </p:cNvSpPr>
                <p:nvPr/>
              </p:nvSpPr>
              <p:spPr bwMode="auto">
                <a:xfrm>
                  <a:off x="2628" y="720"/>
                  <a:ext cx="2844" cy="223"/>
                </a:xfrm>
                <a:custGeom>
                  <a:avLst/>
                  <a:gdLst>
                    <a:gd name="T0" fmla="*/ 2 w 2844"/>
                    <a:gd name="T1" fmla="*/ 6 h 223"/>
                    <a:gd name="T2" fmla="*/ 0 w 2844"/>
                    <a:gd name="T3" fmla="*/ 174 h 223"/>
                    <a:gd name="T4" fmla="*/ 99 w 2844"/>
                    <a:gd name="T5" fmla="*/ 190 h 223"/>
                    <a:gd name="T6" fmla="*/ 120 w 2844"/>
                    <a:gd name="T7" fmla="*/ 72 h 223"/>
                    <a:gd name="T8" fmla="*/ 528 w 2844"/>
                    <a:gd name="T9" fmla="*/ 84 h 223"/>
                    <a:gd name="T10" fmla="*/ 612 w 2844"/>
                    <a:gd name="T11" fmla="*/ 132 h 223"/>
                    <a:gd name="T12" fmla="*/ 618 w 2844"/>
                    <a:gd name="T13" fmla="*/ 222 h 223"/>
                    <a:gd name="T14" fmla="*/ 858 w 2844"/>
                    <a:gd name="T15" fmla="*/ 223 h 223"/>
                    <a:gd name="T16" fmla="*/ 1757 w 2844"/>
                    <a:gd name="T17" fmla="*/ 223 h 223"/>
                    <a:gd name="T18" fmla="*/ 1750 w 2844"/>
                    <a:gd name="T19" fmla="*/ 17 h 223"/>
                    <a:gd name="T20" fmla="*/ 2844 w 2844"/>
                    <a:gd name="T21" fmla="*/ 20 h 223"/>
                    <a:gd name="T22" fmla="*/ 2844 w 2844"/>
                    <a:gd name="T23" fmla="*/ 220 h 223"/>
                    <a:gd name="T24" fmla="*/ 1697 w 2844"/>
                    <a:gd name="T25" fmla="*/ 220 h 223"/>
                    <a:gd name="T26" fmla="*/ 1697 w 2844"/>
                    <a:gd name="T27" fmla="*/ 13 h 223"/>
                    <a:gd name="T28" fmla="*/ 683 w 2844"/>
                    <a:gd name="T29" fmla="*/ 0 h 223"/>
                    <a:gd name="T30" fmla="*/ 666 w 2844"/>
                    <a:gd name="T31" fmla="*/ 102 h 223"/>
                    <a:gd name="T32" fmla="*/ 684 w 2844"/>
                    <a:gd name="T33" fmla="*/ 77 h 223"/>
                    <a:gd name="T34" fmla="*/ 652 w 2844"/>
                    <a:gd name="T35" fmla="*/ 77 h 223"/>
                    <a:gd name="T36" fmla="*/ 554 w 2844"/>
                    <a:gd name="T37" fmla="*/ 17 h 223"/>
                    <a:gd name="T38" fmla="*/ 2 w 2844"/>
                    <a:gd name="T39" fmla="*/ 6 h 22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844"/>
                    <a:gd name="T61" fmla="*/ 0 h 223"/>
                    <a:gd name="T62" fmla="*/ 2844 w 2844"/>
                    <a:gd name="T63" fmla="*/ 223 h 22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844" h="223">
                      <a:moveTo>
                        <a:pt x="2" y="6"/>
                      </a:moveTo>
                      <a:lnTo>
                        <a:pt x="0" y="174"/>
                      </a:lnTo>
                      <a:lnTo>
                        <a:pt x="99" y="190"/>
                      </a:lnTo>
                      <a:cubicBezTo>
                        <a:pt x="119" y="173"/>
                        <a:pt x="49" y="90"/>
                        <a:pt x="120" y="72"/>
                      </a:cubicBezTo>
                      <a:cubicBezTo>
                        <a:pt x="191" y="54"/>
                        <a:pt x="446" y="74"/>
                        <a:pt x="528" y="84"/>
                      </a:cubicBezTo>
                      <a:lnTo>
                        <a:pt x="612" y="132"/>
                      </a:lnTo>
                      <a:lnTo>
                        <a:pt x="618" y="222"/>
                      </a:lnTo>
                      <a:lnTo>
                        <a:pt x="858" y="223"/>
                      </a:lnTo>
                      <a:lnTo>
                        <a:pt x="1757" y="223"/>
                      </a:lnTo>
                      <a:lnTo>
                        <a:pt x="1750" y="17"/>
                      </a:lnTo>
                      <a:lnTo>
                        <a:pt x="2844" y="20"/>
                      </a:lnTo>
                      <a:lnTo>
                        <a:pt x="2844" y="220"/>
                      </a:lnTo>
                      <a:lnTo>
                        <a:pt x="1697" y="220"/>
                      </a:lnTo>
                      <a:lnTo>
                        <a:pt x="1697" y="13"/>
                      </a:lnTo>
                      <a:lnTo>
                        <a:pt x="683" y="0"/>
                      </a:lnTo>
                      <a:lnTo>
                        <a:pt x="666" y="102"/>
                      </a:lnTo>
                      <a:lnTo>
                        <a:pt x="684" y="77"/>
                      </a:lnTo>
                      <a:lnTo>
                        <a:pt x="652" y="77"/>
                      </a:lnTo>
                      <a:lnTo>
                        <a:pt x="554" y="17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32" name="Freeform 53" descr="Eiche"/>
                <p:cNvSpPr>
                  <a:spLocks/>
                </p:cNvSpPr>
                <p:nvPr/>
              </p:nvSpPr>
              <p:spPr bwMode="auto">
                <a:xfrm>
                  <a:off x="2592" y="576"/>
                  <a:ext cx="1890" cy="336"/>
                </a:xfrm>
                <a:custGeom>
                  <a:avLst/>
                  <a:gdLst>
                    <a:gd name="T0" fmla="*/ 355 w 1890"/>
                    <a:gd name="T1" fmla="*/ 335 h 336"/>
                    <a:gd name="T2" fmla="*/ 722 w 1890"/>
                    <a:gd name="T3" fmla="*/ 304 h 336"/>
                    <a:gd name="T4" fmla="*/ 817 w 1890"/>
                    <a:gd name="T5" fmla="*/ 300 h 336"/>
                    <a:gd name="T6" fmla="*/ 1838 w 1890"/>
                    <a:gd name="T7" fmla="*/ 296 h 336"/>
                    <a:gd name="T8" fmla="*/ 1890 w 1890"/>
                    <a:gd name="T9" fmla="*/ 294 h 336"/>
                    <a:gd name="T10" fmla="*/ 1890 w 1890"/>
                    <a:gd name="T11" fmla="*/ 90 h 336"/>
                    <a:gd name="T12" fmla="*/ 816 w 1890"/>
                    <a:gd name="T13" fmla="*/ 90 h 336"/>
                    <a:gd name="T14" fmla="*/ 815 w 1890"/>
                    <a:gd name="T15" fmla="*/ 291 h 336"/>
                    <a:gd name="T16" fmla="*/ 714 w 1890"/>
                    <a:gd name="T17" fmla="*/ 292 h 336"/>
                    <a:gd name="T18" fmla="*/ 716 w 1890"/>
                    <a:gd name="T19" fmla="*/ 47 h 336"/>
                    <a:gd name="T20" fmla="*/ 260 w 1890"/>
                    <a:gd name="T21" fmla="*/ 12 h 336"/>
                    <a:gd name="T22" fmla="*/ 0 w 1890"/>
                    <a:gd name="T23" fmla="*/ 78 h 336"/>
                    <a:gd name="T24" fmla="*/ 13 w 1890"/>
                    <a:gd name="T25" fmla="*/ 269 h 336"/>
                    <a:gd name="T26" fmla="*/ 355 w 1890"/>
                    <a:gd name="T27" fmla="*/ 335 h 3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90"/>
                    <a:gd name="T43" fmla="*/ 0 h 336"/>
                    <a:gd name="T44" fmla="*/ 1890 w 1890"/>
                    <a:gd name="T45" fmla="*/ 336 h 3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90" h="336">
                      <a:moveTo>
                        <a:pt x="355" y="335"/>
                      </a:moveTo>
                      <a:cubicBezTo>
                        <a:pt x="473" y="336"/>
                        <a:pt x="646" y="309"/>
                        <a:pt x="722" y="304"/>
                      </a:cubicBezTo>
                      <a:cubicBezTo>
                        <a:pt x="798" y="298"/>
                        <a:pt x="632" y="301"/>
                        <a:pt x="817" y="300"/>
                      </a:cubicBezTo>
                      <a:cubicBezTo>
                        <a:pt x="1003" y="298"/>
                        <a:pt x="1659" y="297"/>
                        <a:pt x="1838" y="296"/>
                      </a:cubicBezTo>
                      <a:lnTo>
                        <a:pt x="1890" y="294"/>
                      </a:lnTo>
                      <a:lnTo>
                        <a:pt x="1890" y="90"/>
                      </a:lnTo>
                      <a:lnTo>
                        <a:pt x="816" y="90"/>
                      </a:lnTo>
                      <a:lnTo>
                        <a:pt x="815" y="291"/>
                      </a:lnTo>
                      <a:lnTo>
                        <a:pt x="714" y="292"/>
                      </a:lnTo>
                      <a:lnTo>
                        <a:pt x="716" y="47"/>
                      </a:lnTo>
                      <a:cubicBezTo>
                        <a:pt x="640" y="0"/>
                        <a:pt x="378" y="6"/>
                        <a:pt x="260" y="12"/>
                      </a:cubicBezTo>
                      <a:cubicBezTo>
                        <a:pt x="142" y="17"/>
                        <a:pt x="40" y="35"/>
                        <a:pt x="0" y="78"/>
                      </a:cubicBezTo>
                      <a:lnTo>
                        <a:pt x="13" y="269"/>
                      </a:lnTo>
                      <a:cubicBezTo>
                        <a:pt x="72" y="311"/>
                        <a:pt x="283" y="322"/>
                        <a:pt x="355" y="335"/>
                      </a:cubicBez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3696" y="1872"/>
                <a:ext cx="288" cy="238"/>
                <a:chOff x="2208" y="2016"/>
                <a:chExt cx="672" cy="670"/>
              </a:xfrm>
            </p:grpSpPr>
            <p:sp>
              <p:nvSpPr>
                <p:cNvPr id="27" name="AutoShape 56"/>
                <p:cNvSpPr>
                  <a:spLocks noChangeArrowheads="1"/>
                </p:cNvSpPr>
                <p:nvPr/>
              </p:nvSpPr>
              <p:spPr bwMode="auto">
                <a:xfrm>
                  <a:off x="2208" y="2378"/>
                  <a:ext cx="672" cy="308"/>
                </a:xfrm>
                <a:prstGeom prst="flowChartMagneticDisk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8" name="Oval 57"/>
                <p:cNvSpPr>
                  <a:spLocks noChangeArrowheads="1"/>
                </p:cNvSpPr>
                <p:nvPr/>
              </p:nvSpPr>
              <p:spPr bwMode="auto">
                <a:xfrm>
                  <a:off x="2240" y="2406"/>
                  <a:ext cx="608" cy="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9" name="Arc 58"/>
                <p:cNvSpPr>
                  <a:spLocks/>
                </p:cNvSpPr>
                <p:nvPr/>
              </p:nvSpPr>
              <p:spPr bwMode="auto">
                <a:xfrm>
                  <a:off x="2464" y="2294"/>
                  <a:ext cx="64" cy="140"/>
                </a:xfrm>
                <a:custGeom>
                  <a:avLst/>
                  <a:gdLst>
                    <a:gd name="T0" fmla="*/ 0 w 21600"/>
                    <a:gd name="T1" fmla="*/ 0 h 21600"/>
                    <a:gd name="T2" fmla="*/ 64 w 21600"/>
                    <a:gd name="T3" fmla="*/ 140 h 21600"/>
                    <a:gd name="T4" fmla="*/ 0 w 21600"/>
                    <a:gd name="T5" fmla="*/ 14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" name="Freeform 59"/>
                <p:cNvSpPr>
                  <a:spLocks/>
                </p:cNvSpPr>
                <p:nvPr/>
              </p:nvSpPr>
              <p:spPr bwMode="auto">
                <a:xfrm>
                  <a:off x="2432" y="2016"/>
                  <a:ext cx="156" cy="328"/>
                </a:xfrm>
                <a:custGeom>
                  <a:avLst/>
                  <a:gdLst>
                    <a:gd name="T0" fmla="*/ 152 w 156"/>
                    <a:gd name="T1" fmla="*/ 214 h 328"/>
                    <a:gd name="T2" fmla="*/ 146 w 156"/>
                    <a:gd name="T3" fmla="*/ 266 h 328"/>
                    <a:gd name="T4" fmla="*/ 94 w 156"/>
                    <a:gd name="T5" fmla="*/ 320 h 328"/>
                    <a:gd name="T6" fmla="*/ 26 w 156"/>
                    <a:gd name="T7" fmla="*/ 313 h 328"/>
                    <a:gd name="T8" fmla="*/ 4 w 156"/>
                    <a:gd name="T9" fmla="*/ 278 h 328"/>
                    <a:gd name="T10" fmla="*/ 6 w 156"/>
                    <a:gd name="T11" fmla="*/ 226 h 328"/>
                    <a:gd name="T12" fmla="*/ 22 w 156"/>
                    <a:gd name="T13" fmla="*/ 155 h 328"/>
                    <a:gd name="T14" fmla="*/ 45 w 156"/>
                    <a:gd name="T15" fmla="*/ 81 h 328"/>
                    <a:gd name="T16" fmla="*/ 45 w 156"/>
                    <a:gd name="T17" fmla="*/ 8 h 328"/>
                    <a:gd name="T18" fmla="*/ 69 w 156"/>
                    <a:gd name="T19" fmla="*/ 37 h 328"/>
                    <a:gd name="T20" fmla="*/ 93 w 156"/>
                    <a:gd name="T21" fmla="*/ 66 h 328"/>
                    <a:gd name="T22" fmla="*/ 144 w 156"/>
                    <a:gd name="T23" fmla="*/ 156 h 328"/>
                    <a:gd name="T24" fmla="*/ 152 w 156"/>
                    <a:gd name="T25" fmla="*/ 214 h 3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6"/>
                    <a:gd name="T40" fmla="*/ 0 h 328"/>
                    <a:gd name="T41" fmla="*/ 156 w 156"/>
                    <a:gd name="T42" fmla="*/ 328 h 3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6" h="328">
                      <a:moveTo>
                        <a:pt x="152" y="214"/>
                      </a:moveTo>
                      <a:cubicBezTo>
                        <a:pt x="152" y="232"/>
                        <a:pt x="156" y="248"/>
                        <a:pt x="146" y="266"/>
                      </a:cubicBezTo>
                      <a:cubicBezTo>
                        <a:pt x="136" y="284"/>
                        <a:pt x="114" y="312"/>
                        <a:pt x="94" y="320"/>
                      </a:cubicBezTo>
                      <a:cubicBezTo>
                        <a:pt x="74" y="328"/>
                        <a:pt x="41" y="321"/>
                        <a:pt x="26" y="313"/>
                      </a:cubicBezTo>
                      <a:cubicBezTo>
                        <a:pt x="10" y="305"/>
                        <a:pt x="8" y="290"/>
                        <a:pt x="4" y="278"/>
                      </a:cubicBezTo>
                      <a:cubicBezTo>
                        <a:pt x="0" y="266"/>
                        <a:pt x="2" y="248"/>
                        <a:pt x="6" y="226"/>
                      </a:cubicBezTo>
                      <a:cubicBezTo>
                        <a:pt x="10" y="203"/>
                        <a:pt x="14" y="180"/>
                        <a:pt x="22" y="155"/>
                      </a:cubicBezTo>
                      <a:cubicBezTo>
                        <a:pt x="29" y="131"/>
                        <a:pt x="41" y="106"/>
                        <a:pt x="45" y="81"/>
                      </a:cubicBezTo>
                      <a:cubicBezTo>
                        <a:pt x="49" y="57"/>
                        <a:pt x="41" y="15"/>
                        <a:pt x="45" y="8"/>
                      </a:cubicBezTo>
                      <a:cubicBezTo>
                        <a:pt x="49" y="0"/>
                        <a:pt x="61" y="27"/>
                        <a:pt x="69" y="37"/>
                      </a:cubicBezTo>
                      <a:cubicBezTo>
                        <a:pt x="77" y="47"/>
                        <a:pt x="77" y="49"/>
                        <a:pt x="93" y="66"/>
                      </a:cubicBezTo>
                      <a:cubicBezTo>
                        <a:pt x="109" y="83"/>
                        <a:pt x="132" y="134"/>
                        <a:pt x="144" y="156"/>
                      </a:cubicBezTo>
                      <a:cubicBezTo>
                        <a:pt x="154" y="181"/>
                        <a:pt x="149" y="195"/>
                        <a:pt x="152" y="21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6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0" name="Gruppieren 39"/>
            <p:cNvGrpSpPr/>
            <p:nvPr/>
          </p:nvGrpSpPr>
          <p:grpSpPr>
            <a:xfrm>
              <a:off x="1350030" y="3744808"/>
              <a:ext cx="676584" cy="864027"/>
              <a:chOff x="1350030" y="3517720"/>
              <a:chExt cx="676584" cy="864027"/>
            </a:xfrm>
          </p:grpSpPr>
          <p:sp>
            <p:nvSpPr>
              <p:cNvPr id="33" name="Freeform 71"/>
              <p:cNvSpPr>
                <a:spLocks/>
              </p:cNvSpPr>
              <p:nvPr/>
            </p:nvSpPr>
            <p:spPr bwMode="auto">
              <a:xfrm rot="20081255">
                <a:off x="1819732" y="3994616"/>
                <a:ext cx="101816" cy="341313"/>
              </a:xfrm>
              <a:custGeom>
                <a:avLst/>
                <a:gdLst>
                  <a:gd name="T0" fmla="*/ 0 w 576"/>
                  <a:gd name="T1" fmla="*/ 45 h 2362"/>
                  <a:gd name="T2" fmla="*/ 48 w 576"/>
                  <a:gd name="T3" fmla="*/ 61 h 2362"/>
                  <a:gd name="T4" fmla="*/ 48 w 576"/>
                  <a:gd name="T5" fmla="*/ 2240 h 2362"/>
                  <a:gd name="T6" fmla="*/ 116 w 576"/>
                  <a:gd name="T7" fmla="*/ 2325 h 2362"/>
                  <a:gd name="T8" fmla="*/ 208 w 576"/>
                  <a:gd name="T9" fmla="*/ 2362 h 2362"/>
                  <a:gd name="T10" fmla="*/ 376 w 576"/>
                  <a:gd name="T11" fmla="*/ 2362 h 2362"/>
                  <a:gd name="T12" fmla="*/ 480 w 576"/>
                  <a:gd name="T13" fmla="*/ 2319 h 2362"/>
                  <a:gd name="T14" fmla="*/ 543 w 576"/>
                  <a:gd name="T15" fmla="*/ 2241 h 2362"/>
                  <a:gd name="T16" fmla="*/ 544 w 576"/>
                  <a:gd name="T17" fmla="*/ 67 h 2362"/>
                  <a:gd name="T18" fmla="*/ 576 w 576"/>
                  <a:gd name="T19" fmla="*/ 39 h 2362"/>
                  <a:gd name="T20" fmla="*/ 540 w 576"/>
                  <a:gd name="T21" fmla="*/ 12 h 2362"/>
                  <a:gd name="T22" fmla="*/ 516 w 576"/>
                  <a:gd name="T23" fmla="*/ 0 h 2362"/>
                  <a:gd name="T24" fmla="*/ 516 w 576"/>
                  <a:gd name="T25" fmla="*/ 2238 h 2362"/>
                  <a:gd name="T26" fmla="*/ 465 w 576"/>
                  <a:gd name="T27" fmla="*/ 2301 h 2362"/>
                  <a:gd name="T28" fmla="*/ 392 w 576"/>
                  <a:gd name="T29" fmla="*/ 2334 h 2362"/>
                  <a:gd name="T30" fmla="*/ 196 w 576"/>
                  <a:gd name="T31" fmla="*/ 2334 h 2362"/>
                  <a:gd name="T32" fmla="*/ 126 w 576"/>
                  <a:gd name="T33" fmla="*/ 2310 h 2362"/>
                  <a:gd name="T34" fmla="*/ 72 w 576"/>
                  <a:gd name="T35" fmla="*/ 2240 h 2362"/>
                  <a:gd name="T36" fmla="*/ 72 w 576"/>
                  <a:gd name="T37" fmla="*/ 8 h 2362"/>
                  <a:gd name="T38" fmla="*/ 524 w 576"/>
                  <a:gd name="T39" fmla="*/ 8 h 2362"/>
                  <a:gd name="T40" fmla="*/ 36 w 576"/>
                  <a:gd name="T41" fmla="*/ 8 h 2362"/>
                  <a:gd name="T42" fmla="*/ 0 w 576"/>
                  <a:gd name="T43" fmla="*/ 45 h 23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6"/>
                  <a:gd name="T67" fmla="*/ 0 h 2362"/>
                  <a:gd name="T68" fmla="*/ 576 w 576"/>
                  <a:gd name="T69" fmla="*/ 2362 h 23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6" h="2362">
                    <a:moveTo>
                      <a:pt x="0" y="45"/>
                    </a:moveTo>
                    <a:lnTo>
                      <a:pt x="48" y="61"/>
                    </a:lnTo>
                    <a:lnTo>
                      <a:pt x="48" y="2240"/>
                    </a:lnTo>
                    <a:lnTo>
                      <a:pt x="116" y="2325"/>
                    </a:lnTo>
                    <a:lnTo>
                      <a:pt x="208" y="2362"/>
                    </a:lnTo>
                    <a:lnTo>
                      <a:pt x="376" y="2362"/>
                    </a:lnTo>
                    <a:lnTo>
                      <a:pt x="480" y="2319"/>
                    </a:lnTo>
                    <a:lnTo>
                      <a:pt x="543" y="2241"/>
                    </a:lnTo>
                    <a:lnTo>
                      <a:pt x="544" y="67"/>
                    </a:lnTo>
                    <a:lnTo>
                      <a:pt x="576" y="39"/>
                    </a:lnTo>
                    <a:lnTo>
                      <a:pt x="540" y="12"/>
                    </a:lnTo>
                    <a:lnTo>
                      <a:pt x="516" y="0"/>
                    </a:lnTo>
                    <a:lnTo>
                      <a:pt x="516" y="2238"/>
                    </a:lnTo>
                    <a:lnTo>
                      <a:pt x="465" y="2301"/>
                    </a:lnTo>
                    <a:lnTo>
                      <a:pt x="392" y="2334"/>
                    </a:lnTo>
                    <a:lnTo>
                      <a:pt x="196" y="2334"/>
                    </a:lnTo>
                    <a:lnTo>
                      <a:pt x="126" y="2310"/>
                    </a:lnTo>
                    <a:lnTo>
                      <a:pt x="72" y="2240"/>
                    </a:lnTo>
                    <a:lnTo>
                      <a:pt x="72" y="8"/>
                    </a:lnTo>
                    <a:lnTo>
                      <a:pt x="524" y="8"/>
                    </a:lnTo>
                    <a:lnTo>
                      <a:pt x="36" y="8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4" name="Group 72"/>
              <p:cNvGrpSpPr>
                <a:grpSpLocks/>
              </p:cNvGrpSpPr>
              <p:nvPr/>
            </p:nvGrpSpPr>
            <p:grpSpPr bwMode="auto">
              <a:xfrm rot="8974304">
                <a:off x="1350030" y="4288084"/>
                <a:ext cx="676584" cy="93663"/>
                <a:chOff x="2592" y="576"/>
                <a:chExt cx="2880" cy="367"/>
              </a:xfrm>
            </p:grpSpPr>
            <p:sp>
              <p:nvSpPr>
                <p:cNvPr id="35" name="Freeform 73" descr="Eiche"/>
                <p:cNvSpPr>
                  <a:spLocks/>
                </p:cNvSpPr>
                <p:nvPr/>
              </p:nvSpPr>
              <p:spPr bwMode="auto">
                <a:xfrm>
                  <a:off x="2628" y="720"/>
                  <a:ext cx="2844" cy="223"/>
                </a:xfrm>
                <a:custGeom>
                  <a:avLst/>
                  <a:gdLst>
                    <a:gd name="T0" fmla="*/ 2 w 2844"/>
                    <a:gd name="T1" fmla="*/ 6 h 223"/>
                    <a:gd name="T2" fmla="*/ 0 w 2844"/>
                    <a:gd name="T3" fmla="*/ 174 h 223"/>
                    <a:gd name="T4" fmla="*/ 99 w 2844"/>
                    <a:gd name="T5" fmla="*/ 190 h 223"/>
                    <a:gd name="T6" fmla="*/ 120 w 2844"/>
                    <a:gd name="T7" fmla="*/ 72 h 223"/>
                    <a:gd name="T8" fmla="*/ 528 w 2844"/>
                    <a:gd name="T9" fmla="*/ 84 h 223"/>
                    <a:gd name="T10" fmla="*/ 612 w 2844"/>
                    <a:gd name="T11" fmla="*/ 132 h 223"/>
                    <a:gd name="T12" fmla="*/ 618 w 2844"/>
                    <a:gd name="T13" fmla="*/ 222 h 223"/>
                    <a:gd name="T14" fmla="*/ 858 w 2844"/>
                    <a:gd name="T15" fmla="*/ 223 h 223"/>
                    <a:gd name="T16" fmla="*/ 1757 w 2844"/>
                    <a:gd name="T17" fmla="*/ 223 h 223"/>
                    <a:gd name="T18" fmla="*/ 1750 w 2844"/>
                    <a:gd name="T19" fmla="*/ 17 h 223"/>
                    <a:gd name="T20" fmla="*/ 2844 w 2844"/>
                    <a:gd name="T21" fmla="*/ 20 h 223"/>
                    <a:gd name="T22" fmla="*/ 2844 w 2844"/>
                    <a:gd name="T23" fmla="*/ 220 h 223"/>
                    <a:gd name="T24" fmla="*/ 1697 w 2844"/>
                    <a:gd name="T25" fmla="*/ 220 h 223"/>
                    <a:gd name="T26" fmla="*/ 1697 w 2844"/>
                    <a:gd name="T27" fmla="*/ 13 h 223"/>
                    <a:gd name="T28" fmla="*/ 683 w 2844"/>
                    <a:gd name="T29" fmla="*/ 0 h 223"/>
                    <a:gd name="T30" fmla="*/ 666 w 2844"/>
                    <a:gd name="T31" fmla="*/ 102 h 223"/>
                    <a:gd name="T32" fmla="*/ 684 w 2844"/>
                    <a:gd name="T33" fmla="*/ 77 h 223"/>
                    <a:gd name="T34" fmla="*/ 652 w 2844"/>
                    <a:gd name="T35" fmla="*/ 77 h 223"/>
                    <a:gd name="T36" fmla="*/ 554 w 2844"/>
                    <a:gd name="T37" fmla="*/ 17 h 223"/>
                    <a:gd name="T38" fmla="*/ 2 w 2844"/>
                    <a:gd name="T39" fmla="*/ 6 h 22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844"/>
                    <a:gd name="T61" fmla="*/ 0 h 223"/>
                    <a:gd name="T62" fmla="*/ 2844 w 2844"/>
                    <a:gd name="T63" fmla="*/ 223 h 22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844" h="223">
                      <a:moveTo>
                        <a:pt x="2" y="6"/>
                      </a:moveTo>
                      <a:lnTo>
                        <a:pt x="0" y="174"/>
                      </a:lnTo>
                      <a:lnTo>
                        <a:pt x="99" y="190"/>
                      </a:lnTo>
                      <a:cubicBezTo>
                        <a:pt x="119" y="173"/>
                        <a:pt x="49" y="90"/>
                        <a:pt x="120" y="72"/>
                      </a:cubicBezTo>
                      <a:cubicBezTo>
                        <a:pt x="191" y="54"/>
                        <a:pt x="446" y="74"/>
                        <a:pt x="528" y="84"/>
                      </a:cubicBezTo>
                      <a:lnTo>
                        <a:pt x="612" y="132"/>
                      </a:lnTo>
                      <a:lnTo>
                        <a:pt x="618" y="222"/>
                      </a:lnTo>
                      <a:lnTo>
                        <a:pt x="858" y="223"/>
                      </a:lnTo>
                      <a:lnTo>
                        <a:pt x="1757" y="223"/>
                      </a:lnTo>
                      <a:lnTo>
                        <a:pt x="1750" y="17"/>
                      </a:lnTo>
                      <a:lnTo>
                        <a:pt x="2844" y="20"/>
                      </a:lnTo>
                      <a:lnTo>
                        <a:pt x="2844" y="220"/>
                      </a:lnTo>
                      <a:lnTo>
                        <a:pt x="1697" y="220"/>
                      </a:lnTo>
                      <a:lnTo>
                        <a:pt x="1697" y="13"/>
                      </a:lnTo>
                      <a:lnTo>
                        <a:pt x="683" y="0"/>
                      </a:lnTo>
                      <a:lnTo>
                        <a:pt x="666" y="102"/>
                      </a:lnTo>
                      <a:lnTo>
                        <a:pt x="684" y="77"/>
                      </a:lnTo>
                      <a:lnTo>
                        <a:pt x="652" y="77"/>
                      </a:lnTo>
                      <a:lnTo>
                        <a:pt x="554" y="17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  <p:sp>
              <p:nvSpPr>
                <p:cNvPr id="36" name="Freeform 74" descr="Eiche"/>
                <p:cNvSpPr>
                  <a:spLocks/>
                </p:cNvSpPr>
                <p:nvPr/>
              </p:nvSpPr>
              <p:spPr bwMode="auto">
                <a:xfrm>
                  <a:off x="2592" y="576"/>
                  <a:ext cx="1890" cy="336"/>
                </a:xfrm>
                <a:custGeom>
                  <a:avLst/>
                  <a:gdLst>
                    <a:gd name="T0" fmla="*/ 355 w 1890"/>
                    <a:gd name="T1" fmla="*/ 335 h 336"/>
                    <a:gd name="T2" fmla="*/ 722 w 1890"/>
                    <a:gd name="T3" fmla="*/ 304 h 336"/>
                    <a:gd name="T4" fmla="*/ 817 w 1890"/>
                    <a:gd name="T5" fmla="*/ 300 h 336"/>
                    <a:gd name="T6" fmla="*/ 1838 w 1890"/>
                    <a:gd name="T7" fmla="*/ 296 h 336"/>
                    <a:gd name="T8" fmla="*/ 1890 w 1890"/>
                    <a:gd name="T9" fmla="*/ 294 h 336"/>
                    <a:gd name="T10" fmla="*/ 1890 w 1890"/>
                    <a:gd name="T11" fmla="*/ 90 h 336"/>
                    <a:gd name="T12" fmla="*/ 816 w 1890"/>
                    <a:gd name="T13" fmla="*/ 90 h 336"/>
                    <a:gd name="T14" fmla="*/ 815 w 1890"/>
                    <a:gd name="T15" fmla="*/ 291 h 336"/>
                    <a:gd name="T16" fmla="*/ 714 w 1890"/>
                    <a:gd name="T17" fmla="*/ 292 h 336"/>
                    <a:gd name="T18" fmla="*/ 716 w 1890"/>
                    <a:gd name="T19" fmla="*/ 47 h 336"/>
                    <a:gd name="T20" fmla="*/ 260 w 1890"/>
                    <a:gd name="T21" fmla="*/ 12 h 336"/>
                    <a:gd name="T22" fmla="*/ 0 w 1890"/>
                    <a:gd name="T23" fmla="*/ 78 h 336"/>
                    <a:gd name="T24" fmla="*/ 13 w 1890"/>
                    <a:gd name="T25" fmla="*/ 269 h 336"/>
                    <a:gd name="T26" fmla="*/ 355 w 1890"/>
                    <a:gd name="T27" fmla="*/ 335 h 3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90"/>
                    <a:gd name="T43" fmla="*/ 0 h 336"/>
                    <a:gd name="T44" fmla="*/ 1890 w 1890"/>
                    <a:gd name="T45" fmla="*/ 336 h 3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90" h="336">
                      <a:moveTo>
                        <a:pt x="355" y="335"/>
                      </a:moveTo>
                      <a:cubicBezTo>
                        <a:pt x="473" y="336"/>
                        <a:pt x="646" y="309"/>
                        <a:pt x="722" y="304"/>
                      </a:cubicBezTo>
                      <a:cubicBezTo>
                        <a:pt x="798" y="298"/>
                        <a:pt x="632" y="301"/>
                        <a:pt x="817" y="300"/>
                      </a:cubicBezTo>
                      <a:cubicBezTo>
                        <a:pt x="1003" y="298"/>
                        <a:pt x="1659" y="297"/>
                        <a:pt x="1838" y="296"/>
                      </a:cubicBezTo>
                      <a:lnTo>
                        <a:pt x="1890" y="294"/>
                      </a:lnTo>
                      <a:lnTo>
                        <a:pt x="1890" y="90"/>
                      </a:lnTo>
                      <a:lnTo>
                        <a:pt x="816" y="90"/>
                      </a:lnTo>
                      <a:lnTo>
                        <a:pt x="815" y="291"/>
                      </a:lnTo>
                      <a:lnTo>
                        <a:pt x="714" y="292"/>
                      </a:lnTo>
                      <a:lnTo>
                        <a:pt x="716" y="47"/>
                      </a:lnTo>
                      <a:cubicBezTo>
                        <a:pt x="640" y="0"/>
                        <a:pt x="378" y="6"/>
                        <a:pt x="260" y="12"/>
                      </a:cubicBezTo>
                      <a:cubicBezTo>
                        <a:pt x="142" y="17"/>
                        <a:pt x="40" y="35"/>
                        <a:pt x="0" y="78"/>
                      </a:cubicBezTo>
                      <a:lnTo>
                        <a:pt x="13" y="269"/>
                      </a:lnTo>
                      <a:cubicBezTo>
                        <a:pt x="72" y="311"/>
                        <a:pt x="283" y="322"/>
                        <a:pt x="355" y="335"/>
                      </a:cubicBez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de-DE"/>
                </a:p>
              </p:txBody>
            </p:sp>
          </p:grpSp>
          <p:sp>
            <p:nvSpPr>
              <p:cNvPr id="37" name="Rectangle 75"/>
              <p:cNvSpPr>
                <a:spLocks noChangeArrowheads="1"/>
              </p:cNvSpPr>
              <p:nvPr/>
            </p:nvSpPr>
            <p:spPr bwMode="auto">
              <a:xfrm rot="14695869">
                <a:off x="1535707" y="3686948"/>
                <a:ext cx="384175" cy="45719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" name="Rectangle 76"/>
              <p:cNvSpPr>
                <a:spLocks noChangeArrowheads="1"/>
              </p:cNvSpPr>
              <p:nvPr/>
            </p:nvSpPr>
            <p:spPr bwMode="auto">
              <a:xfrm rot="15093010">
                <a:off x="1808305" y="3861778"/>
                <a:ext cx="23813" cy="4571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AutoShape 77"/>
              <p:cNvSpPr>
                <a:spLocks noChangeArrowheads="1"/>
              </p:cNvSpPr>
              <p:nvPr/>
            </p:nvSpPr>
            <p:spPr bwMode="auto">
              <a:xfrm rot="9472632">
                <a:off x="1664236" y="3855219"/>
                <a:ext cx="67329" cy="96838"/>
              </a:xfrm>
              <a:prstGeom prst="upArrow">
                <a:avLst>
                  <a:gd name="adj1" fmla="val 50000"/>
                  <a:gd name="adj2" fmla="val 37196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900311" y="504379"/>
          <a:ext cx="6479976" cy="4320034"/>
        </p:xfrm>
        <a:graphic>
          <a:graphicData uri="http://schemas.openxmlformats.org/drawingml/2006/table">
            <a:tbl>
              <a:tblPr/>
              <a:tblGrid>
                <a:gridCol w="1619994"/>
                <a:gridCol w="1619994"/>
                <a:gridCol w="1619994"/>
                <a:gridCol w="1619994"/>
              </a:tblGrid>
              <a:tr h="871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900311" y="504379"/>
          <a:ext cx="6479976" cy="4320034"/>
        </p:xfrm>
        <a:graphic>
          <a:graphicData uri="http://schemas.openxmlformats.org/drawingml/2006/table">
            <a:tbl>
              <a:tblPr/>
              <a:tblGrid>
                <a:gridCol w="1619994"/>
                <a:gridCol w="1619994"/>
                <a:gridCol w="1619994"/>
                <a:gridCol w="1619994"/>
              </a:tblGrid>
              <a:tr h="871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Einführung in den Gebrauch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Erhalten am: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Durchgeführt von: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Stempel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Benutzerdefiniert</PresentationFormat>
  <Paragraphs>55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Company>Universität Bayreuth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Regina Schönberner</dc:creator>
  <cp:lastModifiedBy>Walter Wagner</cp:lastModifiedBy>
  <cp:revision>7</cp:revision>
  <dcterms:created xsi:type="dcterms:W3CDTF">2012-06-13T11:48:51Z</dcterms:created>
  <dcterms:modified xsi:type="dcterms:W3CDTF">2013-07-16T07:31:29Z</dcterms:modified>
</cp:coreProperties>
</file>