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8" r:id="rId2"/>
    <p:sldMasterId id="2147483720" r:id="rId3"/>
  </p:sldMasterIdLst>
  <p:notesMasterIdLst>
    <p:notesMasterId r:id="rId57"/>
  </p:notesMasterIdLst>
  <p:sldIdLst>
    <p:sldId id="256" r:id="rId4"/>
    <p:sldId id="293" r:id="rId5"/>
    <p:sldId id="262" r:id="rId6"/>
    <p:sldId id="294" r:id="rId7"/>
    <p:sldId id="295" r:id="rId8"/>
    <p:sldId id="375" r:id="rId9"/>
    <p:sldId id="341" r:id="rId10"/>
    <p:sldId id="342" r:id="rId11"/>
    <p:sldId id="343" r:id="rId12"/>
    <p:sldId id="351" r:id="rId13"/>
    <p:sldId id="344" r:id="rId14"/>
    <p:sldId id="352" r:id="rId15"/>
    <p:sldId id="345" r:id="rId16"/>
    <p:sldId id="376" r:id="rId17"/>
    <p:sldId id="365" r:id="rId18"/>
    <p:sldId id="296" r:id="rId19"/>
    <p:sldId id="353" r:id="rId20"/>
    <p:sldId id="348" r:id="rId21"/>
    <p:sldId id="354" r:id="rId22"/>
    <p:sldId id="350" r:id="rId23"/>
    <p:sldId id="297" r:id="rId24"/>
    <p:sldId id="355" r:id="rId25"/>
    <p:sldId id="356" r:id="rId26"/>
    <p:sldId id="346" r:id="rId27"/>
    <p:sldId id="309" r:id="rId28"/>
    <p:sldId id="315" r:id="rId29"/>
    <p:sldId id="311" r:id="rId30"/>
    <p:sldId id="314" r:id="rId31"/>
    <p:sldId id="313" r:id="rId32"/>
    <p:sldId id="316" r:id="rId33"/>
    <p:sldId id="370" r:id="rId34"/>
    <p:sldId id="371" r:id="rId35"/>
    <p:sldId id="372" r:id="rId36"/>
    <p:sldId id="374" r:id="rId37"/>
    <p:sldId id="373" r:id="rId38"/>
    <p:sldId id="368" r:id="rId39"/>
    <p:sldId id="322" r:id="rId40"/>
    <p:sldId id="318" r:id="rId41"/>
    <p:sldId id="369" r:id="rId42"/>
    <p:sldId id="321" r:id="rId43"/>
    <p:sldId id="331" r:id="rId44"/>
    <p:sldId id="330" r:id="rId45"/>
    <p:sldId id="332" r:id="rId46"/>
    <p:sldId id="358" r:id="rId47"/>
    <p:sldId id="320" r:id="rId48"/>
    <p:sldId id="359" r:id="rId49"/>
    <p:sldId id="366" r:id="rId50"/>
    <p:sldId id="367" r:id="rId51"/>
    <p:sldId id="360" r:id="rId52"/>
    <p:sldId id="361" r:id="rId53"/>
    <p:sldId id="362" r:id="rId54"/>
    <p:sldId id="363" r:id="rId55"/>
    <p:sldId id="364" r:id="rId56"/>
  </p:sldIdLst>
  <p:sldSz cx="9906000" cy="6858000" type="A4"/>
  <p:notesSz cx="7104063"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00FF"/>
    <a:srgbClr val="996600"/>
    <a:srgbClr val="FFCC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02" autoAdjust="0"/>
    <p:restoredTop sz="90379" autoAdjust="0"/>
  </p:normalViewPr>
  <p:slideViewPr>
    <p:cSldViewPr snapToGrid="0" showGuides="1">
      <p:cViewPr varScale="1">
        <p:scale>
          <a:sx n="84" d="100"/>
          <a:sy n="84" d="100"/>
        </p:scale>
        <p:origin x="744" y="4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presProps" Target="presProps.xml"/><Relationship Id="rId5" Type="http://schemas.openxmlformats.org/officeDocument/2006/relationships/slide" Target="slides/slide2.xml"/><Relationship Id="rId61" Type="http://schemas.openxmlformats.org/officeDocument/2006/relationships/tableStyles" Target="tableStyle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notesMaster" Target="notesMasters/notesMaster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rner, Paula" userId="08308202-ab6f-4e2f-b2a2-31e20cc9148a" providerId="ADAL" clId="{48DE8D0F-EED6-46F2-9B11-6B339A026D9C}"/>
    <pc:docChg chg="modSld">
      <pc:chgData name="Werner, Paula" userId="08308202-ab6f-4e2f-b2a2-31e20cc9148a" providerId="ADAL" clId="{48DE8D0F-EED6-46F2-9B11-6B339A026D9C}" dt="2023-12-21T15:30:57.391" v="41" actId="1076"/>
      <pc:docMkLst>
        <pc:docMk/>
      </pc:docMkLst>
      <pc:sldChg chg="modSp">
        <pc:chgData name="Werner, Paula" userId="08308202-ab6f-4e2f-b2a2-31e20cc9148a" providerId="ADAL" clId="{48DE8D0F-EED6-46F2-9B11-6B339A026D9C}" dt="2023-12-21T15:19:09.068" v="24"/>
        <pc:sldMkLst>
          <pc:docMk/>
          <pc:sldMk cId="3977440179" sldId="262"/>
        </pc:sldMkLst>
        <pc:spChg chg="mod">
          <ac:chgData name="Werner, Paula" userId="08308202-ab6f-4e2f-b2a2-31e20cc9148a" providerId="ADAL" clId="{48DE8D0F-EED6-46F2-9B11-6B339A026D9C}" dt="2023-12-21T15:19:09.068" v="24"/>
          <ac:spMkLst>
            <pc:docMk/>
            <pc:sldMk cId="3977440179" sldId="262"/>
            <ac:spMk id="2" creationId="{00000000-0000-0000-0000-000000000000}"/>
          </ac:spMkLst>
        </pc:spChg>
      </pc:sldChg>
      <pc:sldChg chg="modSp mod">
        <pc:chgData name="Werner, Paula" userId="08308202-ab6f-4e2f-b2a2-31e20cc9148a" providerId="ADAL" clId="{48DE8D0F-EED6-46F2-9B11-6B339A026D9C}" dt="2023-12-21T15:30:57.391" v="41" actId="1076"/>
        <pc:sldMkLst>
          <pc:docMk/>
          <pc:sldMk cId="82437442" sldId="293"/>
        </pc:sldMkLst>
        <pc:spChg chg="mod">
          <ac:chgData name="Werner, Paula" userId="08308202-ab6f-4e2f-b2a2-31e20cc9148a" providerId="ADAL" clId="{48DE8D0F-EED6-46F2-9B11-6B339A026D9C}" dt="2023-12-21T15:19:09.068" v="24"/>
          <ac:spMkLst>
            <pc:docMk/>
            <pc:sldMk cId="82437442" sldId="293"/>
            <ac:spMk id="7" creationId="{3542815A-EA93-2587-C02D-4427E9ABEDD8}"/>
          </ac:spMkLst>
        </pc:spChg>
        <pc:spChg chg="mod">
          <ac:chgData name="Werner, Paula" userId="08308202-ab6f-4e2f-b2a2-31e20cc9148a" providerId="ADAL" clId="{48DE8D0F-EED6-46F2-9B11-6B339A026D9C}" dt="2023-12-21T15:30:53.314" v="40" actId="1076"/>
          <ac:spMkLst>
            <pc:docMk/>
            <pc:sldMk cId="82437442" sldId="293"/>
            <ac:spMk id="8" creationId="{C7C0C62C-4D57-4EE9-994C-583DBF634E39}"/>
          </ac:spMkLst>
        </pc:spChg>
        <pc:spChg chg="mod">
          <ac:chgData name="Werner, Paula" userId="08308202-ab6f-4e2f-b2a2-31e20cc9148a" providerId="ADAL" clId="{48DE8D0F-EED6-46F2-9B11-6B339A026D9C}" dt="2023-12-21T15:30:57.391" v="41" actId="1076"/>
          <ac:spMkLst>
            <pc:docMk/>
            <pc:sldMk cId="82437442" sldId="293"/>
            <ac:spMk id="9" creationId="{2F08676E-BACA-653D-26CB-E665C344AE2E}"/>
          </ac:spMkLst>
        </pc:spChg>
        <pc:spChg chg="mod">
          <ac:chgData name="Werner, Paula" userId="08308202-ab6f-4e2f-b2a2-31e20cc9148a" providerId="ADAL" clId="{48DE8D0F-EED6-46F2-9B11-6B339A026D9C}" dt="2023-12-21T15:30:29.919" v="34" actId="1076"/>
          <ac:spMkLst>
            <pc:docMk/>
            <pc:sldMk cId="82437442" sldId="293"/>
            <ac:spMk id="10" creationId="{92452FBD-C9AA-1C54-8FA0-BCDB4BDA88E7}"/>
          </ac:spMkLst>
        </pc:spChg>
        <pc:spChg chg="mod">
          <ac:chgData name="Werner, Paula" userId="08308202-ab6f-4e2f-b2a2-31e20cc9148a" providerId="ADAL" clId="{48DE8D0F-EED6-46F2-9B11-6B339A026D9C}" dt="2023-12-21T15:30:31.989" v="35" actId="1076"/>
          <ac:spMkLst>
            <pc:docMk/>
            <pc:sldMk cId="82437442" sldId="293"/>
            <ac:spMk id="11" creationId="{475FC0D3-EB80-2E9E-1A09-2AD5CDDCC6F2}"/>
          </ac:spMkLst>
        </pc:spChg>
        <pc:spChg chg="mod">
          <ac:chgData name="Werner, Paula" userId="08308202-ab6f-4e2f-b2a2-31e20cc9148a" providerId="ADAL" clId="{48DE8D0F-EED6-46F2-9B11-6B339A026D9C}" dt="2023-12-21T15:30:11.117" v="32" actId="1076"/>
          <ac:spMkLst>
            <pc:docMk/>
            <pc:sldMk cId="82437442" sldId="293"/>
            <ac:spMk id="12" creationId="{24EAFCD2-94D6-4C6A-71E8-DDB4B3C4D56B}"/>
          </ac:spMkLst>
        </pc:spChg>
        <pc:spChg chg="mod">
          <ac:chgData name="Werner, Paula" userId="08308202-ab6f-4e2f-b2a2-31e20cc9148a" providerId="ADAL" clId="{48DE8D0F-EED6-46F2-9B11-6B339A026D9C}" dt="2023-12-21T15:30:50.563" v="39" actId="1076"/>
          <ac:spMkLst>
            <pc:docMk/>
            <pc:sldMk cId="82437442" sldId="293"/>
            <ac:spMk id="14" creationId="{B5E9113A-746F-6CEC-7CC1-0CC280D0D1A0}"/>
          </ac:spMkLst>
        </pc:spChg>
      </pc:sldChg>
      <pc:sldChg chg="modSp">
        <pc:chgData name="Werner, Paula" userId="08308202-ab6f-4e2f-b2a2-31e20cc9148a" providerId="ADAL" clId="{48DE8D0F-EED6-46F2-9B11-6B339A026D9C}" dt="2023-12-21T15:14:53.235" v="5" actId="20577"/>
        <pc:sldMkLst>
          <pc:docMk/>
          <pc:sldMk cId="3430474863" sldId="320"/>
        </pc:sldMkLst>
        <pc:spChg chg="mod">
          <ac:chgData name="Werner, Paula" userId="08308202-ab6f-4e2f-b2a2-31e20cc9148a" providerId="ADAL" clId="{48DE8D0F-EED6-46F2-9B11-6B339A026D9C}" dt="2023-12-21T15:14:53.235" v="5" actId="20577"/>
          <ac:spMkLst>
            <pc:docMk/>
            <pc:sldMk cId="3430474863" sldId="320"/>
            <ac:spMk id="2" creationId="{B5EF1C85-DD59-5568-D1C3-42998CFE6A85}"/>
          </ac:spMkLst>
        </pc:spChg>
      </pc:sldChg>
      <pc:sldChg chg="modSp mod">
        <pc:chgData name="Werner, Paula" userId="08308202-ab6f-4e2f-b2a2-31e20cc9148a" providerId="ADAL" clId="{48DE8D0F-EED6-46F2-9B11-6B339A026D9C}" dt="2023-12-21T15:09:09.597" v="3" actId="20577"/>
        <pc:sldMkLst>
          <pc:docMk/>
          <pc:sldMk cId="3251973632" sldId="331"/>
        </pc:sldMkLst>
        <pc:spChg chg="mod">
          <ac:chgData name="Werner, Paula" userId="08308202-ab6f-4e2f-b2a2-31e20cc9148a" providerId="ADAL" clId="{48DE8D0F-EED6-46F2-9B11-6B339A026D9C}" dt="2023-12-21T15:09:09.597" v="3" actId="20577"/>
          <ac:spMkLst>
            <pc:docMk/>
            <pc:sldMk cId="3251973632" sldId="331"/>
            <ac:spMk id="7" creationId="{00000000-0000-0000-0000-000000000000}"/>
          </ac:spMkLst>
        </pc:spChg>
      </pc:sldChg>
      <pc:sldChg chg="modSp">
        <pc:chgData name="Werner, Paula" userId="08308202-ab6f-4e2f-b2a2-31e20cc9148a" providerId="ADAL" clId="{48DE8D0F-EED6-46F2-9B11-6B339A026D9C}" dt="2023-12-21T15:19:09.068" v="24"/>
        <pc:sldMkLst>
          <pc:docMk/>
          <pc:sldMk cId="314185001" sldId="343"/>
        </pc:sldMkLst>
        <pc:spChg chg="mod">
          <ac:chgData name="Werner, Paula" userId="08308202-ab6f-4e2f-b2a2-31e20cc9148a" providerId="ADAL" clId="{48DE8D0F-EED6-46F2-9B11-6B339A026D9C}" dt="2023-12-21T15:19:09.068" v="24"/>
          <ac:spMkLst>
            <pc:docMk/>
            <pc:sldMk cId="314185001" sldId="343"/>
            <ac:spMk id="2" creationId="{00000000-0000-0000-0000-000000000000}"/>
          </ac:spMkLst>
        </pc:spChg>
      </pc:sldChg>
      <pc:sldChg chg="modSp">
        <pc:chgData name="Werner, Paula" userId="08308202-ab6f-4e2f-b2a2-31e20cc9148a" providerId="ADAL" clId="{48DE8D0F-EED6-46F2-9B11-6B339A026D9C}" dt="2023-12-21T15:15:37.985" v="16" actId="2711"/>
        <pc:sldMkLst>
          <pc:docMk/>
          <pc:sldMk cId="1649150561" sldId="359"/>
        </pc:sldMkLst>
        <pc:spChg chg="mod">
          <ac:chgData name="Werner, Paula" userId="08308202-ab6f-4e2f-b2a2-31e20cc9148a" providerId="ADAL" clId="{48DE8D0F-EED6-46F2-9B11-6B339A026D9C}" dt="2023-12-21T15:15:37.985" v="16" actId="2711"/>
          <ac:spMkLst>
            <pc:docMk/>
            <pc:sldMk cId="1649150561" sldId="359"/>
            <ac:spMk id="4" creationId="{F402E312-91B4-9E68-401C-ACBC8BBAED6B}"/>
          </ac:spMkLst>
        </pc:spChg>
      </pc:sldChg>
      <pc:sldChg chg="modSp">
        <pc:chgData name="Werner, Paula" userId="08308202-ab6f-4e2f-b2a2-31e20cc9148a" providerId="ADAL" clId="{48DE8D0F-EED6-46F2-9B11-6B339A026D9C}" dt="2023-12-21T15:15:47.439" v="18" actId="20577"/>
        <pc:sldMkLst>
          <pc:docMk/>
          <pc:sldMk cId="3415248388" sldId="366"/>
        </pc:sldMkLst>
        <pc:spChg chg="mod">
          <ac:chgData name="Werner, Paula" userId="08308202-ab6f-4e2f-b2a2-31e20cc9148a" providerId="ADAL" clId="{48DE8D0F-EED6-46F2-9B11-6B339A026D9C}" dt="2023-12-21T15:15:47.439" v="18" actId="20577"/>
          <ac:spMkLst>
            <pc:docMk/>
            <pc:sldMk cId="3415248388" sldId="366"/>
            <ac:spMk id="4" creationId="{F402E312-91B4-9E68-401C-ACBC8BBAED6B}"/>
          </ac:spMkLst>
        </pc:spChg>
      </pc:sldChg>
      <pc:sldChg chg="modSp">
        <pc:chgData name="Werner, Paula" userId="08308202-ab6f-4e2f-b2a2-31e20cc9148a" providerId="ADAL" clId="{48DE8D0F-EED6-46F2-9B11-6B339A026D9C}" dt="2023-12-21T15:16:04.850" v="23" actId="2711"/>
        <pc:sldMkLst>
          <pc:docMk/>
          <pc:sldMk cId="3360484238" sldId="367"/>
        </pc:sldMkLst>
        <pc:spChg chg="mod">
          <ac:chgData name="Werner, Paula" userId="08308202-ab6f-4e2f-b2a2-31e20cc9148a" providerId="ADAL" clId="{48DE8D0F-EED6-46F2-9B11-6B339A026D9C}" dt="2023-12-21T15:16:04.850" v="23" actId="2711"/>
          <ac:spMkLst>
            <pc:docMk/>
            <pc:sldMk cId="3360484238" sldId="367"/>
            <ac:spMk id="4" creationId="{F402E312-91B4-9E68-401C-ACBC8BBAED6B}"/>
          </ac:spMkLst>
        </pc:spChg>
      </pc:sldChg>
    </pc:docChg>
  </pc:docChgLst>
  <pc:docChgLst>
    <pc:chgData name="Werner, Paula" userId="08308202-ab6f-4e2f-b2a2-31e20cc9148a" providerId="ADAL" clId="{231FFDF8-BC3E-4ECC-B1A9-961A7F9E30E5}"/>
    <pc:docChg chg="undo custSel addSld delSld modSld sldOrd modNotesMaster">
      <pc:chgData name="Werner, Paula" userId="08308202-ab6f-4e2f-b2a2-31e20cc9148a" providerId="ADAL" clId="{231FFDF8-BC3E-4ECC-B1A9-961A7F9E30E5}" dt="2023-11-09T18:45:23.995" v="3124"/>
      <pc:docMkLst>
        <pc:docMk/>
      </pc:docMkLst>
      <pc:sldChg chg="modSp mod">
        <pc:chgData name="Werner, Paula" userId="08308202-ab6f-4e2f-b2a2-31e20cc9148a" providerId="ADAL" clId="{231FFDF8-BC3E-4ECC-B1A9-961A7F9E30E5}" dt="2023-11-06T13:21:30.403" v="1932" actId="20577"/>
        <pc:sldMkLst>
          <pc:docMk/>
          <pc:sldMk cId="1176749357" sldId="256"/>
        </pc:sldMkLst>
        <pc:spChg chg="mod">
          <ac:chgData name="Werner, Paula" userId="08308202-ab6f-4e2f-b2a2-31e20cc9148a" providerId="ADAL" clId="{231FFDF8-BC3E-4ECC-B1A9-961A7F9E30E5}" dt="2023-11-06T13:21:30.403" v="1932" actId="20577"/>
          <ac:spMkLst>
            <pc:docMk/>
            <pc:sldMk cId="1176749357" sldId="256"/>
            <ac:spMk id="3" creationId="{C987C7C1-2475-F947-DA91-C11BDD9CD40B}"/>
          </ac:spMkLst>
        </pc:spChg>
      </pc:sldChg>
      <pc:sldChg chg="modSp mod">
        <pc:chgData name="Werner, Paula" userId="08308202-ab6f-4e2f-b2a2-31e20cc9148a" providerId="ADAL" clId="{231FFDF8-BC3E-4ECC-B1A9-961A7F9E30E5}" dt="2023-11-06T13:25:35.347" v="2025" actId="120"/>
        <pc:sldMkLst>
          <pc:docMk/>
          <pc:sldMk cId="3977440179" sldId="262"/>
        </pc:sldMkLst>
        <pc:spChg chg="mod">
          <ac:chgData name="Werner, Paula" userId="08308202-ab6f-4e2f-b2a2-31e20cc9148a" providerId="ADAL" clId="{231FFDF8-BC3E-4ECC-B1A9-961A7F9E30E5}" dt="2023-11-06T13:25:35.347" v="2025" actId="120"/>
          <ac:spMkLst>
            <pc:docMk/>
            <pc:sldMk cId="3977440179" sldId="262"/>
            <ac:spMk id="7" creationId="{00000000-0000-0000-0000-000000000000}"/>
          </ac:spMkLst>
        </pc:spChg>
      </pc:sldChg>
      <pc:sldChg chg="addSp delSp modSp add del mod">
        <pc:chgData name="Werner, Paula" userId="08308202-ab6f-4e2f-b2a2-31e20cc9148a" providerId="ADAL" clId="{231FFDF8-BC3E-4ECC-B1A9-961A7F9E30E5}" dt="2023-11-09T18:42:38.722" v="3105"/>
        <pc:sldMkLst>
          <pc:docMk/>
          <pc:sldMk cId="82437442" sldId="293"/>
        </pc:sldMkLst>
        <pc:spChg chg="mod">
          <ac:chgData name="Werner, Paula" userId="08308202-ab6f-4e2f-b2a2-31e20cc9148a" providerId="ADAL" clId="{231FFDF8-BC3E-4ECC-B1A9-961A7F9E30E5}" dt="2023-11-09T18:35:46.426" v="2931" actId="20577"/>
          <ac:spMkLst>
            <pc:docMk/>
            <pc:sldMk cId="82437442" sldId="293"/>
            <ac:spMk id="3" creationId="{00000000-0000-0000-0000-000000000000}"/>
          </ac:spMkLst>
        </pc:spChg>
        <pc:spChg chg="add del mod">
          <ac:chgData name="Werner, Paula" userId="08308202-ab6f-4e2f-b2a2-31e20cc9148a" providerId="ADAL" clId="{231FFDF8-BC3E-4ECC-B1A9-961A7F9E30E5}" dt="2023-11-09T18:35:36.349" v="2908" actId="767"/>
          <ac:spMkLst>
            <pc:docMk/>
            <pc:sldMk cId="82437442" sldId="293"/>
            <ac:spMk id="5" creationId="{0778972C-6EFD-0EB2-3873-5A27CC38332C}"/>
          </ac:spMkLst>
        </pc:spChg>
        <pc:spChg chg="add del mod">
          <ac:chgData name="Werner, Paula" userId="08308202-ab6f-4e2f-b2a2-31e20cc9148a" providerId="ADAL" clId="{231FFDF8-BC3E-4ECC-B1A9-961A7F9E30E5}" dt="2023-11-09T18:36:28.015" v="2947" actId="113"/>
          <ac:spMkLst>
            <pc:docMk/>
            <pc:sldMk cId="82437442" sldId="293"/>
            <ac:spMk id="7" creationId="{3542815A-EA93-2587-C02D-4427E9ABEDD8}"/>
          </ac:spMkLst>
        </pc:spChg>
        <pc:spChg chg="add del mod">
          <ac:chgData name="Werner, Paula" userId="08308202-ab6f-4e2f-b2a2-31e20cc9148a" providerId="ADAL" clId="{231FFDF8-BC3E-4ECC-B1A9-961A7F9E30E5}" dt="2023-11-09T18:38:36.521" v="2968"/>
          <ac:spMkLst>
            <pc:docMk/>
            <pc:sldMk cId="82437442" sldId="293"/>
            <ac:spMk id="8" creationId="{C7C0C62C-4D57-4EE9-994C-583DBF634E39}"/>
          </ac:spMkLst>
        </pc:spChg>
        <pc:spChg chg="add mod">
          <ac:chgData name="Werner, Paula" userId="08308202-ab6f-4e2f-b2a2-31e20cc9148a" providerId="ADAL" clId="{231FFDF8-BC3E-4ECC-B1A9-961A7F9E30E5}" dt="2023-11-09T18:38:12.491" v="2967"/>
          <ac:spMkLst>
            <pc:docMk/>
            <pc:sldMk cId="82437442" sldId="293"/>
            <ac:spMk id="9" creationId="{2F08676E-BACA-653D-26CB-E665C344AE2E}"/>
          </ac:spMkLst>
        </pc:spChg>
        <pc:spChg chg="add mod">
          <ac:chgData name="Werner, Paula" userId="08308202-ab6f-4e2f-b2a2-31e20cc9148a" providerId="ADAL" clId="{231FFDF8-BC3E-4ECC-B1A9-961A7F9E30E5}" dt="2023-11-09T18:42:09.335" v="3104" actId="1035"/>
          <ac:spMkLst>
            <pc:docMk/>
            <pc:sldMk cId="82437442" sldId="293"/>
            <ac:spMk id="10" creationId="{92452FBD-C9AA-1C54-8FA0-BCDB4BDA88E7}"/>
          </ac:spMkLst>
        </pc:spChg>
        <pc:spChg chg="add del mod">
          <ac:chgData name="Werner, Paula" userId="08308202-ab6f-4e2f-b2a2-31e20cc9148a" providerId="ADAL" clId="{231FFDF8-BC3E-4ECC-B1A9-961A7F9E30E5}" dt="2023-11-09T18:42:09.335" v="3104" actId="1035"/>
          <ac:spMkLst>
            <pc:docMk/>
            <pc:sldMk cId="82437442" sldId="293"/>
            <ac:spMk id="11" creationId="{475FC0D3-EB80-2E9E-1A09-2AD5CDDCC6F2}"/>
          </ac:spMkLst>
        </pc:spChg>
        <pc:spChg chg="add del mod">
          <ac:chgData name="Werner, Paula" userId="08308202-ab6f-4e2f-b2a2-31e20cc9148a" providerId="ADAL" clId="{231FFDF8-BC3E-4ECC-B1A9-961A7F9E30E5}" dt="2023-11-09T18:42:09.335" v="3104" actId="1035"/>
          <ac:spMkLst>
            <pc:docMk/>
            <pc:sldMk cId="82437442" sldId="293"/>
            <ac:spMk id="12" creationId="{24EAFCD2-94D6-4C6A-71E8-DDB4B3C4D56B}"/>
          </ac:spMkLst>
        </pc:spChg>
        <pc:spChg chg="add del">
          <ac:chgData name="Werner, Paula" userId="08308202-ab6f-4e2f-b2a2-31e20cc9148a" providerId="ADAL" clId="{231FFDF8-BC3E-4ECC-B1A9-961A7F9E30E5}" dt="2023-11-09T18:37:15.521" v="2948" actId="478"/>
          <ac:spMkLst>
            <pc:docMk/>
            <pc:sldMk cId="82437442" sldId="293"/>
            <ac:spMk id="13" creationId="{DC4CF891-B4B9-758D-6F99-45705C52576F}"/>
          </ac:spMkLst>
        </pc:spChg>
        <pc:spChg chg="add del mod">
          <ac:chgData name="Werner, Paula" userId="08308202-ab6f-4e2f-b2a2-31e20cc9148a" providerId="ADAL" clId="{231FFDF8-BC3E-4ECC-B1A9-961A7F9E30E5}" dt="2023-11-09T18:42:38.722" v="3105"/>
          <ac:spMkLst>
            <pc:docMk/>
            <pc:sldMk cId="82437442" sldId="293"/>
            <ac:spMk id="14" creationId="{B5E9113A-746F-6CEC-7CC1-0CC280D0D1A0}"/>
          </ac:spMkLst>
        </pc:spChg>
        <pc:spChg chg="add del">
          <ac:chgData name="Werner, Paula" userId="08308202-ab6f-4e2f-b2a2-31e20cc9148a" providerId="ADAL" clId="{231FFDF8-BC3E-4ECC-B1A9-961A7F9E30E5}" dt="2023-11-09T18:37:27.450" v="2949" actId="478"/>
          <ac:spMkLst>
            <pc:docMk/>
            <pc:sldMk cId="82437442" sldId="293"/>
            <ac:spMk id="15" creationId="{5F35C80A-5CAE-5138-DE88-0732C2A547AB}"/>
          </ac:spMkLst>
        </pc:spChg>
      </pc:sldChg>
      <pc:sldChg chg="delSp modSp mod">
        <pc:chgData name="Werner, Paula" userId="08308202-ab6f-4e2f-b2a2-31e20cc9148a" providerId="ADAL" clId="{231FFDF8-BC3E-4ECC-B1A9-961A7F9E30E5}" dt="2023-11-09T17:17:33.398" v="2813" actId="20577"/>
        <pc:sldMkLst>
          <pc:docMk/>
          <pc:sldMk cId="165387321" sldId="295"/>
        </pc:sldMkLst>
        <pc:spChg chg="mod">
          <ac:chgData name="Werner, Paula" userId="08308202-ab6f-4e2f-b2a2-31e20cc9148a" providerId="ADAL" clId="{231FFDF8-BC3E-4ECC-B1A9-961A7F9E30E5}" dt="2023-11-09T17:17:33.398" v="2813" actId="20577"/>
          <ac:spMkLst>
            <pc:docMk/>
            <pc:sldMk cId="165387321" sldId="295"/>
            <ac:spMk id="2" creationId="{1A7B090D-BF44-74D6-1EA2-699C8B169B59}"/>
          </ac:spMkLst>
        </pc:spChg>
        <pc:picChg chg="del">
          <ac:chgData name="Werner, Paula" userId="08308202-ab6f-4e2f-b2a2-31e20cc9148a" providerId="ADAL" clId="{231FFDF8-BC3E-4ECC-B1A9-961A7F9E30E5}" dt="2023-10-12T11:45:36.827" v="1439" actId="478"/>
          <ac:picMkLst>
            <pc:docMk/>
            <pc:sldMk cId="165387321" sldId="295"/>
            <ac:picMk id="9" creationId="{B5BCCBE7-FFA6-1225-92EA-E012BF8A57A6}"/>
          </ac:picMkLst>
        </pc:picChg>
        <pc:picChg chg="del">
          <ac:chgData name="Werner, Paula" userId="08308202-ab6f-4e2f-b2a2-31e20cc9148a" providerId="ADAL" clId="{231FFDF8-BC3E-4ECC-B1A9-961A7F9E30E5}" dt="2023-10-12T11:45:38.714" v="1440" actId="478"/>
          <ac:picMkLst>
            <pc:docMk/>
            <pc:sldMk cId="165387321" sldId="295"/>
            <ac:picMk id="11" creationId="{48C3063D-9EE5-FD67-0C51-702CACDC483D}"/>
          </ac:picMkLst>
        </pc:picChg>
        <pc:picChg chg="del">
          <ac:chgData name="Werner, Paula" userId="08308202-ab6f-4e2f-b2a2-31e20cc9148a" providerId="ADAL" clId="{231FFDF8-BC3E-4ECC-B1A9-961A7F9E30E5}" dt="2023-10-12T11:45:40.252" v="1441" actId="478"/>
          <ac:picMkLst>
            <pc:docMk/>
            <pc:sldMk cId="165387321" sldId="295"/>
            <ac:picMk id="13" creationId="{D100A3FB-F46F-494E-F827-76947A2111EB}"/>
          </ac:picMkLst>
        </pc:picChg>
      </pc:sldChg>
      <pc:sldChg chg="modSp mod">
        <pc:chgData name="Werner, Paula" userId="08308202-ab6f-4e2f-b2a2-31e20cc9148a" providerId="ADAL" clId="{231FFDF8-BC3E-4ECC-B1A9-961A7F9E30E5}" dt="2023-11-09T17:20:52.020" v="2828" actId="120"/>
        <pc:sldMkLst>
          <pc:docMk/>
          <pc:sldMk cId="4172962001" sldId="296"/>
        </pc:sldMkLst>
        <pc:spChg chg="mod">
          <ac:chgData name="Werner, Paula" userId="08308202-ab6f-4e2f-b2a2-31e20cc9148a" providerId="ADAL" clId="{231FFDF8-BC3E-4ECC-B1A9-961A7F9E30E5}" dt="2023-11-09T17:20:52.020" v="2828" actId="120"/>
          <ac:spMkLst>
            <pc:docMk/>
            <pc:sldMk cId="4172962001" sldId="296"/>
            <ac:spMk id="7" creationId="{00000000-0000-0000-0000-000000000000}"/>
          </ac:spMkLst>
        </pc:spChg>
      </pc:sldChg>
      <pc:sldChg chg="modSp mod">
        <pc:chgData name="Werner, Paula" userId="08308202-ab6f-4e2f-b2a2-31e20cc9148a" providerId="ADAL" clId="{231FFDF8-BC3E-4ECC-B1A9-961A7F9E30E5}" dt="2023-11-09T17:21:14.838" v="2831" actId="14100"/>
        <pc:sldMkLst>
          <pc:docMk/>
          <pc:sldMk cId="2721023214" sldId="297"/>
        </pc:sldMkLst>
        <pc:spChg chg="mod">
          <ac:chgData name="Werner, Paula" userId="08308202-ab6f-4e2f-b2a2-31e20cc9148a" providerId="ADAL" clId="{231FFDF8-BC3E-4ECC-B1A9-961A7F9E30E5}" dt="2023-11-09T17:21:14.838" v="2831" actId="14100"/>
          <ac:spMkLst>
            <pc:docMk/>
            <pc:sldMk cId="2721023214" sldId="297"/>
            <ac:spMk id="7" creationId="{00000000-0000-0000-0000-000000000000}"/>
          </ac:spMkLst>
        </pc:spChg>
      </pc:sldChg>
      <pc:sldChg chg="modSp mod">
        <pc:chgData name="Werner, Paula" userId="08308202-ab6f-4e2f-b2a2-31e20cc9148a" providerId="ADAL" clId="{231FFDF8-BC3E-4ECC-B1A9-961A7F9E30E5}" dt="2023-11-09T17:21:28.960" v="2832" actId="120"/>
        <pc:sldMkLst>
          <pc:docMk/>
          <pc:sldMk cId="486522042" sldId="309"/>
        </pc:sldMkLst>
        <pc:spChg chg="mod">
          <ac:chgData name="Werner, Paula" userId="08308202-ab6f-4e2f-b2a2-31e20cc9148a" providerId="ADAL" clId="{231FFDF8-BC3E-4ECC-B1A9-961A7F9E30E5}" dt="2023-11-09T17:21:28.960" v="2832" actId="120"/>
          <ac:spMkLst>
            <pc:docMk/>
            <pc:sldMk cId="486522042" sldId="309"/>
            <ac:spMk id="7" creationId="{00000000-0000-0000-0000-000000000000}"/>
          </ac:spMkLst>
        </pc:spChg>
      </pc:sldChg>
      <pc:sldChg chg="addSp modSp modAnim">
        <pc:chgData name="Werner, Paula" userId="08308202-ab6f-4e2f-b2a2-31e20cc9148a" providerId="ADAL" clId="{231FFDF8-BC3E-4ECC-B1A9-961A7F9E30E5}" dt="2023-11-09T18:44:32.506" v="3113"/>
        <pc:sldMkLst>
          <pc:docMk/>
          <pc:sldMk cId="2271299090" sldId="313"/>
        </pc:sldMkLst>
        <pc:spChg chg="add mod">
          <ac:chgData name="Werner, Paula" userId="08308202-ab6f-4e2f-b2a2-31e20cc9148a" providerId="ADAL" clId="{231FFDF8-BC3E-4ECC-B1A9-961A7F9E30E5}" dt="2023-11-09T18:44:30.631" v="3112"/>
          <ac:spMkLst>
            <pc:docMk/>
            <pc:sldMk cId="2271299090" sldId="313"/>
            <ac:spMk id="2" creationId="{6F832BA9-7672-9E3E-694A-BC192A81ADAE}"/>
          </ac:spMkLst>
        </pc:spChg>
      </pc:sldChg>
      <pc:sldChg chg="modSp mod">
        <pc:chgData name="Werner, Paula" userId="08308202-ab6f-4e2f-b2a2-31e20cc9148a" providerId="ADAL" clId="{231FFDF8-BC3E-4ECC-B1A9-961A7F9E30E5}" dt="2023-11-09T17:22:14.748" v="2839" actId="14100"/>
        <pc:sldMkLst>
          <pc:docMk/>
          <pc:sldMk cId="2264893737" sldId="316"/>
        </pc:sldMkLst>
        <pc:spChg chg="mod">
          <ac:chgData name="Werner, Paula" userId="08308202-ab6f-4e2f-b2a2-31e20cc9148a" providerId="ADAL" clId="{231FFDF8-BC3E-4ECC-B1A9-961A7F9E30E5}" dt="2023-11-09T17:22:14.748" v="2839" actId="14100"/>
          <ac:spMkLst>
            <pc:docMk/>
            <pc:sldMk cId="2264893737" sldId="316"/>
            <ac:spMk id="7" creationId="{00000000-0000-0000-0000-000000000000}"/>
          </ac:spMkLst>
        </pc:spChg>
      </pc:sldChg>
      <pc:sldChg chg="modSp mod">
        <pc:chgData name="Werner, Paula" userId="08308202-ab6f-4e2f-b2a2-31e20cc9148a" providerId="ADAL" clId="{231FFDF8-BC3E-4ECC-B1A9-961A7F9E30E5}" dt="2023-10-12T11:25:41.375" v="509" actId="20577"/>
        <pc:sldMkLst>
          <pc:docMk/>
          <pc:sldMk cId="3932361180" sldId="318"/>
        </pc:sldMkLst>
        <pc:spChg chg="mod">
          <ac:chgData name="Werner, Paula" userId="08308202-ab6f-4e2f-b2a2-31e20cc9148a" providerId="ADAL" clId="{231FFDF8-BC3E-4ECC-B1A9-961A7F9E30E5}" dt="2023-10-12T11:25:41.375" v="509" actId="20577"/>
          <ac:spMkLst>
            <pc:docMk/>
            <pc:sldMk cId="3932361180" sldId="318"/>
            <ac:spMk id="2" creationId="{ED8C7446-405B-8D55-5F24-7CB34C9EB1D8}"/>
          </ac:spMkLst>
        </pc:spChg>
      </pc:sldChg>
      <pc:sldChg chg="addSp modSp mod modClrScheme modAnim chgLayout">
        <pc:chgData name="Werner, Paula" userId="08308202-ab6f-4e2f-b2a2-31e20cc9148a" providerId="ADAL" clId="{231FFDF8-BC3E-4ECC-B1A9-961A7F9E30E5}" dt="2023-11-09T18:45:17.751" v="3122"/>
        <pc:sldMkLst>
          <pc:docMk/>
          <pc:sldMk cId="3029242020" sldId="321"/>
        </pc:sldMkLst>
        <pc:spChg chg="mod ord">
          <ac:chgData name="Werner, Paula" userId="08308202-ab6f-4e2f-b2a2-31e20cc9148a" providerId="ADAL" clId="{231FFDF8-BC3E-4ECC-B1A9-961A7F9E30E5}" dt="2023-10-12T11:16:44.840" v="5" actId="700"/>
          <ac:spMkLst>
            <pc:docMk/>
            <pc:sldMk cId="3029242020" sldId="321"/>
            <ac:spMk id="2" creationId="{6E935C70-1D36-63D5-46C8-216D61A470EF}"/>
          </ac:spMkLst>
        </pc:spChg>
        <pc:spChg chg="add mod ord">
          <ac:chgData name="Werner, Paula" userId="08308202-ab6f-4e2f-b2a2-31e20cc9148a" providerId="ADAL" clId="{231FFDF8-BC3E-4ECC-B1A9-961A7F9E30E5}" dt="2023-11-06T13:46:08.787" v="2809" actId="20577"/>
          <ac:spMkLst>
            <pc:docMk/>
            <pc:sldMk cId="3029242020" sldId="321"/>
            <ac:spMk id="3" creationId="{D8BFD531-839D-B373-1D3F-B731716D813C}"/>
          </ac:spMkLst>
        </pc:spChg>
        <pc:spChg chg="add mod">
          <ac:chgData name="Werner, Paula" userId="08308202-ab6f-4e2f-b2a2-31e20cc9148a" providerId="ADAL" clId="{231FFDF8-BC3E-4ECC-B1A9-961A7F9E30E5}" dt="2023-11-09T18:45:15.841" v="3121"/>
          <ac:spMkLst>
            <pc:docMk/>
            <pc:sldMk cId="3029242020" sldId="321"/>
            <ac:spMk id="4" creationId="{B0CF2713-FD3A-5225-E9BA-32DC5F284ABA}"/>
          </ac:spMkLst>
        </pc:spChg>
      </pc:sldChg>
      <pc:sldChg chg="modSp mod">
        <pc:chgData name="Werner, Paula" userId="08308202-ab6f-4e2f-b2a2-31e20cc9148a" providerId="ADAL" clId="{231FFDF8-BC3E-4ECC-B1A9-961A7F9E30E5}" dt="2023-11-09T17:22:44.768" v="2841" actId="120"/>
        <pc:sldMkLst>
          <pc:docMk/>
          <pc:sldMk cId="3251973632" sldId="331"/>
        </pc:sldMkLst>
        <pc:spChg chg="mod">
          <ac:chgData name="Werner, Paula" userId="08308202-ab6f-4e2f-b2a2-31e20cc9148a" providerId="ADAL" clId="{231FFDF8-BC3E-4ECC-B1A9-961A7F9E30E5}" dt="2023-11-09T17:22:44.768" v="2841" actId="120"/>
          <ac:spMkLst>
            <pc:docMk/>
            <pc:sldMk cId="3251973632" sldId="331"/>
            <ac:spMk id="7" creationId="{00000000-0000-0000-0000-000000000000}"/>
          </ac:spMkLst>
        </pc:spChg>
      </pc:sldChg>
      <pc:sldChg chg="addSp modSp mod modAnim">
        <pc:chgData name="Werner, Paula" userId="08308202-ab6f-4e2f-b2a2-31e20cc9148a" providerId="ADAL" clId="{231FFDF8-BC3E-4ECC-B1A9-961A7F9E30E5}" dt="2023-11-09T18:43:45.574" v="3108"/>
        <pc:sldMkLst>
          <pc:docMk/>
          <pc:sldMk cId="1203823081" sldId="342"/>
        </pc:sldMkLst>
        <pc:spChg chg="add mod">
          <ac:chgData name="Werner, Paula" userId="08308202-ab6f-4e2f-b2a2-31e20cc9148a" providerId="ADAL" clId="{231FFDF8-BC3E-4ECC-B1A9-961A7F9E30E5}" dt="2023-11-06T13:25:20.597" v="2023" actId="1076"/>
          <ac:spMkLst>
            <pc:docMk/>
            <pc:sldMk cId="1203823081" sldId="342"/>
            <ac:spMk id="3" creationId="{B4397A90-5189-C51A-1839-43BA425D1F7C}"/>
          </ac:spMkLst>
        </pc:spChg>
        <pc:spChg chg="add mod">
          <ac:chgData name="Werner, Paula" userId="08308202-ab6f-4e2f-b2a2-31e20cc9148a" providerId="ADAL" clId="{231FFDF8-BC3E-4ECC-B1A9-961A7F9E30E5}" dt="2023-11-09T18:43:38.427" v="3107" actId="1076"/>
          <ac:spMkLst>
            <pc:docMk/>
            <pc:sldMk cId="1203823081" sldId="342"/>
            <ac:spMk id="5" creationId="{57EFC9B9-8EFB-F60A-F2AD-8C863244A1D7}"/>
          </ac:spMkLst>
        </pc:spChg>
        <pc:picChg chg="mod">
          <ac:chgData name="Werner, Paula" userId="08308202-ab6f-4e2f-b2a2-31e20cc9148a" providerId="ADAL" clId="{231FFDF8-BC3E-4ECC-B1A9-961A7F9E30E5}" dt="2023-11-06T13:22:19.541" v="1934" actId="1076"/>
          <ac:picMkLst>
            <pc:docMk/>
            <pc:sldMk cId="1203823081" sldId="342"/>
            <ac:picMk id="7" creationId="{61DC46E6-F669-6860-97AB-8831A64CC728}"/>
          </ac:picMkLst>
        </pc:picChg>
      </pc:sldChg>
      <pc:sldChg chg="modSp mod">
        <pc:chgData name="Werner, Paula" userId="08308202-ab6f-4e2f-b2a2-31e20cc9148a" providerId="ADAL" clId="{231FFDF8-BC3E-4ECC-B1A9-961A7F9E30E5}" dt="2023-11-06T13:25:29.059" v="2024" actId="120"/>
        <pc:sldMkLst>
          <pc:docMk/>
          <pc:sldMk cId="314185001" sldId="343"/>
        </pc:sldMkLst>
        <pc:spChg chg="mod">
          <ac:chgData name="Werner, Paula" userId="08308202-ab6f-4e2f-b2a2-31e20cc9148a" providerId="ADAL" clId="{231FFDF8-BC3E-4ECC-B1A9-961A7F9E30E5}" dt="2023-11-06T13:25:29.059" v="2024" actId="120"/>
          <ac:spMkLst>
            <pc:docMk/>
            <pc:sldMk cId="314185001" sldId="343"/>
            <ac:spMk id="7" creationId="{00000000-0000-0000-0000-000000000000}"/>
          </ac:spMkLst>
        </pc:spChg>
      </pc:sldChg>
      <pc:sldChg chg="addSp modSp mod">
        <pc:chgData name="Werner, Paula" userId="08308202-ab6f-4e2f-b2a2-31e20cc9148a" providerId="ADAL" clId="{231FFDF8-BC3E-4ECC-B1A9-961A7F9E30E5}" dt="2023-11-06T13:26:56.444" v="2190" actId="3626"/>
        <pc:sldMkLst>
          <pc:docMk/>
          <pc:sldMk cId="210386983" sldId="344"/>
        </pc:sldMkLst>
        <pc:spChg chg="mod">
          <ac:chgData name="Werner, Paula" userId="08308202-ab6f-4e2f-b2a2-31e20cc9148a" providerId="ADAL" clId="{231FFDF8-BC3E-4ECC-B1A9-961A7F9E30E5}" dt="2023-11-06T13:25:49.455" v="2030" actId="20577"/>
          <ac:spMkLst>
            <pc:docMk/>
            <pc:sldMk cId="210386983" sldId="344"/>
            <ac:spMk id="2" creationId="{1A7B090D-BF44-74D6-1EA2-699C8B169B59}"/>
          </ac:spMkLst>
        </pc:spChg>
        <pc:spChg chg="add mod">
          <ac:chgData name="Werner, Paula" userId="08308202-ab6f-4e2f-b2a2-31e20cc9148a" providerId="ADAL" clId="{231FFDF8-BC3E-4ECC-B1A9-961A7F9E30E5}" dt="2023-11-06T13:26:56.444" v="2190" actId="3626"/>
          <ac:spMkLst>
            <pc:docMk/>
            <pc:sldMk cId="210386983" sldId="344"/>
            <ac:spMk id="4" creationId="{AC26FFCC-381C-5A7D-A5B4-287F2B9BC40A}"/>
          </ac:spMkLst>
        </pc:spChg>
      </pc:sldChg>
      <pc:sldChg chg="modSp mod">
        <pc:chgData name="Werner, Paula" userId="08308202-ab6f-4e2f-b2a2-31e20cc9148a" providerId="ADAL" clId="{231FFDF8-BC3E-4ECC-B1A9-961A7F9E30E5}" dt="2023-11-09T17:19:54.619" v="2820" actId="242"/>
        <pc:sldMkLst>
          <pc:docMk/>
          <pc:sldMk cId="2730653498" sldId="345"/>
        </pc:sldMkLst>
        <pc:spChg chg="mod">
          <ac:chgData name="Werner, Paula" userId="08308202-ab6f-4e2f-b2a2-31e20cc9148a" providerId="ADAL" clId="{231FFDF8-BC3E-4ECC-B1A9-961A7F9E30E5}" dt="2023-11-09T17:19:54.619" v="2820" actId="242"/>
          <ac:spMkLst>
            <pc:docMk/>
            <pc:sldMk cId="2730653498" sldId="345"/>
            <ac:spMk id="3" creationId="{544B51E8-47EC-D377-2AE1-6C6823F57965}"/>
          </ac:spMkLst>
        </pc:spChg>
      </pc:sldChg>
      <pc:sldChg chg="addSp modSp mod modAnim">
        <pc:chgData name="Werner, Paula" userId="08308202-ab6f-4e2f-b2a2-31e20cc9148a" providerId="ADAL" clId="{231FFDF8-BC3E-4ECC-B1A9-961A7F9E30E5}" dt="2023-11-09T18:44:38.620" v="3114"/>
        <pc:sldMkLst>
          <pc:docMk/>
          <pc:sldMk cId="3354753555" sldId="346"/>
        </pc:sldMkLst>
        <pc:spChg chg="add mod">
          <ac:chgData name="Werner, Paula" userId="08308202-ab6f-4e2f-b2a2-31e20cc9148a" providerId="ADAL" clId="{231FFDF8-BC3E-4ECC-B1A9-961A7F9E30E5}" dt="2023-11-09T18:44:23.311" v="3111"/>
          <ac:spMkLst>
            <pc:docMk/>
            <pc:sldMk cId="3354753555" sldId="346"/>
            <ac:spMk id="3" creationId="{AE0AB37C-4ED9-63AA-08BB-1B6F00AC7BD1}"/>
          </ac:spMkLst>
        </pc:spChg>
        <pc:spChg chg="mod">
          <ac:chgData name="Werner, Paula" userId="08308202-ab6f-4e2f-b2a2-31e20cc9148a" providerId="ADAL" clId="{231FFDF8-BC3E-4ECC-B1A9-961A7F9E30E5}" dt="2023-11-09T17:21:44.060" v="2835" actId="120"/>
          <ac:spMkLst>
            <pc:docMk/>
            <pc:sldMk cId="3354753555" sldId="346"/>
            <ac:spMk id="7" creationId="{00000000-0000-0000-0000-000000000000}"/>
          </ac:spMkLst>
        </pc:spChg>
      </pc:sldChg>
      <pc:sldChg chg="modSp">
        <pc:chgData name="Werner, Paula" userId="08308202-ab6f-4e2f-b2a2-31e20cc9148a" providerId="ADAL" clId="{231FFDF8-BC3E-4ECC-B1A9-961A7F9E30E5}" dt="2023-10-16T09:27:18.975" v="1898" actId="2711"/>
        <pc:sldMkLst>
          <pc:docMk/>
          <pc:sldMk cId="2615951806" sldId="348"/>
        </pc:sldMkLst>
        <pc:spChg chg="mod">
          <ac:chgData name="Werner, Paula" userId="08308202-ab6f-4e2f-b2a2-31e20cc9148a" providerId="ADAL" clId="{231FFDF8-BC3E-4ECC-B1A9-961A7F9E30E5}" dt="2023-10-16T09:27:18.975" v="1898" actId="2711"/>
          <ac:spMkLst>
            <pc:docMk/>
            <pc:sldMk cId="2615951806" sldId="348"/>
            <ac:spMk id="2" creationId="{1A7B090D-BF44-74D6-1EA2-699C8B169B59}"/>
          </ac:spMkLst>
        </pc:spChg>
      </pc:sldChg>
      <pc:sldChg chg="addSp delSp modSp mod modAnim">
        <pc:chgData name="Werner, Paula" userId="08308202-ab6f-4e2f-b2a2-31e20cc9148a" providerId="ADAL" clId="{231FFDF8-BC3E-4ECC-B1A9-961A7F9E30E5}" dt="2023-11-09T18:44:44.216" v="3115"/>
        <pc:sldMkLst>
          <pc:docMk/>
          <pc:sldMk cId="2013150430" sldId="350"/>
        </pc:sldMkLst>
        <pc:spChg chg="mod">
          <ac:chgData name="Werner, Paula" userId="08308202-ab6f-4e2f-b2a2-31e20cc9148a" providerId="ADAL" clId="{231FFDF8-BC3E-4ECC-B1A9-961A7F9E30E5}" dt="2023-11-09T17:21:05.422" v="2829" actId="242"/>
          <ac:spMkLst>
            <pc:docMk/>
            <pc:sldMk cId="2013150430" sldId="350"/>
            <ac:spMk id="3" creationId="{544B51E8-47EC-D377-2AE1-6C6823F57965}"/>
          </ac:spMkLst>
        </pc:spChg>
        <pc:spChg chg="add mod">
          <ac:chgData name="Werner, Paula" userId="08308202-ab6f-4e2f-b2a2-31e20cc9148a" providerId="ADAL" clId="{231FFDF8-BC3E-4ECC-B1A9-961A7F9E30E5}" dt="2023-11-09T18:44:09.776" v="3110"/>
          <ac:spMkLst>
            <pc:docMk/>
            <pc:sldMk cId="2013150430" sldId="350"/>
            <ac:spMk id="5" creationId="{CA92D9C6-C914-E8ED-BCB4-490116D962E2}"/>
          </ac:spMkLst>
        </pc:spChg>
        <pc:spChg chg="mod">
          <ac:chgData name="Werner, Paula" userId="08308202-ab6f-4e2f-b2a2-31e20cc9148a" providerId="ADAL" clId="{231FFDF8-BC3E-4ECC-B1A9-961A7F9E30E5}" dt="2023-10-12T15:36:23.886" v="1741"/>
          <ac:spMkLst>
            <pc:docMk/>
            <pc:sldMk cId="2013150430" sldId="350"/>
            <ac:spMk id="8" creationId="{C0AC2221-B137-679A-BE50-5E767B312CC4}"/>
          </ac:spMkLst>
        </pc:spChg>
        <pc:spChg chg="mod">
          <ac:chgData name="Werner, Paula" userId="08308202-ab6f-4e2f-b2a2-31e20cc9148a" providerId="ADAL" clId="{231FFDF8-BC3E-4ECC-B1A9-961A7F9E30E5}" dt="2023-10-12T15:36:23.886" v="1741"/>
          <ac:spMkLst>
            <pc:docMk/>
            <pc:sldMk cId="2013150430" sldId="350"/>
            <ac:spMk id="9" creationId="{AC8CD061-5B10-783C-46F5-95E19131BF59}"/>
          </ac:spMkLst>
        </pc:spChg>
        <pc:spChg chg="mod">
          <ac:chgData name="Werner, Paula" userId="08308202-ab6f-4e2f-b2a2-31e20cc9148a" providerId="ADAL" clId="{231FFDF8-BC3E-4ECC-B1A9-961A7F9E30E5}" dt="2023-10-12T15:36:23.886" v="1741"/>
          <ac:spMkLst>
            <pc:docMk/>
            <pc:sldMk cId="2013150430" sldId="350"/>
            <ac:spMk id="10" creationId="{65CCD034-5265-C64F-C186-5BF7DCF028C5}"/>
          </ac:spMkLst>
        </pc:spChg>
        <pc:spChg chg="mod">
          <ac:chgData name="Werner, Paula" userId="08308202-ab6f-4e2f-b2a2-31e20cc9148a" providerId="ADAL" clId="{231FFDF8-BC3E-4ECC-B1A9-961A7F9E30E5}" dt="2023-10-12T15:36:23.886" v="1741"/>
          <ac:spMkLst>
            <pc:docMk/>
            <pc:sldMk cId="2013150430" sldId="350"/>
            <ac:spMk id="11" creationId="{ED3BF843-240F-6FC1-3A79-3E830BBAC612}"/>
          </ac:spMkLst>
        </pc:spChg>
        <pc:spChg chg="mod">
          <ac:chgData name="Werner, Paula" userId="08308202-ab6f-4e2f-b2a2-31e20cc9148a" providerId="ADAL" clId="{231FFDF8-BC3E-4ECC-B1A9-961A7F9E30E5}" dt="2023-10-12T15:36:23.886" v="1741"/>
          <ac:spMkLst>
            <pc:docMk/>
            <pc:sldMk cId="2013150430" sldId="350"/>
            <ac:spMk id="12" creationId="{422BD430-699D-0E64-450B-D82F780CF1CD}"/>
          </ac:spMkLst>
        </pc:spChg>
        <pc:spChg chg="mod">
          <ac:chgData name="Werner, Paula" userId="08308202-ab6f-4e2f-b2a2-31e20cc9148a" providerId="ADAL" clId="{231FFDF8-BC3E-4ECC-B1A9-961A7F9E30E5}" dt="2023-10-12T15:36:23.886" v="1741"/>
          <ac:spMkLst>
            <pc:docMk/>
            <pc:sldMk cId="2013150430" sldId="350"/>
            <ac:spMk id="13" creationId="{45B6CAFC-1746-4D83-5328-D623E424176E}"/>
          </ac:spMkLst>
        </pc:spChg>
        <pc:spChg chg="mod">
          <ac:chgData name="Werner, Paula" userId="08308202-ab6f-4e2f-b2a2-31e20cc9148a" providerId="ADAL" clId="{231FFDF8-BC3E-4ECC-B1A9-961A7F9E30E5}" dt="2023-10-12T15:36:23.886" v="1741"/>
          <ac:spMkLst>
            <pc:docMk/>
            <pc:sldMk cId="2013150430" sldId="350"/>
            <ac:spMk id="14" creationId="{230788EA-C168-CFA5-294C-83C6E9AEE329}"/>
          </ac:spMkLst>
        </pc:spChg>
        <pc:spChg chg="mod">
          <ac:chgData name="Werner, Paula" userId="08308202-ab6f-4e2f-b2a2-31e20cc9148a" providerId="ADAL" clId="{231FFDF8-BC3E-4ECC-B1A9-961A7F9E30E5}" dt="2023-10-12T15:36:23.886" v="1741"/>
          <ac:spMkLst>
            <pc:docMk/>
            <pc:sldMk cId="2013150430" sldId="350"/>
            <ac:spMk id="15" creationId="{CB06D982-79BC-1514-1863-A67469D6863A}"/>
          </ac:spMkLst>
        </pc:spChg>
        <pc:spChg chg="mod">
          <ac:chgData name="Werner, Paula" userId="08308202-ab6f-4e2f-b2a2-31e20cc9148a" providerId="ADAL" clId="{231FFDF8-BC3E-4ECC-B1A9-961A7F9E30E5}" dt="2023-10-12T15:36:23.886" v="1741"/>
          <ac:spMkLst>
            <pc:docMk/>
            <pc:sldMk cId="2013150430" sldId="350"/>
            <ac:spMk id="16" creationId="{983EE70C-31F9-278F-CC65-DEAC955A50D5}"/>
          </ac:spMkLst>
        </pc:spChg>
        <pc:spChg chg="mod">
          <ac:chgData name="Werner, Paula" userId="08308202-ab6f-4e2f-b2a2-31e20cc9148a" providerId="ADAL" clId="{231FFDF8-BC3E-4ECC-B1A9-961A7F9E30E5}" dt="2023-10-12T15:36:23.886" v="1741"/>
          <ac:spMkLst>
            <pc:docMk/>
            <pc:sldMk cId="2013150430" sldId="350"/>
            <ac:spMk id="17" creationId="{A0E461C4-EBB1-71AF-6350-66F8E9A7B5D6}"/>
          </ac:spMkLst>
        </pc:spChg>
        <pc:spChg chg="mod">
          <ac:chgData name="Werner, Paula" userId="08308202-ab6f-4e2f-b2a2-31e20cc9148a" providerId="ADAL" clId="{231FFDF8-BC3E-4ECC-B1A9-961A7F9E30E5}" dt="2023-10-12T15:36:23.886" v="1741"/>
          <ac:spMkLst>
            <pc:docMk/>
            <pc:sldMk cId="2013150430" sldId="350"/>
            <ac:spMk id="18" creationId="{227ABCDC-D47E-F507-C8B6-953B3475B31C}"/>
          </ac:spMkLst>
        </pc:spChg>
        <pc:spChg chg="mod">
          <ac:chgData name="Werner, Paula" userId="08308202-ab6f-4e2f-b2a2-31e20cc9148a" providerId="ADAL" clId="{231FFDF8-BC3E-4ECC-B1A9-961A7F9E30E5}" dt="2023-10-12T15:36:23.886" v="1741"/>
          <ac:spMkLst>
            <pc:docMk/>
            <pc:sldMk cId="2013150430" sldId="350"/>
            <ac:spMk id="19" creationId="{91D52E75-8F58-A1F5-DDFB-CC6DD5A14247}"/>
          </ac:spMkLst>
        </pc:spChg>
        <pc:spChg chg="mod">
          <ac:chgData name="Werner, Paula" userId="08308202-ab6f-4e2f-b2a2-31e20cc9148a" providerId="ADAL" clId="{231FFDF8-BC3E-4ECC-B1A9-961A7F9E30E5}" dt="2023-10-12T15:36:23.886" v="1741"/>
          <ac:spMkLst>
            <pc:docMk/>
            <pc:sldMk cId="2013150430" sldId="350"/>
            <ac:spMk id="20" creationId="{364139B4-9589-AB37-9414-077DFC73F937}"/>
          </ac:spMkLst>
        </pc:spChg>
        <pc:spChg chg="mod">
          <ac:chgData name="Werner, Paula" userId="08308202-ab6f-4e2f-b2a2-31e20cc9148a" providerId="ADAL" clId="{231FFDF8-BC3E-4ECC-B1A9-961A7F9E30E5}" dt="2023-10-12T15:36:23.886" v="1741"/>
          <ac:spMkLst>
            <pc:docMk/>
            <pc:sldMk cId="2013150430" sldId="350"/>
            <ac:spMk id="24" creationId="{F52148FF-B356-B24B-A357-7C6C04C3CB69}"/>
          </ac:spMkLst>
        </pc:spChg>
        <pc:spChg chg="mod">
          <ac:chgData name="Werner, Paula" userId="08308202-ab6f-4e2f-b2a2-31e20cc9148a" providerId="ADAL" clId="{231FFDF8-BC3E-4ECC-B1A9-961A7F9E30E5}" dt="2023-10-12T15:36:23.886" v="1741"/>
          <ac:spMkLst>
            <pc:docMk/>
            <pc:sldMk cId="2013150430" sldId="350"/>
            <ac:spMk id="25" creationId="{41397B0B-CB5F-37D5-3478-D608D159FC1D}"/>
          </ac:spMkLst>
        </pc:spChg>
        <pc:grpChg chg="add del mod">
          <ac:chgData name="Werner, Paula" userId="08308202-ab6f-4e2f-b2a2-31e20cc9148a" providerId="ADAL" clId="{231FFDF8-BC3E-4ECC-B1A9-961A7F9E30E5}" dt="2023-10-12T15:36:25.863" v="1742"/>
          <ac:grpSpMkLst>
            <pc:docMk/>
            <pc:sldMk cId="2013150430" sldId="350"/>
            <ac:grpSpMk id="5" creationId="{A954B7C2-AE30-AF0B-3DD9-3FAE6C8B0062}"/>
          </ac:grpSpMkLst>
        </pc:grpChg>
        <pc:grpChg chg="mod">
          <ac:chgData name="Werner, Paula" userId="08308202-ab6f-4e2f-b2a2-31e20cc9148a" providerId="ADAL" clId="{231FFDF8-BC3E-4ECC-B1A9-961A7F9E30E5}" dt="2023-10-12T15:36:23.886" v="1741"/>
          <ac:grpSpMkLst>
            <pc:docMk/>
            <pc:sldMk cId="2013150430" sldId="350"/>
            <ac:grpSpMk id="7" creationId="{387AC84F-ECBA-2D24-2EAF-8BF5223456B3}"/>
          </ac:grpSpMkLst>
        </pc:grpChg>
        <pc:cxnChg chg="mod">
          <ac:chgData name="Werner, Paula" userId="08308202-ab6f-4e2f-b2a2-31e20cc9148a" providerId="ADAL" clId="{231FFDF8-BC3E-4ECC-B1A9-961A7F9E30E5}" dt="2023-10-12T15:36:23.886" v="1741"/>
          <ac:cxnSpMkLst>
            <pc:docMk/>
            <pc:sldMk cId="2013150430" sldId="350"/>
            <ac:cxnSpMk id="21" creationId="{1D18B7D8-8B32-C65A-0A46-74AB75B8038F}"/>
          </ac:cxnSpMkLst>
        </pc:cxnChg>
        <pc:cxnChg chg="mod">
          <ac:chgData name="Werner, Paula" userId="08308202-ab6f-4e2f-b2a2-31e20cc9148a" providerId="ADAL" clId="{231FFDF8-BC3E-4ECC-B1A9-961A7F9E30E5}" dt="2023-10-12T15:36:23.886" v="1741"/>
          <ac:cxnSpMkLst>
            <pc:docMk/>
            <pc:sldMk cId="2013150430" sldId="350"/>
            <ac:cxnSpMk id="22" creationId="{E2BB74CE-F8DE-39B3-8748-C286CD1F7FCB}"/>
          </ac:cxnSpMkLst>
        </pc:cxnChg>
        <pc:cxnChg chg="mod">
          <ac:chgData name="Werner, Paula" userId="08308202-ab6f-4e2f-b2a2-31e20cc9148a" providerId="ADAL" clId="{231FFDF8-BC3E-4ECC-B1A9-961A7F9E30E5}" dt="2023-10-12T15:36:23.886" v="1741"/>
          <ac:cxnSpMkLst>
            <pc:docMk/>
            <pc:sldMk cId="2013150430" sldId="350"/>
            <ac:cxnSpMk id="23" creationId="{CD939991-187E-6D1D-737B-74C4C783A22F}"/>
          </ac:cxnSpMkLst>
        </pc:cxnChg>
        <pc:cxnChg chg="mod">
          <ac:chgData name="Werner, Paula" userId="08308202-ab6f-4e2f-b2a2-31e20cc9148a" providerId="ADAL" clId="{231FFDF8-BC3E-4ECC-B1A9-961A7F9E30E5}" dt="2023-10-12T15:36:23.886" v="1741"/>
          <ac:cxnSpMkLst>
            <pc:docMk/>
            <pc:sldMk cId="2013150430" sldId="350"/>
            <ac:cxnSpMk id="26" creationId="{446EB416-1161-8002-A206-434ED27AE074}"/>
          </ac:cxnSpMkLst>
        </pc:cxnChg>
        <pc:cxnChg chg="mod">
          <ac:chgData name="Werner, Paula" userId="08308202-ab6f-4e2f-b2a2-31e20cc9148a" providerId="ADAL" clId="{231FFDF8-BC3E-4ECC-B1A9-961A7F9E30E5}" dt="2023-10-12T15:36:23.886" v="1741"/>
          <ac:cxnSpMkLst>
            <pc:docMk/>
            <pc:sldMk cId="2013150430" sldId="350"/>
            <ac:cxnSpMk id="27" creationId="{D0698E36-0A59-2ACD-4058-9542C54219B3}"/>
          </ac:cxnSpMkLst>
        </pc:cxnChg>
        <pc:cxnChg chg="mod">
          <ac:chgData name="Werner, Paula" userId="08308202-ab6f-4e2f-b2a2-31e20cc9148a" providerId="ADAL" clId="{231FFDF8-BC3E-4ECC-B1A9-961A7F9E30E5}" dt="2023-10-12T15:36:23.886" v="1741"/>
          <ac:cxnSpMkLst>
            <pc:docMk/>
            <pc:sldMk cId="2013150430" sldId="350"/>
            <ac:cxnSpMk id="28" creationId="{20C5EB0A-EDE7-9485-EDAB-4AFA889325C9}"/>
          </ac:cxnSpMkLst>
        </pc:cxnChg>
        <pc:cxnChg chg="mod">
          <ac:chgData name="Werner, Paula" userId="08308202-ab6f-4e2f-b2a2-31e20cc9148a" providerId="ADAL" clId="{231FFDF8-BC3E-4ECC-B1A9-961A7F9E30E5}" dt="2023-10-12T15:36:23.886" v="1741"/>
          <ac:cxnSpMkLst>
            <pc:docMk/>
            <pc:sldMk cId="2013150430" sldId="350"/>
            <ac:cxnSpMk id="29" creationId="{E0119788-C9A5-F95D-C7CE-65EE47593325}"/>
          </ac:cxnSpMkLst>
        </pc:cxnChg>
        <pc:cxnChg chg="mod">
          <ac:chgData name="Werner, Paula" userId="08308202-ab6f-4e2f-b2a2-31e20cc9148a" providerId="ADAL" clId="{231FFDF8-BC3E-4ECC-B1A9-961A7F9E30E5}" dt="2023-10-12T15:36:23.886" v="1741"/>
          <ac:cxnSpMkLst>
            <pc:docMk/>
            <pc:sldMk cId="2013150430" sldId="350"/>
            <ac:cxnSpMk id="30" creationId="{E6DCA745-FB8D-F8BF-9BF9-6ADE1DDBE822}"/>
          </ac:cxnSpMkLst>
        </pc:cxnChg>
        <pc:cxnChg chg="mod">
          <ac:chgData name="Werner, Paula" userId="08308202-ab6f-4e2f-b2a2-31e20cc9148a" providerId="ADAL" clId="{231FFDF8-BC3E-4ECC-B1A9-961A7F9E30E5}" dt="2023-10-12T15:36:23.886" v="1741"/>
          <ac:cxnSpMkLst>
            <pc:docMk/>
            <pc:sldMk cId="2013150430" sldId="350"/>
            <ac:cxnSpMk id="31" creationId="{7F27CC84-6977-208E-7484-ECB4A15DD96C}"/>
          </ac:cxnSpMkLst>
        </pc:cxnChg>
      </pc:sldChg>
      <pc:sldChg chg="modSp mod">
        <pc:chgData name="Werner, Paula" userId="08308202-ab6f-4e2f-b2a2-31e20cc9148a" providerId="ADAL" clId="{231FFDF8-BC3E-4ECC-B1A9-961A7F9E30E5}" dt="2023-11-09T17:21:53.674" v="2837" actId="14100"/>
        <pc:sldMkLst>
          <pc:docMk/>
          <pc:sldMk cId="1260355760" sldId="357"/>
        </pc:sldMkLst>
        <pc:spChg chg="mod">
          <ac:chgData name="Werner, Paula" userId="08308202-ab6f-4e2f-b2a2-31e20cc9148a" providerId="ADAL" clId="{231FFDF8-BC3E-4ECC-B1A9-961A7F9E30E5}" dt="2023-11-09T17:21:53.674" v="2837" actId="14100"/>
          <ac:spMkLst>
            <pc:docMk/>
            <pc:sldMk cId="1260355760" sldId="357"/>
            <ac:spMk id="7" creationId="{00000000-0000-0000-0000-000000000000}"/>
          </ac:spMkLst>
        </pc:spChg>
      </pc:sldChg>
      <pc:sldChg chg="addSp modSp modAnim">
        <pc:chgData name="Werner, Paula" userId="08308202-ab6f-4e2f-b2a2-31e20cc9148a" providerId="ADAL" clId="{231FFDF8-BC3E-4ECC-B1A9-961A7F9E30E5}" dt="2023-11-09T18:45:10.589" v="3120"/>
        <pc:sldMkLst>
          <pc:docMk/>
          <pc:sldMk cId="4170621521" sldId="364"/>
        </pc:sldMkLst>
        <pc:spChg chg="add mod">
          <ac:chgData name="Werner, Paula" userId="08308202-ab6f-4e2f-b2a2-31e20cc9148a" providerId="ADAL" clId="{231FFDF8-BC3E-4ECC-B1A9-961A7F9E30E5}" dt="2023-11-09T18:45:08.785" v="3119"/>
          <ac:spMkLst>
            <pc:docMk/>
            <pc:sldMk cId="4170621521" sldId="364"/>
            <ac:spMk id="4" creationId="{50C280D0-B652-B1EE-1BBD-8EF57BFC88C6}"/>
          </ac:spMkLst>
        </pc:spChg>
      </pc:sldChg>
      <pc:sldChg chg="addSp modSp mod modAnim">
        <pc:chgData name="Werner, Paula" userId="08308202-ab6f-4e2f-b2a2-31e20cc9148a" providerId="ADAL" clId="{231FFDF8-BC3E-4ECC-B1A9-961A7F9E30E5}" dt="2023-11-09T18:44:50.826" v="3116"/>
        <pc:sldMkLst>
          <pc:docMk/>
          <pc:sldMk cId="2703025488" sldId="365"/>
        </pc:sldMkLst>
        <pc:spChg chg="mod">
          <ac:chgData name="Werner, Paula" userId="08308202-ab6f-4e2f-b2a2-31e20cc9148a" providerId="ADAL" clId="{231FFDF8-BC3E-4ECC-B1A9-961A7F9E30E5}" dt="2023-11-09T17:20:26.118" v="2827" actId="242"/>
          <ac:spMkLst>
            <pc:docMk/>
            <pc:sldMk cId="2703025488" sldId="365"/>
            <ac:spMk id="3" creationId="{544B51E8-47EC-D377-2AE1-6C6823F57965}"/>
          </ac:spMkLst>
        </pc:spChg>
        <pc:spChg chg="add mod">
          <ac:chgData name="Werner, Paula" userId="08308202-ab6f-4e2f-b2a2-31e20cc9148a" providerId="ADAL" clId="{231FFDF8-BC3E-4ECC-B1A9-961A7F9E30E5}" dt="2023-11-09T18:44:04.916" v="3109"/>
          <ac:spMkLst>
            <pc:docMk/>
            <pc:sldMk cId="2703025488" sldId="365"/>
            <ac:spMk id="5" creationId="{8175A9AA-6139-0977-03EC-2FDB62F5A63E}"/>
          </ac:spMkLst>
        </pc:spChg>
      </pc:sldChg>
      <pc:sldChg chg="addSp modSp modAnim">
        <pc:chgData name="Werner, Paula" userId="08308202-ab6f-4e2f-b2a2-31e20cc9148a" providerId="ADAL" clId="{231FFDF8-BC3E-4ECC-B1A9-961A7F9E30E5}" dt="2023-11-09T18:45:04.207" v="3118"/>
        <pc:sldMkLst>
          <pc:docMk/>
          <pc:sldMk cId="3360484238" sldId="367"/>
        </pc:sldMkLst>
        <pc:spChg chg="add mod">
          <ac:chgData name="Werner, Paula" userId="08308202-ab6f-4e2f-b2a2-31e20cc9148a" providerId="ADAL" clId="{231FFDF8-BC3E-4ECC-B1A9-961A7F9E30E5}" dt="2023-11-09T18:45:01.777" v="3117"/>
          <ac:spMkLst>
            <pc:docMk/>
            <pc:sldMk cId="3360484238" sldId="367"/>
            <ac:spMk id="2" creationId="{BD8A081C-051A-3713-00D6-FD883D464FF5}"/>
          </ac:spMkLst>
        </pc:spChg>
      </pc:sldChg>
      <pc:sldChg chg="modSp add mod">
        <pc:chgData name="Werner, Paula" userId="08308202-ab6f-4e2f-b2a2-31e20cc9148a" providerId="ADAL" clId="{231FFDF8-BC3E-4ECC-B1A9-961A7F9E30E5}" dt="2023-11-09T17:22:30.561" v="2840" actId="120"/>
        <pc:sldMkLst>
          <pc:docMk/>
          <pc:sldMk cId="2978822234" sldId="368"/>
        </pc:sldMkLst>
        <pc:spChg chg="mod">
          <ac:chgData name="Werner, Paula" userId="08308202-ab6f-4e2f-b2a2-31e20cc9148a" providerId="ADAL" clId="{231FFDF8-BC3E-4ECC-B1A9-961A7F9E30E5}" dt="2023-11-09T17:22:30.561" v="2840" actId="120"/>
          <ac:spMkLst>
            <pc:docMk/>
            <pc:sldMk cId="2978822234" sldId="368"/>
            <ac:spMk id="7" creationId="{00000000-0000-0000-0000-000000000000}"/>
          </ac:spMkLst>
        </pc:spChg>
      </pc:sldChg>
      <pc:sldChg chg="new del">
        <pc:chgData name="Werner, Paula" userId="08308202-ab6f-4e2f-b2a2-31e20cc9148a" providerId="ADAL" clId="{231FFDF8-BC3E-4ECC-B1A9-961A7F9E30E5}" dt="2023-10-12T11:16:33.116" v="4" actId="680"/>
        <pc:sldMkLst>
          <pc:docMk/>
          <pc:sldMk cId="3168307198" sldId="368"/>
        </pc:sldMkLst>
      </pc:sldChg>
      <pc:sldChg chg="new">
        <pc:chgData name="Werner, Paula" userId="08308202-ab6f-4e2f-b2a2-31e20cc9148a" providerId="ADAL" clId="{231FFDF8-BC3E-4ECC-B1A9-961A7F9E30E5}" dt="2023-10-12T11:20:46.496" v="165" actId="680"/>
        <pc:sldMkLst>
          <pc:docMk/>
          <pc:sldMk cId="1256381964" sldId="369"/>
        </pc:sldMkLst>
      </pc:sldChg>
      <pc:sldChg chg="new">
        <pc:chgData name="Werner, Paula" userId="08308202-ab6f-4e2f-b2a2-31e20cc9148a" providerId="ADAL" clId="{231FFDF8-BC3E-4ECC-B1A9-961A7F9E30E5}" dt="2023-10-12T11:20:51.343" v="166" actId="680"/>
        <pc:sldMkLst>
          <pc:docMk/>
          <pc:sldMk cId="4136917369" sldId="370"/>
        </pc:sldMkLst>
      </pc:sldChg>
      <pc:sldChg chg="modSp new mod">
        <pc:chgData name="Werner, Paula" userId="08308202-ab6f-4e2f-b2a2-31e20cc9148a" providerId="ADAL" clId="{231FFDF8-BC3E-4ECC-B1A9-961A7F9E30E5}" dt="2023-10-12T11:29:53.438" v="673" actId="2711"/>
        <pc:sldMkLst>
          <pc:docMk/>
          <pc:sldMk cId="752393296" sldId="371"/>
        </pc:sldMkLst>
        <pc:spChg chg="mod">
          <ac:chgData name="Werner, Paula" userId="08308202-ab6f-4e2f-b2a2-31e20cc9148a" providerId="ADAL" clId="{231FFDF8-BC3E-4ECC-B1A9-961A7F9E30E5}" dt="2023-10-12T11:29:53.438" v="673" actId="2711"/>
          <ac:spMkLst>
            <pc:docMk/>
            <pc:sldMk cId="752393296" sldId="371"/>
            <ac:spMk id="2" creationId="{4AA75762-7749-C835-42DB-7DA205C24CB4}"/>
          </ac:spMkLst>
        </pc:spChg>
      </pc:sldChg>
      <pc:sldChg chg="new">
        <pc:chgData name="Werner, Paula" userId="08308202-ab6f-4e2f-b2a2-31e20cc9148a" providerId="ADAL" clId="{231FFDF8-BC3E-4ECC-B1A9-961A7F9E30E5}" dt="2023-10-12T11:21:02.055" v="168" actId="680"/>
        <pc:sldMkLst>
          <pc:docMk/>
          <pc:sldMk cId="348426671" sldId="372"/>
        </pc:sldMkLst>
      </pc:sldChg>
      <pc:sldChg chg="addSp modSp new mod modAnim">
        <pc:chgData name="Werner, Paula" userId="08308202-ab6f-4e2f-b2a2-31e20cc9148a" providerId="ADAL" clId="{231FFDF8-BC3E-4ECC-B1A9-961A7F9E30E5}" dt="2023-11-09T18:45:23.995" v="3124"/>
        <pc:sldMkLst>
          <pc:docMk/>
          <pc:sldMk cId="2584486950" sldId="373"/>
        </pc:sldMkLst>
        <pc:spChg chg="mod">
          <ac:chgData name="Werner, Paula" userId="08308202-ab6f-4e2f-b2a2-31e20cc9148a" providerId="ADAL" clId="{231FFDF8-BC3E-4ECC-B1A9-961A7F9E30E5}" dt="2023-11-06T13:45:38.162" v="2808" actId="20577"/>
          <ac:spMkLst>
            <pc:docMk/>
            <pc:sldMk cId="2584486950" sldId="373"/>
            <ac:spMk id="2" creationId="{20D1992F-E089-0B31-0D17-A9A5FD455576}"/>
          </ac:spMkLst>
        </pc:spChg>
        <pc:spChg chg="add mod">
          <ac:chgData name="Werner, Paula" userId="08308202-ab6f-4e2f-b2a2-31e20cc9148a" providerId="ADAL" clId="{231FFDF8-BC3E-4ECC-B1A9-961A7F9E30E5}" dt="2023-11-09T18:45:22.191" v="3123"/>
          <ac:spMkLst>
            <pc:docMk/>
            <pc:sldMk cId="2584486950" sldId="373"/>
            <ac:spMk id="4" creationId="{48E7B95E-16D8-E1BC-877B-57B3B40FB081}"/>
          </ac:spMkLst>
        </pc:spChg>
      </pc:sldChg>
      <pc:sldChg chg="modSp add mod ord">
        <pc:chgData name="Werner, Paula" userId="08308202-ab6f-4e2f-b2a2-31e20cc9148a" providerId="ADAL" clId="{231FFDF8-BC3E-4ECC-B1A9-961A7F9E30E5}" dt="2023-11-06T13:34:35.509" v="2287" actId="14100"/>
        <pc:sldMkLst>
          <pc:docMk/>
          <pc:sldMk cId="3296068667" sldId="374"/>
        </pc:sldMkLst>
        <pc:spChg chg="mod">
          <ac:chgData name="Werner, Paula" userId="08308202-ab6f-4e2f-b2a2-31e20cc9148a" providerId="ADAL" clId="{231FFDF8-BC3E-4ECC-B1A9-961A7F9E30E5}" dt="2023-11-06T13:34:35.509" v="2287" actId="14100"/>
          <ac:spMkLst>
            <pc:docMk/>
            <pc:sldMk cId="3296068667" sldId="374"/>
            <ac:spMk id="2" creationId="{20D1992F-E089-0B31-0D17-A9A5FD455576}"/>
          </ac:spMkLst>
        </pc:spChg>
      </pc:sldChg>
      <pc:sldChg chg="modSp new mod">
        <pc:chgData name="Werner, Paula" userId="08308202-ab6f-4e2f-b2a2-31e20cc9148a" providerId="ADAL" clId="{231FFDF8-BC3E-4ECC-B1A9-961A7F9E30E5}" dt="2023-10-12T11:47:04.556" v="1487" actId="14100"/>
        <pc:sldMkLst>
          <pc:docMk/>
          <pc:sldMk cId="3136986307" sldId="375"/>
        </pc:sldMkLst>
        <pc:spChg chg="mod">
          <ac:chgData name="Werner, Paula" userId="08308202-ab6f-4e2f-b2a2-31e20cc9148a" providerId="ADAL" clId="{231FFDF8-BC3E-4ECC-B1A9-961A7F9E30E5}" dt="2023-10-12T11:47:04.556" v="1487" actId="14100"/>
          <ac:spMkLst>
            <pc:docMk/>
            <pc:sldMk cId="3136986307" sldId="375"/>
            <ac:spMk id="2" creationId="{2906E1C7-9FC4-8E1C-5B0C-6A5A46E103ED}"/>
          </ac:spMkLst>
        </pc:spChg>
      </pc:sldChg>
      <pc:sldChg chg="modSp add mod">
        <pc:chgData name="Werner, Paula" userId="08308202-ab6f-4e2f-b2a2-31e20cc9148a" providerId="ADAL" clId="{231FFDF8-BC3E-4ECC-B1A9-961A7F9E30E5}" dt="2023-11-09T17:20:12.508" v="2824" actId="242"/>
        <pc:sldMkLst>
          <pc:docMk/>
          <pc:sldMk cId="2221289893" sldId="376"/>
        </pc:sldMkLst>
        <pc:spChg chg="mod">
          <ac:chgData name="Werner, Paula" userId="08308202-ab6f-4e2f-b2a2-31e20cc9148a" providerId="ADAL" clId="{231FFDF8-BC3E-4ECC-B1A9-961A7F9E30E5}" dt="2023-11-09T17:20:12.508" v="2824" actId="242"/>
          <ac:spMkLst>
            <pc:docMk/>
            <pc:sldMk cId="2221289893" sldId="376"/>
            <ac:spMk id="3" creationId="{544B51E8-47EC-D377-2AE1-6C6823F57965}"/>
          </ac:spMkLst>
        </pc:spChg>
      </pc:sldChg>
    </pc:docChg>
  </pc:docChgLst>
  <pc:docChgLst>
    <pc:chgData name="Werner, Paula" userId="08308202-ab6f-4e2f-b2a2-31e20cc9148a" providerId="ADAL" clId="{9DE05AC7-9D5D-4A8F-93FA-AF67142E13C9}"/>
    <pc:docChg chg="undo custSel addSld delSld modSld sldOrd">
      <pc:chgData name="Werner, Paula" userId="08308202-ab6f-4e2f-b2a2-31e20cc9148a" providerId="ADAL" clId="{9DE05AC7-9D5D-4A8F-93FA-AF67142E13C9}" dt="2023-08-23T12:08:03.185" v="2160" actId="20577"/>
      <pc:docMkLst>
        <pc:docMk/>
      </pc:docMkLst>
      <pc:sldChg chg="modSp new mod">
        <pc:chgData name="Werner, Paula" userId="08308202-ab6f-4e2f-b2a2-31e20cc9148a" providerId="ADAL" clId="{9DE05AC7-9D5D-4A8F-93FA-AF67142E13C9}" dt="2023-08-23T11:57:20.625" v="1753" actId="20577"/>
        <pc:sldMkLst>
          <pc:docMk/>
          <pc:sldMk cId="1176749357" sldId="256"/>
        </pc:sldMkLst>
        <pc:spChg chg="mod">
          <ac:chgData name="Werner, Paula" userId="08308202-ab6f-4e2f-b2a2-31e20cc9148a" providerId="ADAL" clId="{9DE05AC7-9D5D-4A8F-93FA-AF67142E13C9}" dt="2023-08-23T11:57:20.625" v="1753" actId="20577"/>
          <ac:spMkLst>
            <pc:docMk/>
            <pc:sldMk cId="1176749357" sldId="256"/>
            <ac:spMk id="2" creationId="{11D9EAEE-B9D5-9405-75B3-B07549784820}"/>
          </ac:spMkLst>
        </pc:spChg>
        <pc:spChg chg="mod">
          <ac:chgData name="Werner, Paula" userId="08308202-ab6f-4e2f-b2a2-31e20cc9148a" providerId="ADAL" clId="{9DE05AC7-9D5D-4A8F-93FA-AF67142E13C9}" dt="2023-08-23T11:09:43.158" v="90" actId="20577"/>
          <ac:spMkLst>
            <pc:docMk/>
            <pc:sldMk cId="1176749357" sldId="256"/>
            <ac:spMk id="3" creationId="{C987C7C1-2475-F947-DA91-C11BDD9CD40B}"/>
          </ac:spMkLst>
        </pc:spChg>
        <pc:spChg chg="mod">
          <ac:chgData name="Werner, Paula" userId="08308202-ab6f-4e2f-b2a2-31e20cc9148a" providerId="ADAL" clId="{9DE05AC7-9D5D-4A8F-93FA-AF67142E13C9}" dt="2023-08-23T11:05:20.763" v="3" actId="20577"/>
          <ac:spMkLst>
            <pc:docMk/>
            <pc:sldMk cId="1176749357" sldId="256"/>
            <ac:spMk id="4" creationId="{5D1F3109-CDBE-F07B-4586-602AB3D76A40}"/>
          </ac:spMkLst>
        </pc:spChg>
      </pc:sldChg>
      <pc:sldChg chg="del">
        <pc:chgData name="Werner, Paula" userId="08308202-ab6f-4e2f-b2a2-31e20cc9148a" providerId="ADAL" clId="{9DE05AC7-9D5D-4A8F-93FA-AF67142E13C9}" dt="2023-08-23T11:04:24.242" v="0" actId="47"/>
        <pc:sldMkLst>
          <pc:docMk/>
          <pc:sldMk cId="3380912827" sldId="256"/>
        </pc:sldMkLst>
      </pc:sldChg>
      <pc:sldChg chg="new del">
        <pc:chgData name="Werner, Paula" userId="08308202-ab6f-4e2f-b2a2-31e20cc9148a" providerId="ADAL" clId="{9DE05AC7-9D5D-4A8F-93FA-AF67142E13C9}" dt="2023-08-23T11:08:05.386" v="77" actId="2696"/>
        <pc:sldMkLst>
          <pc:docMk/>
          <pc:sldMk cId="1327644134" sldId="257"/>
        </pc:sldMkLst>
      </pc:sldChg>
      <pc:sldChg chg="del">
        <pc:chgData name="Werner, Paula" userId="08308202-ab6f-4e2f-b2a2-31e20cc9148a" providerId="ADAL" clId="{9DE05AC7-9D5D-4A8F-93FA-AF67142E13C9}" dt="2023-08-23T11:04:24.242" v="0" actId="47"/>
        <pc:sldMkLst>
          <pc:docMk/>
          <pc:sldMk cId="2731102083" sldId="257"/>
        </pc:sldMkLst>
      </pc:sldChg>
      <pc:sldChg chg="del">
        <pc:chgData name="Werner, Paula" userId="08308202-ab6f-4e2f-b2a2-31e20cc9148a" providerId="ADAL" clId="{9DE05AC7-9D5D-4A8F-93FA-AF67142E13C9}" dt="2023-08-23T11:04:24.242" v="0" actId="47"/>
        <pc:sldMkLst>
          <pc:docMk/>
          <pc:sldMk cId="1669786990" sldId="260"/>
        </pc:sldMkLst>
      </pc:sldChg>
      <pc:sldChg chg="addSp delSp modSp del mod">
        <pc:chgData name="Werner, Paula" userId="08308202-ab6f-4e2f-b2a2-31e20cc9148a" providerId="ADAL" clId="{9DE05AC7-9D5D-4A8F-93FA-AF67142E13C9}" dt="2023-08-23T12:05:25.560" v="2146" actId="20577"/>
        <pc:sldMkLst>
          <pc:docMk/>
          <pc:sldMk cId="3977440179" sldId="262"/>
        </pc:sldMkLst>
        <pc:spChg chg="mod">
          <ac:chgData name="Werner, Paula" userId="08308202-ab6f-4e2f-b2a2-31e20cc9148a" providerId="ADAL" clId="{9DE05AC7-9D5D-4A8F-93FA-AF67142E13C9}" dt="2023-08-23T11:11:01.915" v="118"/>
          <ac:spMkLst>
            <pc:docMk/>
            <pc:sldMk cId="3977440179" sldId="262"/>
            <ac:spMk id="2" creationId="{00000000-0000-0000-0000-000000000000}"/>
          </ac:spMkLst>
        </pc:spChg>
        <pc:spChg chg="del">
          <ac:chgData name="Werner, Paula" userId="08308202-ab6f-4e2f-b2a2-31e20cc9148a" providerId="ADAL" clId="{9DE05AC7-9D5D-4A8F-93FA-AF67142E13C9}" dt="2023-08-23T11:11:26.596" v="119" actId="478"/>
          <ac:spMkLst>
            <pc:docMk/>
            <pc:sldMk cId="3977440179" sldId="262"/>
            <ac:spMk id="3" creationId="{00000000-0000-0000-0000-000000000000}"/>
          </ac:spMkLst>
        </pc:spChg>
        <pc:spChg chg="add del mod">
          <ac:chgData name="Werner, Paula" userId="08308202-ab6f-4e2f-b2a2-31e20cc9148a" providerId="ADAL" clId="{9DE05AC7-9D5D-4A8F-93FA-AF67142E13C9}" dt="2023-08-23T11:11:29.061" v="120" actId="478"/>
          <ac:spMkLst>
            <pc:docMk/>
            <pc:sldMk cId="3977440179" sldId="262"/>
            <ac:spMk id="6" creationId="{511FBC60-C0B2-171C-3537-9EE7506DBBEE}"/>
          </ac:spMkLst>
        </pc:spChg>
        <pc:spChg chg="mod">
          <ac:chgData name="Werner, Paula" userId="08308202-ab6f-4e2f-b2a2-31e20cc9148a" providerId="ADAL" clId="{9DE05AC7-9D5D-4A8F-93FA-AF67142E13C9}" dt="2023-08-23T12:05:25.560" v="2146" actId="20577"/>
          <ac:spMkLst>
            <pc:docMk/>
            <pc:sldMk cId="3977440179" sldId="262"/>
            <ac:spMk id="7" creationId="{00000000-0000-0000-0000-000000000000}"/>
          </ac:spMkLst>
        </pc:spChg>
        <pc:picChg chg="mod">
          <ac:chgData name="Werner, Paula" userId="08308202-ab6f-4e2f-b2a2-31e20cc9148a" providerId="ADAL" clId="{9DE05AC7-9D5D-4A8F-93FA-AF67142E13C9}" dt="2023-08-23T11:29:32.680" v="1147" actId="1076"/>
          <ac:picMkLst>
            <pc:docMk/>
            <pc:sldMk cId="3977440179" sldId="262"/>
            <ac:picMk id="8" creationId="{00000000-0000-0000-0000-000000000000}"/>
          </ac:picMkLst>
        </pc:picChg>
      </pc:sldChg>
      <pc:sldChg chg="new del">
        <pc:chgData name="Werner, Paula" userId="08308202-ab6f-4e2f-b2a2-31e20cc9148a" providerId="ADAL" clId="{9DE05AC7-9D5D-4A8F-93FA-AF67142E13C9}" dt="2023-08-23T11:12:18.079" v="122" actId="680"/>
        <pc:sldMkLst>
          <pc:docMk/>
          <pc:sldMk cId="974066671" sldId="263"/>
        </pc:sldMkLst>
      </pc:sldChg>
      <pc:sldChg chg="del">
        <pc:chgData name="Werner, Paula" userId="08308202-ab6f-4e2f-b2a2-31e20cc9148a" providerId="ADAL" clId="{9DE05AC7-9D5D-4A8F-93FA-AF67142E13C9}" dt="2023-08-23T11:04:24.242" v="0" actId="47"/>
        <pc:sldMkLst>
          <pc:docMk/>
          <pc:sldMk cId="4098800802" sldId="275"/>
        </pc:sldMkLst>
      </pc:sldChg>
      <pc:sldChg chg="del">
        <pc:chgData name="Werner, Paula" userId="08308202-ab6f-4e2f-b2a2-31e20cc9148a" providerId="ADAL" clId="{9DE05AC7-9D5D-4A8F-93FA-AF67142E13C9}" dt="2023-08-23T11:04:24.242" v="0" actId="47"/>
        <pc:sldMkLst>
          <pc:docMk/>
          <pc:sldMk cId="3788568537" sldId="276"/>
        </pc:sldMkLst>
      </pc:sldChg>
      <pc:sldChg chg="del">
        <pc:chgData name="Werner, Paula" userId="08308202-ab6f-4e2f-b2a2-31e20cc9148a" providerId="ADAL" clId="{9DE05AC7-9D5D-4A8F-93FA-AF67142E13C9}" dt="2023-08-23T11:04:24.242" v="0" actId="47"/>
        <pc:sldMkLst>
          <pc:docMk/>
          <pc:sldMk cId="1230811489" sldId="277"/>
        </pc:sldMkLst>
      </pc:sldChg>
      <pc:sldChg chg="del">
        <pc:chgData name="Werner, Paula" userId="08308202-ab6f-4e2f-b2a2-31e20cc9148a" providerId="ADAL" clId="{9DE05AC7-9D5D-4A8F-93FA-AF67142E13C9}" dt="2023-08-23T11:04:24.242" v="0" actId="47"/>
        <pc:sldMkLst>
          <pc:docMk/>
          <pc:sldMk cId="526089701" sldId="278"/>
        </pc:sldMkLst>
      </pc:sldChg>
      <pc:sldChg chg="del">
        <pc:chgData name="Werner, Paula" userId="08308202-ab6f-4e2f-b2a2-31e20cc9148a" providerId="ADAL" clId="{9DE05AC7-9D5D-4A8F-93FA-AF67142E13C9}" dt="2023-08-23T11:04:24.242" v="0" actId="47"/>
        <pc:sldMkLst>
          <pc:docMk/>
          <pc:sldMk cId="1249382055" sldId="279"/>
        </pc:sldMkLst>
      </pc:sldChg>
      <pc:sldChg chg="del">
        <pc:chgData name="Werner, Paula" userId="08308202-ab6f-4e2f-b2a2-31e20cc9148a" providerId="ADAL" clId="{9DE05AC7-9D5D-4A8F-93FA-AF67142E13C9}" dt="2023-08-23T11:04:24.242" v="0" actId="47"/>
        <pc:sldMkLst>
          <pc:docMk/>
          <pc:sldMk cId="1954158446" sldId="280"/>
        </pc:sldMkLst>
      </pc:sldChg>
      <pc:sldChg chg="del">
        <pc:chgData name="Werner, Paula" userId="08308202-ab6f-4e2f-b2a2-31e20cc9148a" providerId="ADAL" clId="{9DE05AC7-9D5D-4A8F-93FA-AF67142E13C9}" dt="2023-08-23T11:04:24.242" v="0" actId="47"/>
        <pc:sldMkLst>
          <pc:docMk/>
          <pc:sldMk cId="2962152135" sldId="281"/>
        </pc:sldMkLst>
      </pc:sldChg>
      <pc:sldChg chg="del">
        <pc:chgData name="Werner, Paula" userId="08308202-ab6f-4e2f-b2a2-31e20cc9148a" providerId="ADAL" clId="{9DE05AC7-9D5D-4A8F-93FA-AF67142E13C9}" dt="2023-08-23T11:04:24.242" v="0" actId="47"/>
        <pc:sldMkLst>
          <pc:docMk/>
          <pc:sldMk cId="4151855854" sldId="282"/>
        </pc:sldMkLst>
      </pc:sldChg>
      <pc:sldChg chg="del">
        <pc:chgData name="Werner, Paula" userId="08308202-ab6f-4e2f-b2a2-31e20cc9148a" providerId="ADAL" clId="{9DE05AC7-9D5D-4A8F-93FA-AF67142E13C9}" dt="2023-08-23T11:04:24.242" v="0" actId="47"/>
        <pc:sldMkLst>
          <pc:docMk/>
          <pc:sldMk cId="3526614867" sldId="283"/>
        </pc:sldMkLst>
      </pc:sldChg>
      <pc:sldChg chg="del">
        <pc:chgData name="Werner, Paula" userId="08308202-ab6f-4e2f-b2a2-31e20cc9148a" providerId="ADAL" clId="{9DE05AC7-9D5D-4A8F-93FA-AF67142E13C9}" dt="2023-08-23T11:04:24.242" v="0" actId="47"/>
        <pc:sldMkLst>
          <pc:docMk/>
          <pc:sldMk cId="3914237326" sldId="284"/>
        </pc:sldMkLst>
      </pc:sldChg>
      <pc:sldChg chg="del">
        <pc:chgData name="Werner, Paula" userId="08308202-ab6f-4e2f-b2a2-31e20cc9148a" providerId="ADAL" clId="{9DE05AC7-9D5D-4A8F-93FA-AF67142E13C9}" dt="2023-08-23T11:04:24.242" v="0" actId="47"/>
        <pc:sldMkLst>
          <pc:docMk/>
          <pc:sldMk cId="1618357895" sldId="285"/>
        </pc:sldMkLst>
      </pc:sldChg>
      <pc:sldChg chg="del">
        <pc:chgData name="Werner, Paula" userId="08308202-ab6f-4e2f-b2a2-31e20cc9148a" providerId="ADAL" clId="{9DE05AC7-9D5D-4A8F-93FA-AF67142E13C9}" dt="2023-08-23T11:04:24.242" v="0" actId="47"/>
        <pc:sldMkLst>
          <pc:docMk/>
          <pc:sldMk cId="4020698807" sldId="286"/>
        </pc:sldMkLst>
      </pc:sldChg>
      <pc:sldChg chg="del">
        <pc:chgData name="Werner, Paula" userId="08308202-ab6f-4e2f-b2a2-31e20cc9148a" providerId="ADAL" clId="{9DE05AC7-9D5D-4A8F-93FA-AF67142E13C9}" dt="2023-08-23T11:04:24.242" v="0" actId="47"/>
        <pc:sldMkLst>
          <pc:docMk/>
          <pc:sldMk cId="3401159557" sldId="287"/>
        </pc:sldMkLst>
      </pc:sldChg>
      <pc:sldChg chg="delSp modSp add mod ord">
        <pc:chgData name="Werner, Paula" userId="08308202-ab6f-4e2f-b2a2-31e20cc9148a" providerId="ADAL" clId="{9DE05AC7-9D5D-4A8F-93FA-AF67142E13C9}" dt="2023-08-23T11:59:04.570" v="1993" actId="20577"/>
        <pc:sldMkLst>
          <pc:docMk/>
          <pc:sldMk cId="82437442" sldId="293"/>
        </pc:sldMkLst>
        <pc:spChg chg="mod">
          <ac:chgData name="Werner, Paula" userId="08308202-ab6f-4e2f-b2a2-31e20cc9148a" providerId="ADAL" clId="{9DE05AC7-9D5D-4A8F-93FA-AF67142E13C9}" dt="2023-08-23T11:59:04.570" v="1993" actId="20577"/>
          <ac:spMkLst>
            <pc:docMk/>
            <pc:sldMk cId="82437442" sldId="293"/>
            <ac:spMk id="3" creationId="{00000000-0000-0000-0000-000000000000}"/>
          </ac:spMkLst>
        </pc:spChg>
        <pc:picChg chg="del">
          <ac:chgData name="Werner, Paula" userId="08308202-ab6f-4e2f-b2a2-31e20cc9148a" providerId="ADAL" clId="{9DE05AC7-9D5D-4A8F-93FA-AF67142E13C9}" dt="2023-08-23T11:12:27.668" v="127" actId="478"/>
          <ac:picMkLst>
            <pc:docMk/>
            <pc:sldMk cId="82437442" sldId="293"/>
            <ac:picMk id="8" creationId="{0E8CAEC4-2B0A-4A08-ABBC-325C3FC746CC}"/>
          </ac:picMkLst>
        </pc:picChg>
        <pc:picChg chg="del">
          <ac:chgData name="Werner, Paula" userId="08308202-ab6f-4e2f-b2a2-31e20cc9148a" providerId="ADAL" clId="{9DE05AC7-9D5D-4A8F-93FA-AF67142E13C9}" dt="2023-08-23T11:12:29.356" v="128" actId="478"/>
          <ac:picMkLst>
            <pc:docMk/>
            <pc:sldMk cId="82437442" sldId="293"/>
            <ac:picMk id="10" creationId="{A023FE54-0D00-484C-970F-68A1C2B6A7FD}"/>
          </ac:picMkLst>
        </pc:picChg>
        <pc:picChg chg="del">
          <ac:chgData name="Werner, Paula" userId="08308202-ab6f-4e2f-b2a2-31e20cc9148a" providerId="ADAL" clId="{9DE05AC7-9D5D-4A8F-93FA-AF67142E13C9}" dt="2023-08-23T11:12:25.844" v="126" actId="478"/>
          <ac:picMkLst>
            <pc:docMk/>
            <pc:sldMk cId="82437442" sldId="293"/>
            <ac:picMk id="12" creationId="{32E442DB-BB14-4E66-A318-C8628FAECE02}"/>
          </ac:picMkLst>
        </pc:picChg>
      </pc:sldChg>
      <pc:sldChg chg="new">
        <pc:chgData name="Werner, Paula" userId="08308202-ab6f-4e2f-b2a2-31e20cc9148a" providerId="ADAL" clId="{9DE05AC7-9D5D-4A8F-93FA-AF67142E13C9}" dt="2023-08-23T11:20:53.185" v="742" actId="680"/>
        <pc:sldMkLst>
          <pc:docMk/>
          <pc:sldMk cId="11700689" sldId="294"/>
        </pc:sldMkLst>
      </pc:sldChg>
      <pc:sldChg chg="modSp new mod">
        <pc:chgData name="Werner, Paula" userId="08308202-ab6f-4e2f-b2a2-31e20cc9148a" providerId="ADAL" clId="{9DE05AC7-9D5D-4A8F-93FA-AF67142E13C9}" dt="2023-08-23T12:00:20.198" v="1996" actId="20577"/>
        <pc:sldMkLst>
          <pc:docMk/>
          <pc:sldMk cId="165387321" sldId="295"/>
        </pc:sldMkLst>
        <pc:spChg chg="mod">
          <ac:chgData name="Werner, Paula" userId="08308202-ab6f-4e2f-b2a2-31e20cc9148a" providerId="ADAL" clId="{9DE05AC7-9D5D-4A8F-93FA-AF67142E13C9}" dt="2023-08-23T12:00:20.198" v="1996" actId="20577"/>
          <ac:spMkLst>
            <pc:docMk/>
            <pc:sldMk cId="165387321" sldId="295"/>
            <ac:spMk id="2" creationId="{1A7B090D-BF44-74D6-1EA2-699C8B169B59}"/>
          </ac:spMkLst>
        </pc:spChg>
      </pc:sldChg>
      <pc:sldChg chg="addSp delSp modSp add mod">
        <pc:chgData name="Werner, Paula" userId="08308202-ab6f-4e2f-b2a2-31e20cc9148a" providerId="ADAL" clId="{9DE05AC7-9D5D-4A8F-93FA-AF67142E13C9}" dt="2023-08-23T12:06:43.431" v="2155" actId="20577"/>
        <pc:sldMkLst>
          <pc:docMk/>
          <pc:sldMk cId="4172962001" sldId="296"/>
        </pc:sldMkLst>
        <pc:spChg chg="mod">
          <ac:chgData name="Werner, Paula" userId="08308202-ab6f-4e2f-b2a2-31e20cc9148a" providerId="ADAL" clId="{9DE05AC7-9D5D-4A8F-93FA-AF67142E13C9}" dt="2023-08-23T11:26:24.323" v="1141" actId="20577"/>
          <ac:spMkLst>
            <pc:docMk/>
            <pc:sldMk cId="4172962001" sldId="296"/>
            <ac:spMk id="2" creationId="{00000000-0000-0000-0000-000000000000}"/>
          </ac:spMkLst>
        </pc:spChg>
        <pc:spChg chg="add del mod">
          <ac:chgData name="Werner, Paula" userId="08308202-ab6f-4e2f-b2a2-31e20cc9148a" providerId="ADAL" clId="{9DE05AC7-9D5D-4A8F-93FA-AF67142E13C9}" dt="2023-08-23T12:06:12.831" v="2148" actId="478"/>
          <ac:spMkLst>
            <pc:docMk/>
            <pc:sldMk cId="4172962001" sldId="296"/>
            <ac:spMk id="3" creationId="{33F992E1-C71E-A770-1868-F5CE3019B7CB}"/>
          </ac:spMkLst>
        </pc:spChg>
        <pc:spChg chg="mod">
          <ac:chgData name="Werner, Paula" userId="08308202-ab6f-4e2f-b2a2-31e20cc9148a" providerId="ADAL" clId="{9DE05AC7-9D5D-4A8F-93FA-AF67142E13C9}" dt="2023-08-23T11:29:45.359" v="1149" actId="1076"/>
          <ac:spMkLst>
            <pc:docMk/>
            <pc:sldMk cId="4172962001" sldId="296"/>
            <ac:spMk id="4" creationId="{00000000-0000-0000-0000-000000000000}"/>
          </ac:spMkLst>
        </pc:spChg>
        <pc:spChg chg="add del mod">
          <ac:chgData name="Werner, Paula" userId="08308202-ab6f-4e2f-b2a2-31e20cc9148a" providerId="ADAL" clId="{9DE05AC7-9D5D-4A8F-93FA-AF67142E13C9}" dt="2023-08-23T12:06:16.974" v="2149" actId="478"/>
          <ac:spMkLst>
            <pc:docMk/>
            <pc:sldMk cId="4172962001" sldId="296"/>
            <ac:spMk id="6" creationId="{0FE0218A-E7A7-D853-DEF1-C71CC6675ED6}"/>
          </ac:spMkLst>
        </pc:spChg>
        <pc:spChg chg="mod">
          <ac:chgData name="Werner, Paula" userId="08308202-ab6f-4e2f-b2a2-31e20cc9148a" providerId="ADAL" clId="{9DE05AC7-9D5D-4A8F-93FA-AF67142E13C9}" dt="2023-08-23T12:06:43.431" v="2155" actId="20577"/>
          <ac:spMkLst>
            <pc:docMk/>
            <pc:sldMk cId="4172962001" sldId="296"/>
            <ac:spMk id="7" creationId="{00000000-0000-0000-0000-000000000000}"/>
          </ac:spMkLst>
        </pc:spChg>
        <pc:picChg chg="mod">
          <ac:chgData name="Werner, Paula" userId="08308202-ab6f-4e2f-b2a2-31e20cc9148a" providerId="ADAL" clId="{9DE05AC7-9D5D-4A8F-93FA-AF67142E13C9}" dt="2023-08-23T11:30:04.092" v="1151" actId="1076"/>
          <ac:picMkLst>
            <pc:docMk/>
            <pc:sldMk cId="4172962001" sldId="296"/>
            <ac:picMk id="8" creationId="{00000000-0000-0000-0000-000000000000}"/>
          </ac:picMkLst>
        </pc:picChg>
      </pc:sldChg>
      <pc:sldChg chg="addSp delSp modSp add mod">
        <pc:chgData name="Werner, Paula" userId="08308202-ab6f-4e2f-b2a2-31e20cc9148a" providerId="ADAL" clId="{9DE05AC7-9D5D-4A8F-93FA-AF67142E13C9}" dt="2023-08-23T12:08:03.185" v="2160" actId="20577"/>
        <pc:sldMkLst>
          <pc:docMk/>
          <pc:sldMk cId="2721023214" sldId="297"/>
        </pc:sldMkLst>
        <pc:spChg chg="del mod">
          <ac:chgData name="Werner, Paula" userId="08308202-ab6f-4e2f-b2a2-31e20cc9148a" providerId="ADAL" clId="{9DE05AC7-9D5D-4A8F-93FA-AF67142E13C9}" dt="2023-08-23T12:07:46.046" v="2156" actId="478"/>
          <ac:spMkLst>
            <pc:docMk/>
            <pc:sldMk cId="2721023214" sldId="297"/>
            <ac:spMk id="3" creationId="{33F992E1-C71E-A770-1868-F5CE3019B7CB}"/>
          </ac:spMkLst>
        </pc:spChg>
        <pc:spChg chg="add del mod">
          <ac:chgData name="Werner, Paula" userId="08308202-ab6f-4e2f-b2a2-31e20cc9148a" providerId="ADAL" clId="{9DE05AC7-9D5D-4A8F-93FA-AF67142E13C9}" dt="2023-08-23T12:07:49.300" v="2157" actId="478"/>
          <ac:spMkLst>
            <pc:docMk/>
            <pc:sldMk cId="2721023214" sldId="297"/>
            <ac:spMk id="6" creationId="{8FE1BDC9-392C-27B6-B1F0-61B75C597BAD}"/>
          </ac:spMkLst>
        </pc:spChg>
        <pc:spChg chg="mod">
          <ac:chgData name="Werner, Paula" userId="08308202-ab6f-4e2f-b2a2-31e20cc9148a" providerId="ADAL" clId="{9DE05AC7-9D5D-4A8F-93FA-AF67142E13C9}" dt="2023-08-23T12:08:03.185" v="2160" actId="20577"/>
          <ac:spMkLst>
            <pc:docMk/>
            <pc:sldMk cId="2721023214" sldId="297"/>
            <ac:spMk id="7" creationId="{00000000-0000-0000-0000-000000000000}"/>
          </ac:spMkLst>
        </pc:spChg>
        <pc:picChg chg="mod">
          <ac:chgData name="Werner, Paula" userId="08308202-ab6f-4e2f-b2a2-31e20cc9148a" providerId="ADAL" clId="{9DE05AC7-9D5D-4A8F-93FA-AF67142E13C9}" dt="2023-08-23T11:33:23.140" v="1419" actId="1076"/>
          <ac:picMkLst>
            <pc:docMk/>
            <pc:sldMk cId="2721023214" sldId="297"/>
            <ac:picMk id="8" creationId="{00000000-0000-0000-0000-000000000000}"/>
          </ac:picMkLst>
        </pc:picChg>
      </pc:sldChg>
      <pc:sldChg chg="new">
        <pc:chgData name="Werner, Paula" userId="08308202-ab6f-4e2f-b2a2-31e20cc9148a" providerId="ADAL" clId="{9DE05AC7-9D5D-4A8F-93FA-AF67142E13C9}" dt="2023-08-23T11:34:24.196" v="1423" actId="680"/>
        <pc:sldMkLst>
          <pc:docMk/>
          <pc:sldMk cId="2304649442" sldId="298"/>
        </pc:sldMkLst>
      </pc:sldChg>
      <pc:sldChg chg="new">
        <pc:chgData name="Werner, Paula" userId="08308202-ab6f-4e2f-b2a2-31e20cc9148a" providerId="ADAL" clId="{9DE05AC7-9D5D-4A8F-93FA-AF67142E13C9}" dt="2023-08-23T11:34:30.272" v="1424" actId="680"/>
        <pc:sldMkLst>
          <pc:docMk/>
          <pc:sldMk cId="4187186946" sldId="299"/>
        </pc:sldMkLst>
      </pc:sldChg>
      <pc:sldChg chg="new">
        <pc:chgData name="Werner, Paula" userId="08308202-ab6f-4e2f-b2a2-31e20cc9148a" providerId="ADAL" clId="{9DE05AC7-9D5D-4A8F-93FA-AF67142E13C9}" dt="2023-08-23T11:34:34.174" v="1425" actId="680"/>
        <pc:sldMkLst>
          <pc:docMk/>
          <pc:sldMk cId="3969561403" sldId="300"/>
        </pc:sldMkLst>
      </pc:sldChg>
      <pc:sldChg chg="new">
        <pc:chgData name="Werner, Paula" userId="08308202-ab6f-4e2f-b2a2-31e20cc9148a" providerId="ADAL" clId="{9DE05AC7-9D5D-4A8F-93FA-AF67142E13C9}" dt="2023-08-23T11:34:42.371" v="1426" actId="680"/>
        <pc:sldMkLst>
          <pc:docMk/>
          <pc:sldMk cId="2654223329" sldId="301"/>
        </pc:sldMkLst>
      </pc:sldChg>
      <pc:sldChg chg="modSp add mod">
        <pc:chgData name="Werner, Paula" userId="08308202-ab6f-4e2f-b2a2-31e20cc9148a" providerId="ADAL" clId="{9DE05AC7-9D5D-4A8F-93FA-AF67142E13C9}" dt="2023-08-23T11:36:06.961" v="1448" actId="15"/>
        <pc:sldMkLst>
          <pc:docMk/>
          <pc:sldMk cId="324490547" sldId="302"/>
        </pc:sldMkLst>
        <pc:spChg chg="mod">
          <ac:chgData name="Werner, Paula" userId="08308202-ab6f-4e2f-b2a2-31e20cc9148a" providerId="ADAL" clId="{9DE05AC7-9D5D-4A8F-93FA-AF67142E13C9}" dt="2023-08-23T11:35:02.079" v="1442" actId="20577"/>
          <ac:spMkLst>
            <pc:docMk/>
            <pc:sldMk cId="324490547" sldId="302"/>
            <ac:spMk id="3" creationId="{33F992E1-C71E-A770-1868-F5CE3019B7CB}"/>
          </ac:spMkLst>
        </pc:spChg>
        <pc:spChg chg="mod">
          <ac:chgData name="Werner, Paula" userId="08308202-ab6f-4e2f-b2a2-31e20cc9148a" providerId="ADAL" clId="{9DE05AC7-9D5D-4A8F-93FA-AF67142E13C9}" dt="2023-08-23T11:36:06.961" v="1448" actId="15"/>
          <ac:spMkLst>
            <pc:docMk/>
            <pc:sldMk cId="324490547" sldId="302"/>
            <ac:spMk id="7" creationId="{00000000-0000-0000-0000-000000000000}"/>
          </ac:spMkLst>
        </pc:spChg>
      </pc:sldChg>
      <pc:sldChg chg="add del">
        <pc:chgData name="Werner, Paula" userId="08308202-ab6f-4e2f-b2a2-31e20cc9148a" providerId="ADAL" clId="{9DE05AC7-9D5D-4A8F-93FA-AF67142E13C9}" dt="2023-08-23T11:36:38.725" v="1453" actId="47"/>
        <pc:sldMkLst>
          <pc:docMk/>
          <pc:sldMk cId="1321187687" sldId="303"/>
        </pc:sldMkLst>
      </pc:sldChg>
      <pc:sldChg chg="add">
        <pc:chgData name="Werner, Paula" userId="08308202-ab6f-4e2f-b2a2-31e20cc9148a" providerId="ADAL" clId="{9DE05AC7-9D5D-4A8F-93FA-AF67142E13C9}" dt="2023-08-23T11:34:51.572" v="1427"/>
        <pc:sldMkLst>
          <pc:docMk/>
          <pc:sldMk cId="1451191837" sldId="304"/>
        </pc:sldMkLst>
      </pc:sldChg>
      <pc:sldChg chg="add del">
        <pc:chgData name="Werner, Paula" userId="08308202-ab6f-4e2f-b2a2-31e20cc9148a" providerId="ADAL" clId="{9DE05AC7-9D5D-4A8F-93FA-AF67142E13C9}" dt="2023-08-23T11:36:36.509" v="1452" actId="47"/>
        <pc:sldMkLst>
          <pc:docMk/>
          <pc:sldMk cId="2872106618" sldId="305"/>
        </pc:sldMkLst>
      </pc:sldChg>
      <pc:sldChg chg="add">
        <pc:chgData name="Werner, Paula" userId="08308202-ab6f-4e2f-b2a2-31e20cc9148a" providerId="ADAL" clId="{9DE05AC7-9D5D-4A8F-93FA-AF67142E13C9}" dt="2023-08-23T11:34:51.572" v="1427"/>
        <pc:sldMkLst>
          <pc:docMk/>
          <pc:sldMk cId="2175932055" sldId="306"/>
        </pc:sldMkLst>
      </pc:sldChg>
      <pc:sldChg chg="add ord">
        <pc:chgData name="Werner, Paula" userId="08308202-ab6f-4e2f-b2a2-31e20cc9148a" providerId="ADAL" clId="{9DE05AC7-9D5D-4A8F-93FA-AF67142E13C9}" dt="2023-08-23T11:36:34.890" v="1451"/>
        <pc:sldMkLst>
          <pc:docMk/>
          <pc:sldMk cId="2216324344" sldId="307"/>
        </pc:sldMkLst>
      </pc:sldChg>
      <pc:sldChg chg="add ord">
        <pc:chgData name="Werner, Paula" userId="08308202-ab6f-4e2f-b2a2-31e20cc9148a" providerId="ADAL" clId="{9DE05AC7-9D5D-4A8F-93FA-AF67142E13C9}" dt="2023-08-23T11:36:46.147" v="1456"/>
        <pc:sldMkLst>
          <pc:docMk/>
          <pc:sldMk cId="2026803082" sldId="308"/>
        </pc:sldMkLst>
      </pc:sldChg>
      <pc:sldChg chg="addSp delSp modSp add mod">
        <pc:chgData name="Werner, Paula" userId="08308202-ab6f-4e2f-b2a2-31e20cc9148a" providerId="ADAL" clId="{9DE05AC7-9D5D-4A8F-93FA-AF67142E13C9}" dt="2023-08-23T11:39:37.563" v="1513"/>
        <pc:sldMkLst>
          <pc:docMk/>
          <pc:sldMk cId="486522042" sldId="309"/>
        </pc:sldMkLst>
        <pc:spChg chg="mod">
          <ac:chgData name="Werner, Paula" userId="08308202-ab6f-4e2f-b2a2-31e20cc9148a" providerId="ADAL" clId="{9DE05AC7-9D5D-4A8F-93FA-AF67142E13C9}" dt="2023-08-23T11:39:10.530" v="1510" actId="20577"/>
          <ac:spMkLst>
            <pc:docMk/>
            <pc:sldMk cId="486522042" sldId="309"/>
            <ac:spMk id="2" creationId="{00000000-0000-0000-0000-000000000000}"/>
          </ac:spMkLst>
        </pc:spChg>
        <pc:spChg chg="del">
          <ac:chgData name="Werner, Paula" userId="08308202-ab6f-4e2f-b2a2-31e20cc9148a" providerId="ADAL" clId="{9DE05AC7-9D5D-4A8F-93FA-AF67142E13C9}" dt="2023-08-23T11:39:19.968" v="1511" actId="478"/>
          <ac:spMkLst>
            <pc:docMk/>
            <pc:sldMk cId="486522042" sldId="309"/>
            <ac:spMk id="3" creationId="{33F992E1-C71E-A770-1868-F5CE3019B7CB}"/>
          </ac:spMkLst>
        </pc:spChg>
        <pc:spChg chg="add del mod">
          <ac:chgData name="Werner, Paula" userId="08308202-ab6f-4e2f-b2a2-31e20cc9148a" providerId="ADAL" clId="{9DE05AC7-9D5D-4A8F-93FA-AF67142E13C9}" dt="2023-08-23T11:39:23.977" v="1512" actId="478"/>
          <ac:spMkLst>
            <pc:docMk/>
            <pc:sldMk cId="486522042" sldId="309"/>
            <ac:spMk id="6" creationId="{6657D404-3110-F549-1AFE-4A5A9AE78D33}"/>
          </ac:spMkLst>
        </pc:spChg>
        <pc:spChg chg="mod">
          <ac:chgData name="Werner, Paula" userId="08308202-ab6f-4e2f-b2a2-31e20cc9148a" providerId="ADAL" clId="{9DE05AC7-9D5D-4A8F-93FA-AF67142E13C9}" dt="2023-08-23T11:39:37.563" v="1513"/>
          <ac:spMkLst>
            <pc:docMk/>
            <pc:sldMk cId="486522042" sldId="309"/>
            <ac:spMk id="7" creationId="{00000000-0000-0000-0000-000000000000}"/>
          </ac:spMkLst>
        </pc:spChg>
      </pc:sldChg>
      <pc:sldChg chg="add del">
        <pc:chgData name="Werner, Paula" userId="08308202-ab6f-4e2f-b2a2-31e20cc9148a" providerId="ADAL" clId="{9DE05AC7-9D5D-4A8F-93FA-AF67142E13C9}" dt="2023-08-23T11:38:06.616" v="1458" actId="47"/>
        <pc:sldMkLst>
          <pc:docMk/>
          <pc:sldMk cId="1724429438" sldId="310"/>
        </pc:sldMkLst>
      </pc:sldChg>
      <pc:sldChg chg="add">
        <pc:chgData name="Werner, Paula" userId="08308202-ab6f-4e2f-b2a2-31e20cc9148a" providerId="ADAL" clId="{9DE05AC7-9D5D-4A8F-93FA-AF67142E13C9}" dt="2023-08-23T11:38:00.950" v="1457"/>
        <pc:sldMkLst>
          <pc:docMk/>
          <pc:sldMk cId="2151164824" sldId="311"/>
        </pc:sldMkLst>
      </pc:sldChg>
      <pc:sldChg chg="add del">
        <pc:chgData name="Werner, Paula" userId="08308202-ab6f-4e2f-b2a2-31e20cc9148a" providerId="ADAL" clId="{9DE05AC7-9D5D-4A8F-93FA-AF67142E13C9}" dt="2023-08-23T11:38:09.577" v="1459" actId="47"/>
        <pc:sldMkLst>
          <pc:docMk/>
          <pc:sldMk cId="200688419" sldId="312"/>
        </pc:sldMkLst>
      </pc:sldChg>
      <pc:sldChg chg="add">
        <pc:chgData name="Werner, Paula" userId="08308202-ab6f-4e2f-b2a2-31e20cc9148a" providerId="ADAL" clId="{9DE05AC7-9D5D-4A8F-93FA-AF67142E13C9}" dt="2023-08-23T11:38:00.950" v="1457"/>
        <pc:sldMkLst>
          <pc:docMk/>
          <pc:sldMk cId="2271299090" sldId="313"/>
        </pc:sldMkLst>
      </pc:sldChg>
      <pc:sldChg chg="add ord">
        <pc:chgData name="Werner, Paula" userId="08308202-ab6f-4e2f-b2a2-31e20cc9148a" providerId="ADAL" clId="{9DE05AC7-9D5D-4A8F-93FA-AF67142E13C9}" dt="2023-08-23T11:38:16.819" v="1462"/>
        <pc:sldMkLst>
          <pc:docMk/>
          <pc:sldMk cId="3443752893" sldId="314"/>
        </pc:sldMkLst>
      </pc:sldChg>
      <pc:sldChg chg="add ord">
        <pc:chgData name="Werner, Paula" userId="08308202-ab6f-4e2f-b2a2-31e20cc9148a" providerId="ADAL" clId="{9DE05AC7-9D5D-4A8F-93FA-AF67142E13C9}" dt="2023-08-23T11:38:27.423" v="1465"/>
        <pc:sldMkLst>
          <pc:docMk/>
          <pc:sldMk cId="2243047574" sldId="315"/>
        </pc:sldMkLst>
      </pc:sldChg>
      <pc:sldChg chg="modSp add mod">
        <pc:chgData name="Werner, Paula" userId="08308202-ab6f-4e2f-b2a2-31e20cc9148a" providerId="ADAL" clId="{9DE05AC7-9D5D-4A8F-93FA-AF67142E13C9}" dt="2023-08-23T11:42:20.414" v="1596" actId="14100"/>
        <pc:sldMkLst>
          <pc:docMk/>
          <pc:sldMk cId="2264893737" sldId="316"/>
        </pc:sldMkLst>
        <pc:spChg chg="mod">
          <ac:chgData name="Werner, Paula" userId="08308202-ab6f-4e2f-b2a2-31e20cc9148a" providerId="ADAL" clId="{9DE05AC7-9D5D-4A8F-93FA-AF67142E13C9}" dt="2023-08-23T11:41:22.427" v="1591" actId="20577"/>
          <ac:spMkLst>
            <pc:docMk/>
            <pc:sldMk cId="2264893737" sldId="316"/>
            <ac:spMk id="2" creationId="{00000000-0000-0000-0000-000000000000}"/>
          </ac:spMkLst>
        </pc:spChg>
        <pc:spChg chg="mod">
          <ac:chgData name="Werner, Paula" userId="08308202-ab6f-4e2f-b2a2-31e20cc9148a" providerId="ADAL" clId="{9DE05AC7-9D5D-4A8F-93FA-AF67142E13C9}" dt="2023-08-23T11:42:20.414" v="1596" actId="14100"/>
          <ac:spMkLst>
            <pc:docMk/>
            <pc:sldMk cId="2264893737" sldId="316"/>
            <ac:spMk id="7" creationId="{00000000-0000-0000-0000-000000000000}"/>
          </ac:spMkLst>
        </pc:spChg>
      </pc:sldChg>
      <pc:sldChg chg="add del">
        <pc:chgData name="Werner, Paula" userId="08308202-ab6f-4e2f-b2a2-31e20cc9148a" providerId="ADAL" clId="{9DE05AC7-9D5D-4A8F-93FA-AF67142E13C9}" dt="2023-08-23T11:39:51.134" v="1515" actId="47"/>
        <pc:sldMkLst>
          <pc:docMk/>
          <pc:sldMk cId="1146315082" sldId="317"/>
        </pc:sldMkLst>
      </pc:sldChg>
      <pc:sldChg chg="add">
        <pc:chgData name="Werner, Paula" userId="08308202-ab6f-4e2f-b2a2-31e20cc9148a" providerId="ADAL" clId="{9DE05AC7-9D5D-4A8F-93FA-AF67142E13C9}" dt="2023-08-23T11:39:48.409" v="1514"/>
        <pc:sldMkLst>
          <pc:docMk/>
          <pc:sldMk cId="3932361180" sldId="318"/>
        </pc:sldMkLst>
      </pc:sldChg>
      <pc:sldChg chg="add del">
        <pc:chgData name="Werner, Paula" userId="08308202-ab6f-4e2f-b2a2-31e20cc9148a" providerId="ADAL" clId="{9DE05AC7-9D5D-4A8F-93FA-AF67142E13C9}" dt="2023-08-23T11:39:53.911" v="1516" actId="47"/>
        <pc:sldMkLst>
          <pc:docMk/>
          <pc:sldMk cId="573847760" sldId="319"/>
        </pc:sldMkLst>
      </pc:sldChg>
      <pc:sldChg chg="add">
        <pc:chgData name="Werner, Paula" userId="08308202-ab6f-4e2f-b2a2-31e20cc9148a" providerId="ADAL" clId="{9DE05AC7-9D5D-4A8F-93FA-AF67142E13C9}" dt="2023-08-23T11:39:48.409" v="1514"/>
        <pc:sldMkLst>
          <pc:docMk/>
          <pc:sldMk cId="3430474863" sldId="320"/>
        </pc:sldMkLst>
      </pc:sldChg>
      <pc:sldChg chg="add ord">
        <pc:chgData name="Werner, Paula" userId="08308202-ab6f-4e2f-b2a2-31e20cc9148a" providerId="ADAL" clId="{9DE05AC7-9D5D-4A8F-93FA-AF67142E13C9}" dt="2023-08-23T11:40:00.017" v="1519"/>
        <pc:sldMkLst>
          <pc:docMk/>
          <pc:sldMk cId="3029242020" sldId="321"/>
        </pc:sldMkLst>
      </pc:sldChg>
      <pc:sldChg chg="add ord">
        <pc:chgData name="Werner, Paula" userId="08308202-ab6f-4e2f-b2a2-31e20cc9148a" providerId="ADAL" clId="{9DE05AC7-9D5D-4A8F-93FA-AF67142E13C9}" dt="2023-08-23T11:40:07.644" v="1522"/>
        <pc:sldMkLst>
          <pc:docMk/>
          <pc:sldMk cId="3260669806" sldId="322"/>
        </pc:sldMkLst>
      </pc:sldChg>
      <pc:sldChg chg="add ord">
        <pc:chgData name="Werner, Paula" userId="08308202-ab6f-4e2f-b2a2-31e20cc9148a" providerId="ADAL" clId="{9DE05AC7-9D5D-4A8F-93FA-AF67142E13C9}" dt="2023-08-23T11:40:47.546" v="1564"/>
        <pc:sldMkLst>
          <pc:docMk/>
          <pc:sldMk cId="4206141574" sldId="323"/>
        </pc:sldMkLst>
      </pc:sldChg>
      <pc:sldChg chg="modSp add mod">
        <pc:chgData name="Werner, Paula" userId="08308202-ab6f-4e2f-b2a2-31e20cc9148a" providerId="ADAL" clId="{9DE05AC7-9D5D-4A8F-93FA-AF67142E13C9}" dt="2023-08-23T11:48:23.424" v="1648" actId="20577"/>
        <pc:sldMkLst>
          <pc:docMk/>
          <pc:sldMk cId="739677986" sldId="324"/>
        </pc:sldMkLst>
        <pc:spChg chg="mod">
          <ac:chgData name="Werner, Paula" userId="08308202-ab6f-4e2f-b2a2-31e20cc9148a" providerId="ADAL" clId="{9DE05AC7-9D5D-4A8F-93FA-AF67142E13C9}" dt="2023-08-23T11:48:05.615" v="1636" actId="20577"/>
          <ac:spMkLst>
            <pc:docMk/>
            <pc:sldMk cId="739677986" sldId="324"/>
            <ac:spMk id="2" creationId="{00000000-0000-0000-0000-000000000000}"/>
          </ac:spMkLst>
        </pc:spChg>
        <pc:spChg chg="mod">
          <ac:chgData name="Werner, Paula" userId="08308202-ab6f-4e2f-b2a2-31e20cc9148a" providerId="ADAL" clId="{9DE05AC7-9D5D-4A8F-93FA-AF67142E13C9}" dt="2023-08-23T11:48:23.424" v="1648" actId="20577"/>
          <ac:spMkLst>
            <pc:docMk/>
            <pc:sldMk cId="739677986" sldId="324"/>
            <ac:spMk id="7" creationId="{00000000-0000-0000-0000-000000000000}"/>
          </ac:spMkLst>
        </pc:spChg>
      </pc:sldChg>
      <pc:sldChg chg="add del">
        <pc:chgData name="Werner, Paula" userId="08308202-ab6f-4e2f-b2a2-31e20cc9148a" providerId="ADAL" clId="{9DE05AC7-9D5D-4A8F-93FA-AF67142E13C9}" dt="2023-08-23T11:46:48.936" v="1598" actId="47"/>
        <pc:sldMkLst>
          <pc:docMk/>
          <pc:sldMk cId="536069728" sldId="325"/>
        </pc:sldMkLst>
      </pc:sldChg>
      <pc:sldChg chg="add">
        <pc:chgData name="Werner, Paula" userId="08308202-ab6f-4e2f-b2a2-31e20cc9148a" providerId="ADAL" clId="{9DE05AC7-9D5D-4A8F-93FA-AF67142E13C9}" dt="2023-08-23T11:46:45.731" v="1597"/>
        <pc:sldMkLst>
          <pc:docMk/>
          <pc:sldMk cId="1710734516" sldId="326"/>
        </pc:sldMkLst>
      </pc:sldChg>
      <pc:sldChg chg="add del">
        <pc:chgData name="Werner, Paula" userId="08308202-ab6f-4e2f-b2a2-31e20cc9148a" providerId="ADAL" clId="{9DE05AC7-9D5D-4A8F-93FA-AF67142E13C9}" dt="2023-08-23T11:46:52.281" v="1599" actId="47"/>
        <pc:sldMkLst>
          <pc:docMk/>
          <pc:sldMk cId="54996268" sldId="327"/>
        </pc:sldMkLst>
      </pc:sldChg>
      <pc:sldChg chg="add">
        <pc:chgData name="Werner, Paula" userId="08308202-ab6f-4e2f-b2a2-31e20cc9148a" providerId="ADAL" clId="{9DE05AC7-9D5D-4A8F-93FA-AF67142E13C9}" dt="2023-08-23T11:46:45.731" v="1597"/>
        <pc:sldMkLst>
          <pc:docMk/>
          <pc:sldMk cId="3299452438" sldId="328"/>
        </pc:sldMkLst>
      </pc:sldChg>
      <pc:sldChg chg="add del">
        <pc:chgData name="Werner, Paula" userId="08308202-ab6f-4e2f-b2a2-31e20cc9148a" providerId="ADAL" clId="{9DE05AC7-9D5D-4A8F-93FA-AF67142E13C9}" dt="2023-08-23T11:47:12.214" v="1603"/>
        <pc:sldMkLst>
          <pc:docMk/>
          <pc:sldMk cId="634164075" sldId="329"/>
        </pc:sldMkLst>
      </pc:sldChg>
      <pc:sldChg chg="add ord">
        <pc:chgData name="Werner, Paula" userId="08308202-ab6f-4e2f-b2a2-31e20cc9148a" providerId="ADAL" clId="{9DE05AC7-9D5D-4A8F-93FA-AF67142E13C9}" dt="2023-08-23T11:47:19.490" v="1606"/>
        <pc:sldMkLst>
          <pc:docMk/>
          <pc:sldMk cId="2977660208" sldId="329"/>
        </pc:sldMkLst>
      </pc:sldChg>
      <pc:sldChg chg="add del">
        <pc:chgData name="Werner, Paula" userId="08308202-ab6f-4e2f-b2a2-31e20cc9148a" providerId="ADAL" clId="{9DE05AC7-9D5D-4A8F-93FA-AF67142E13C9}" dt="2023-08-23T11:47:11.328" v="1602"/>
        <pc:sldMkLst>
          <pc:docMk/>
          <pc:sldMk cId="183505639" sldId="330"/>
        </pc:sldMkLst>
      </pc:sldChg>
      <pc:sldChg chg="add ord">
        <pc:chgData name="Werner, Paula" userId="08308202-ab6f-4e2f-b2a2-31e20cc9148a" providerId="ADAL" clId="{9DE05AC7-9D5D-4A8F-93FA-AF67142E13C9}" dt="2023-08-23T11:49:26.116" v="1655"/>
        <pc:sldMkLst>
          <pc:docMk/>
          <pc:sldMk cId="2992177695" sldId="330"/>
        </pc:sldMkLst>
      </pc:sldChg>
      <pc:sldChg chg="modSp add mod">
        <pc:chgData name="Werner, Paula" userId="08308202-ab6f-4e2f-b2a2-31e20cc9148a" providerId="ADAL" clId="{9DE05AC7-9D5D-4A8F-93FA-AF67142E13C9}" dt="2023-08-23T11:50:45.071" v="1696" actId="20577"/>
        <pc:sldMkLst>
          <pc:docMk/>
          <pc:sldMk cId="3251973632" sldId="331"/>
        </pc:sldMkLst>
        <pc:spChg chg="mod">
          <ac:chgData name="Werner, Paula" userId="08308202-ab6f-4e2f-b2a2-31e20cc9148a" providerId="ADAL" clId="{9DE05AC7-9D5D-4A8F-93FA-AF67142E13C9}" dt="2023-08-23T11:50:45.071" v="1696" actId="20577"/>
          <ac:spMkLst>
            <pc:docMk/>
            <pc:sldMk cId="3251973632" sldId="331"/>
            <ac:spMk id="2" creationId="{00000000-0000-0000-0000-000000000000}"/>
          </ac:spMkLst>
        </pc:spChg>
        <pc:spChg chg="mod">
          <ac:chgData name="Werner, Paula" userId="08308202-ab6f-4e2f-b2a2-31e20cc9148a" providerId="ADAL" clId="{9DE05AC7-9D5D-4A8F-93FA-AF67142E13C9}" dt="2023-08-23T11:50:33.648" v="1670"/>
          <ac:spMkLst>
            <pc:docMk/>
            <pc:sldMk cId="3251973632" sldId="331"/>
            <ac:spMk id="7" creationId="{00000000-0000-0000-0000-000000000000}"/>
          </ac:spMkLst>
        </pc:spChg>
      </pc:sldChg>
      <pc:sldChg chg="add">
        <pc:chgData name="Werner, Paula" userId="08308202-ab6f-4e2f-b2a2-31e20cc9148a" providerId="ADAL" clId="{9DE05AC7-9D5D-4A8F-93FA-AF67142E13C9}" dt="2023-08-23T11:49:13.667" v="1649"/>
        <pc:sldMkLst>
          <pc:docMk/>
          <pc:sldMk cId="3124223119" sldId="332"/>
        </pc:sldMkLst>
      </pc:sldChg>
      <pc:sldChg chg="add del">
        <pc:chgData name="Werner, Paula" userId="08308202-ab6f-4e2f-b2a2-31e20cc9148a" providerId="ADAL" clId="{9DE05AC7-9D5D-4A8F-93FA-AF67142E13C9}" dt="2023-08-23T11:53:59.271" v="1734" actId="47"/>
        <pc:sldMkLst>
          <pc:docMk/>
          <pc:sldMk cId="208682308" sldId="333"/>
        </pc:sldMkLst>
      </pc:sldChg>
      <pc:sldChg chg="add">
        <pc:chgData name="Werner, Paula" userId="08308202-ab6f-4e2f-b2a2-31e20cc9148a" providerId="ADAL" clId="{9DE05AC7-9D5D-4A8F-93FA-AF67142E13C9}" dt="2023-08-23T11:49:16.703" v="1650"/>
        <pc:sldMkLst>
          <pc:docMk/>
          <pc:sldMk cId="789588835" sldId="334"/>
        </pc:sldMkLst>
      </pc:sldChg>
      <pc:sldChg chg="add del ord">
        <pc:chgData name="Werner, Paula" userId="08308202-ab6f-4e2f-b2a2-31e20cc9148a" providerId="ADAL" clId="{9DE05AC7-9D5D-4A8F-93FA-AF67142E13C9}" dt="2023-08-23T11:53:56.803" v="1733" actId="47"/>
        <pc:sldMkLst>
          <pc:docMk/>
          <pc:sldMk cId="1880153303" sldId="335"/>
        </pc:sldMkLst>
      </pc:sldChg>
      <pc:sldChg chg="modSp add mod">
        <pc:chgData name="Werner, Paula" userId="08308202-ab6f-4e2f-b2a2-31e20cc9148a" providerId="ADAL" clId="{9DE05AC7-9D5D-4A8F-93FA-AF67142E13C9}" dt="2023-08-23T11:52:25.180" v="1732" actId="20577"/>
        <pc:sldMkLst>
          <pc:docMk/>
          <pc:sldMk cId="1442608128" sldId="336"/>
        </pc:sldMkLst>
        <pc:spChg chg="mod">
          <ac:chgData name="Werner, Paula" userId="08308202-ab6f-4e2f-b2a2-31e20cc9148a" providerId="ADAL" clId="{9DE05AC7-9D5D-4A8F-93FA-AF67142E13C9}" dt="2023-08-23T11:52:25.180" v="1732" actId="20577"/>
          <ac:spMkLst>
            <pc:docMk/>
            <pc:sldMk cId="1442608128" sldId="336"/>
            <ac:spMk id="2" creationId="{00000000-0000-0000-0000-000000000000}"/>
          </ac:spMkLst>
        </pc:spChg>
        <pc:spChg chg="mod">
          <ac:chgData name="Werner, Paula" userId="08308202-ab6f-4e2f-b2a2-31e20cc9148a" providerId="ADAL" clId="{9DE05AC7-9D5D-4A8F-93FA-AF67142E13C9}" dt="2023-08-23T11:52:16.377" v="1704"/>
          <ac:spMkLst>
            <pc:docMk/>
            <pc:sldMk cId="1442608128" sldId="336"/>
            <ac:spMk id="7" creationId="{00000000-0000-0000-0000-000000000000}"/>
          </ac:spMkLst>
        </pc:spChg>
      </pc:sldChg>
      <pc:sldChg chg="add">
        <pc:chgData name="Werner, Paula" userId="08308202-ab6f-4e2f-b2a2-31e20cc9148a" providerId="ADAL" clId="{9DE05AC7-9D5D-4A8F-93FA-AF67142E13C9}" dt="2023-08-23T11:50:55.104" v="1697"/>
        <pc:sldMkLst>
          <pc:docMk/>
          <pc:sldMk cId="2432805428" sldId="337"/>
        </pc:sldMkLst>
      </pc:sldChg>
      <pc:sldChg chg="add">
        <pc:chgData name="Werner, Paula" userId="08308202-ab6f-4e2f-b2a2-31e20cc9148a" providerId="ADAL" clId="{9DE05AC7-9D5D-4A8F-93FA-AF67142E13C9}" dt="2023-08-23T11:50:55.104" v="1697"/>
        <pc:sldMkLst>
          <pc:docMk/>
          <pc:sldMk cId="3740011858" sldId="338"/>
        </pc:sldMkLst>
      </pc:sldChg>
      <pc:sldChg chg="add ord">
        <pc:chgData name="Werner, Paula" userId="08308202-ab6f-4e2f-b2a2-31e20cc9148a" providerId="ADAL" clId="{9DE05AC7-9D5D-4A8F-93FA-AF67142E13C9}" dt="2023-08-23T11:51:01.655" v="1700"/>
        <pc:sldMkLst>
          <pc:docMk/>
          <pc:sldMk cId="445856769" sldId="339"/>
        </pc:sldMkLst>
      </pc:sldChg>
      <pc:sldChg chg="add ord">
        <pc:chgData name="Werner, Paula" userId="08308202-ab6f-4e2f-b2a2-31e20cc9148a" providerId="ADAL" clId="{9DE05AC7-9D5D-4A8F-93FA-AF67142E13C9}" dt="2023-08-23T11:51:07.001" v="1703"/>
        <pc:sldMkLst>
          <pc:docMk/>
          <pc:sldMk cId="1052138037" sldId="340"/>
        </pc:sldMkLst>
      </pc:sldChg>
      <pc:sldChg chg="new">
        <pc:chgData name="Werner, Paula" userId="08308202-ab6f-4e2f-b2a2-31e20cc9148a" providerId="ADAL" clId="{9DE05AC7-9D5D-4A8F-93FA-AF67142E13C9}" dt="2023-08-23T12:00:30.254" v="1997" actId="680"/>
        <pc:sldMkLst>
          <pc:docMk/>
          <pc:sldMk cId="2619709792" sldId="341"/>
        </pc:sldMkLst>
      </pc:sldChg>
      <pc:sldChg chg="new del">
        <pc:chgData name="Werner, Paula" userId="08308202-ab6f-4e2f-b2a2-31e20cc9148a" providerId="ADAL" clId="{9DE05AC7-9D5D-4A8F-93FA-AF67142E13C9}" dt="2023-08-23T12:00:54.012" v="1999" actId="47"/>
        <pc:sldMkLst>
          <pc:docMk/>
          <pc:sldMk cId="587476975" sldId="342"/>
        </pc:sldMkLst>
      </pc:sldChg>
      <pc:sldChg chg="addSp delSp modSp new mod">
        <pc:chgData name="Werner, Paula" userId="08308202-ab6f-4e2f-b2a2-31e20cc9148a" providerId="ADAL" clId="{9DE05AC7-9D5D-4A8F-93FA-AF67142E13C9}" dt="2023-08-23T12:02:30.917" v="2017" actId="20577"/>
        <pc:sldMkLst>
          <pc:docMk/>
          <pc:sldMk cId="1203823081" sldId="342"/>
        </pc:sldMkLst>
        <pc:spChg chg="mod">
          <ac:chgData name="Werner, Paula" userId="08308202-ab6f-4e2f-b2a2-31e20cc9148a" providerId="ADAL" clId="{9DE05AC7-9D5D-4A8F-93FA-AF67142E13C9}" dt="2023-08-23T12:02:30.917" v="2017" actId="20577"/>
          <ac:spMkLst>
            <pc:docMk/>
            <pc:sldMk cId="1203823081" sldId="342"/>
            <ac:spMk id="2" creationId="{0BF9ACED-6A37-5668-2184-87F458B82428}"/>
          </ac:spMkLst>
        </pc:spChg>
        <pc:spChg chg="del">
          <ac:chgData name="Werner, Paula" userId="08308202-ab6f-4e2f-b2a2-31e20cc9148a" providerId="ADAL" clId="{9DE05AC7-9D5D-4A8F-93FA-AF67142E13C9}" dt="2023-08-23T12:02:21.159" v="2001"/>
          <ac:spMkLst>
            <pc:docMk/>
            <pc:sldMk cId="1203823081" sldId="342"/>
            <ac:spMk id="5" creationId="{70286665-6391-3CEC-C40E-210CB1AABDEC}"/>
          </ac:spMkLst>
        </pc:spChg>
        <pc:picChg chg="add mod">
          <ac:chgData name="Werner, Paula" userId="08308202-ab6f-4e2f-b2a2-31e20cc9148a" providerId="ADAL" clId="{9DE05AC7-9D5D-4A8F-93FA-AF67142E13C9}" dt="2023-08-23T12:02:21.159" v="2001"/>
          <ac:picMkLst>
            <pc:docMk/>
            <pc:sldMk cId="1203823081" sldId="342"/>
            <ac:picMk id="6" creationId="{1F72046B-00DF-A709-7837-B49F1415E847}"/>
          </ac:picMkLst>
        </pc:picChg>
      </pc:sldChg>
      <pc:sldChg chg="modSp add mod">
        <pc:chgData name="Werner, Paula" userId="08308202-ab6f-4e2f-b2a2-31e20cc9148a" providerId="ADAL" clId="{9DE05AC7-9D5D-4A8F-93FA-AF67142E13C9}" dt="2023-08-23T12:03:57.337" v="2040" actId="20577"/>
        <pc:sldMkLst>
          <pc:docMk/>
          <pc:sldMk cId="314185001" sldId="343"/>
        </pc:sldMkLst>
        <pc:spChg chg="mod">
          <ac:chgData name="Werner, Paula" userId="08308202-ab6f-4e2f-b2a2-31e20cc9148a" providerId="ADAL" clId="{9DE05AC7-9D5D-4A8F-93FA-AF67142E13C9}" dt="2023-08-23T12:03:57.337" v="2040" actId="20577"/>
          <ac:spMkLst>
            <pc:docMk/>
            <pc:sldMk cId="314185001" sldId="343"/>
            <ac:spMk id="7" creationId="{00000000-0000-0000-0000-000000000000}"/>
          </ac:spMkLst>
        </pc:spChg>
      </pc:sldChg>
      <pc:sldChg chg="add">
        <pc:chgData name="Werner, Paula" userId="08308202-ab6f-4e2f-b2a2-31e20cc9148a" providerId="ADAL" clId="{9DE05AC7-9D5D-4A8F-93FA-AF67142E13C9}" dt="2023-08-23T12:02:51.023" v="2018"/>
        <pc:sldMkLst>
          <pc:docMk/>
          <pc:sldMk cId="210386983" sldId="344"/>
        </pc:sldMkLst>
      </pc:sldChg>
      <pc:sldChg chg="add">
        <pc:chgData name="Werner, Paula" userId="08308202-ab6f-4e2f-b2a2-31e20cc9148a" providerId="ADAL" clId="{9DE05AC7-9D5D-4A8F-93FA-AF67142E13C9}" dt="2023-08-23T12:02:51.023" v="2018"/>
        <pc:sldMkLst>
          <pc:docMk/>
          <pc:sldMk cId="2730653498" sldId="345"/>
        </pc:sldMkLst>
      </pc:sldChg>
      <pc:sldMasterChg chg="delSldLayout">
        <pc:chgData name="Werner, Paula" userId="08308202-ab6f-4e2f-b2a2-31e20cc9148a" providerId="ADAL" clId="{9DE05AC7-9D5D-4A8F-93FA-AF67142E13C9}" dt="2023-08-23T11:04:24.242" v="0" actId="47"/>
        <pc:sldMasterMkLst>
          <pc:docMk/>
          <pc:sldMasterMk cId="3411923117" sldId="2147483684"/>
        </pc:sldMasterMkLst>
        <pc:sldLayoutChg chg="del">
          <pc:chgData name="Werner, Paula" userId="08308202-ab6f-4e2f-b2a2-31e20cc9148a" providerId="ADAL" clId="{9DE05AC7-9D5D-4A8F-93FA-AF67142E13C9}" dt="2023-08-23T11:04:24.242" v="0" actId="47"/>
          <pc:sldLayoutMkLst>
            <pc:docMk/>
            <pc:sldMasterMk cId="3411923117" sldId="2147483684"/>
            <pc:sldLayoutMk cId="367347752" sldId="2147483722"/>
          </pc:sldLayoutMkLst>
        </pc:sldLayoutChg>
      </pc:sldMasterChg>
      <pc:sldMasterChg chg="delSldLayout">
        <pc:chgData name="Werner, Paula" userId="08308202-ab6f-4e2f-b2a2-31e20cc9148a" providerId="ADAL" clId="{9DE05AC7-9D5D-4A8F-93FA-AF67142E13C9}" dt="2023-08-23T11:46:52.281" v="1599" actId="47"/>
        <pc:sldMasterMkLst>
          <pc:docMk/>
          <pc:sldMasterMk cId="3952977996" sldId="2147483698"/>
        </pc:sldMasterMkLst>
        <pc:sldLayoutChg chg="del">
          <pc:chgData name="Werner, Paula" userId="08308202-ab6f-4e2f-b2a2-31e20cc9148a" providerId="ADAL" clId="{9DE05AC7-9D5D-4A8F-93FA-AF67142E13C9}" dt="2023-08-23T11:38:09.577" v="1459" actId="47"/>
          <pc:sldLayoutMkLst>
            <pc:docMk/>
            <pc:sldMasterMk cId="3952977996" sldId="2147483698"/>
            <pc:sldLayoutMk cId="105383803" sldId="2147483722"/>
          </pc:sldLayoutMkLst>
        </pc:sldLayoutChg>
        <pc:sldLayoutChg chg="del">
          <pc:chgData name="Werner, Paula" userId="08308202-ab6f-4e2f-b2a2-31e20cc9148a" providerId="ADAL" clId="{9DE05AC7-9D5D-4A8F-93FA-AF67142E13C9}" dt="2023-08-23T11:39:53.911" v="1516" actId="47"/>
          <pc:sldLayoutMkLst>
            <pc:docMk/>
            <pc:sldMasterMk cId="3952977996" sldId="2147483698"/>
            <pc:sldLayoutMk cId="607522688" sldId="2147483722"/>
          </pc:sldLayoutMkLst>
        </pc:sldLayoutChg>
        <pc:sldLayoutChg chg="del">
          <pc:chgData name="Werner, Paula" userId="08308202-ab6f-4e2f-b2a2-31e20cc9148a" providerId="ADAL" clId="{9DE05AC7-9D5D-4A8F-93FA-AF67142E13C9}" dt="2023-08-23T11:46:52.281" v="1599" actId="47"/>
          <pc:sldLayoutMkLst>
            <pc:docMk/>
            <pc:sldMasterMk cId="3952977996" sldId="2147483698"/>
            <pc:sldLayoutMk cId="673995678" sldId="2147483722"/>
          </pc:sldLayoutMkLst>
        </pc:sldLayoutChg>
        <pc:sldLayoutChg chg="del">
          <pc:chgData name="Werner, Paula" userId="08308202-ab6f-4e2f-b2a2-31e20cc9148a" providerId="ADAL" clId="{9DE05AC7-9D5D-4A8F-93FA-AF67142E13C9}" dt="2023-08-23T11:36:38.725" v="1453" actId="47"/>
          <pc:sldLayoutMkLst>
            <pc:docMk/>
            <pc:sldMasterMk cId="3952977996" sldId="2147483698"/>
            <pc:sldLayoutMk cId="2464276834" sldId="2147483722"/>
          </pc:sldLayoutMkLst>
        </pc:sldLayoutChg>
      </pc:sldMasterChg>
    </pc:docChg>
  </pc:docChgLst>
  <pc:docChgLst>
    <pc:chgData name="Werner, Paula" userId="08308202-ab6f-4e2f-b2a2-31e20cc9148a" providerId="ADAL" clId="{5FED8DB8-A7B7-4425-8403-D2B0473680A4}"/>
    <pc:docChg chg="undo redo custSel addSld delSld modSld sldOrd">
      <pc:chgData name="Werner, Paula" userId="08308202-ab6f-4e2f-b2a2-31e20cc9148a" providerId="ADAL" clId="{5FED8DB8-A7B7-4425-8403-D2B0473680A4}" dt="2023-09-06T10:14:07.272" v="5891" actId="13926"/>
      <pc:docMkLst>
        <pc:docMk/>
      </pc:docMkLst>
      <pc:sldChg chg="modSp mod">
        <pc:chgData name="Werner, Paula" userId="08308202-ab6f-4e2f-b2a2-31e20cc9148a" providerId="ADAL" clId="{5FED8DB8-A7B7-4425-8403-D2B0473680A4}" dt="2023-08-28T13:39:51.749" v="209" actId="14100"/>
        <pc:sldMkLst>
          <pc:docMk/>
          <pc:sldMk cId="3977440179" sldId="262"/>
        </pc:sldMkLst>
        <pc:spChg chg="mod">
          <ac:chgData name="Werner, Paula" userId="08308202-ab6f-4e2f-b2a2-31e20cc9148a" providerId="ADAL" clId="{5FED8DB8-A7B7-4425-8403-D2B0473680A4}" dt="2023-08-28T13:39:51.749" v="209" actId="14100"/>
          <ac:spMkLst>
            <pc:docMk/>
            <pc:sldMk cId="3977440179" sldId="262"/>
            <ac:spMk id="7" creationId="{00000000-0000-0000-0000-000000000000}"/>
          </ac:spMkLst>
        </pc:spChg>
      </pc:sldChg>
      <pc:sldChg chg="addSp delSp modSp mod">
        <pc:chgData name="Werner, Paula" userId="08308202-ab6f-4e2f-b2a2-31e20cc9148a" providerId="ADAL" clId="{5FED8DB8-A7B7-4425-8403-D2B0473680A4}" dt="2023-08-28T14:41:31.975" v="684"/>
        <pc:sldMkLst>
          <pc:docMk/>
          <pc:sldMk cId="165387321" sldId="295"/>
        </pc:sldMkLst>
        <pc:spChg chg="mod">
          <ac:chgData name="Werner, Paula" userId="08308202-ab6f-4e2f-b2a2-31e20cc9148a" providerId="ADAL" clId="{5FED8DB8-A7B7-4425-8403-D2B0473680A4}" dt="2023-08-28T14:19:30.296" v="427" actId="20577"/>
          <ac:spMkLst>
            <pc:docMk/>
            <pc:sldMk cId="165387321" sldId="295"/>
            <ac:spMk id="2" creationId="{1A7B090D-BF44-74D6-1EA2-699C8B169B59}"/>
          </ac:spMkLst>
        </pc:spChg>
        <pc:picChg chg="add del mod">
          <ac:chgData name="Werner, Paula" userId="08308202-ab6f-4e2f-b2a2-31e20cc9148a" providerId="ADAL" clId="{5FED8DB8-A7B7-4425-8403-D2B0473680A4}" dt="2023-08-28T14:17:26.140" v="416" actId="478"/>
          <ac:picMkLst>
            <pc:docMk/>
            <pc:sldMk cId="165387321" sldId="295"/>
            <ac:picMk id="5" creationId="{18679A7B-5E1C-2D4E-0CBE-FEECC34AA428}"/>
          </ac:picMkLst>
        </pc:picChg>
        <pc:picChg chg="add del mod">
          <ac:chgData name="Werner, Paula" userId="08308202-ab6f-4e2f-b2a2-31e20cc9148a" providerId="ADAL" clId="{5FED8DB8-A7B7-4425-8403-D2B0473680A4}" dt="2023-08-28T14:17:26.140" v="416" actId="478"/>
          <ac:picMkLst>
            <pc:docMk/>
            <pc:sldMk cId="165387321" sldId="295"/>
            <ac:picMk id="7" creationId="{E44BB12F-838B-68F8-1107-3739E644D649}"/>
          </ac:picMkLst>
        </pc:picChg>
        <pc:picChg chg="add mod">
          <ac:chgData name="Werner, Paula" userId="08308202-ab6f-4e2f-b2a2-31e20cc9148a" providerId="ADAL" clId="{5FED8DB8-A7B7-4425-8403-D2B0473680A4}" dt="2023-08-28T14:18:51.827" v="422"/>
          <ac:picMkLst>
            <pc:docMk/>
            <pc:sldMk cId="165387321" sldId="295"/>
            <ac:picMk id="9" creationId="{B5BCCBE7-FFA6-1225-92EA-E012BF8A57A6}"/>
          </ac:picMkLst>
        </pc:picChg>
        <pc:picChg chg="add mod">
          <ac:chgData name="Werner, Paula" userId="08308202-ab6f-4e2f-b2a2-31e20cc9148a" providerId="ADAL" clId="{5FED8DB8-A7B7-4425-8403-D2B0473680A4}" dt="2023-08-28T14:41:05.436" v="682" actId="1076"/>
          <ac:picMkLst>
            <pc:docMk/>
            <pc:sldMk cId="165387321" sldId="295"/>
            <ac:picMk id="11" creationId="{48C3063D-9EE5-FD67-0C51-702CACDC483D}"/>
          </ac:picMkLst>
        </pc:picChg>
        <pc:picChg chg="add mod">
          <ac:chgData name="Werner, Paula" userId="08308202-ab6f-4e2f-b2a2-31e20cc9148a" providerId="ADAL" clId="{5FED8DB8-A7B7-4425-8403-D2B0473680A4}" dt="2023-08-28T14:41:31.975" v="684"/>
          <ac:picMkLst>
            <pc:docMk/>
            <pc:sldMk cId="165387321" sldId="295"/>
            <ac:picMk id="13" creationId="{D100A3FB-F46F-494E-F827-76947A2111EB}"/>
          </ac:picMkLst>
        </pc:picChg>
      </pc:sldChg>
      <pc:sldChg chg="modSp mod">
        <pc:chgData name="Werner, Paula" userId="08308202-ab6f-4e2f-b2a2-31e20cc9148a" providerId="ADAL" clId="{5FED8DB8-A7B7-4425-8403-D2B0473680A4}" dt="2023-08-28T16:04:54.937" v="2782" actId="207"/>
        <pc:sldMkLst>
          <pc:docMk/>
          <pc:sldMk cId="4172962001" sldId="296"/>
        </pc:sldMkLst>
        <pc:spChg chg="mod">
          <ac:chgData name="Werner, Paula" userId="08308202-ab6f-4e2f-b2a2-31e20cc9148a" providerId="ADAL" clId="{5FED8DB8-A7B7-4425-8403-D2B0473680A4}" dt="2023-08-28T16:04:54.937" v="2782" actId="207"/>
          <ac:spMkLst>
            <pc:docMk/>
            <pc:sldMk cId="4172962001" sldId="296"/>
            <ac:spMk id="7" creationId="{00000000-0000-0000-0000-000000000000}"/>
          </ac:spMkLst>
        </pc:spChg>
      </pc:sldChg>
      <pc:sldChg chg="modSp mod">
        <pc:chgData name="Werner, Paula" userId="08308202-ab6f-4e2f-b2a2-31e20cc9148a" providerId="ADAL" clId="{5FED8DB8-A7B7-4425-8403-D2B0473680A4}" dt="2023-08-28T16:06:06.808" v="2783" actId="403"/>
        <pc:sldMkLst>
          <pc:docMk/>
          <pc:sldMk cId="2721023214" sldId="297"/>
        </pc:sldMkLst>
        <pc:spChg chg="mod">
          <ac:chgData name="Werner, Paula" userId="08308202-ab6f-4e2f-b2a2-31e20cc9148a" providerId="ADAL" clId="{5FED8DB8-A7B7-4425-8403-D2B0473680A4}" dt="2023-08-28T16:06:06.808" v="2783" actId="403"/>
          <ac:spMkLst>
            <pc:docMk/>
            <pc:sldMk cId="2721023214" sldId="297"/>
            <ac:spMk id="7" creationId="{00000000-0000-0000-0000-000000000000}"/>
          </ac:spMkLst>
        </pc:spChg>
      </pc:sldChg>
      <pc:sldChg chg="del">
        <pc:chgData name="Werner, Paula" userId="08308202-ab6f-4e2f-b2a2-31e20cc9148a" providerId="ADAL" clId="{5FED8DB8-A7B7-4425-8403-D2B0473680A4}" dt="2023-08-23T12:13:39.005" v="19" actId="47"/>
        <pc:sldMkLst>
          <pc:docMk/>
          <pc:sldMk cId="2304649442" sldId="298"/>
        </pc:sldMkLst>
      </pc:sldChg>
      <pc:sldChg chg="del">
        <pc:chgData name="Werner, Paula" userId="08308202-ab6f-4e2f-b2a2-31e20cc9148a" providerId="ADAL" clId="{5FED8DB8-A7B7-4425-8403-D2B0473680A4}" dt="2023-08-23T12:13:39.005" v="19" actId="47"/>
        <pc:sldMkLst>
          <pc:docMk/>
          <pc:sldMk cId="4187186946" sldId="299"/>
        </pc:sldMkLst>
      </pc:sldChg>
      <pc:sldChg chg="del">
        <pc:chgData name="Werner, Paula" userId="08308202-ab6f-4e2f-b2a2-31e20cc9148a" providerId="ADAL" clId="{5FED8DB8-A7B7-4425-8403-D2B0473680A4}" dt="2023-08-23T12:13:39.005" v="19" actId="47"/>
        <pc:sldMkLst>
          <pc:docMk/>
          <pc:sldMk cId="3969561403" sldId="300"/>
        </pc:sldMkLst>
      </pc:sldChg>
      <pc:sldChg chg="del">
        <pc:chgData name="Werner, Paula" userId="08308202-ab6f-4e2f-b2a2-31e20cc9148a" providerId="ADAL" clId="{5FED8DB8-A7B7-4425-8403-D2B0473680A4}" dt="2023-08-23T12:13:39.005" v="19" actId="47"/>
        <pc:sldMkLst>
          <pc:docMk/>
          <pc:sldMk cId="2654223329" sldId="301"/>
        </pc:sldMkLst>
      </pc:sldChg>
      <pc:sldChg chg="del">
        <pc:chgData name="Werner, Paula" userId="08308202-ab6f-4e2f-b2a2-31e20cc9148a" providerId="ADAL" clId="{5FED8DB8-A7B7-4425-8403-D2B0473680A4}" dt="2023-08-23T12:13:47.820" v="20" actId="47"/>
        <pc:sldMkLst>
          <pc:docMk/>
          <pc:sldMk cId="324490547" sldId="302"/>
        </pc:sldMkLst>
      </pc:sldChg>
      <pc:sldChg chg="del">
        <pc:chgData name="Werner, Paula" userId="08308202-ab6f-4e2f-b2a2-31e20cc9148a" providerId="ADAL" clId="{5FED8DB8-A7B7-4425-8403-D2B0473680A4}" dt="2023-08-23T12:13:47.820" v="20" actId="47"/>
        <pc:sldMkLst>
          <pc:docMk/>
          <pc:sldMk cId="1451191837" sldId="304"/>
        </pc:sldMkLst>
      </pc:sldChg>
      <pc:sldChg chg="del">
        <pc:chgData name="Werner, Paula" userId="08308202-ab6f-4e2f-b2a2-31e20cc9148a" providerId="ADAL" clId="{5FED8DB8-A7B7-4425-8403-D2B0473680A4}" dt="2023-08-23T12:13:47.820" v="20" actId="47"/>
        <pc:sldMkLst>
          <pc:docMk/>
          <pc:sldMk cId="2175932055" sldId="306"/>
        </pc:sldMkLst>
      </pc:sldChg>
      <pc:sldChg chg="del">
        <pc:chgData name="Werner, Paula" userId="08308202-ab6f-4e2f-b2a2-31e20cc9148a" providerId="ADAL" clId="{5FED8DB8-A7B7-4425-8403-D2B0473680A4}" dt="2023-08-23T12:13:47.820" v="20" actId="47"/>
        <pc:sldMkLst>
          <pc:docMk/>
          <pc:sldMk cId="2216324344" sldId="307"/>
        </pc:sldMkLst>
      </pc:sldChg>
      <pc:sldChg chg="del">
        <pc:chgData name="Werner, Paula" userId="08308202-ab6f-4e2f-b2a2-31e20cc9148a" providerId="ADAL" clId="{5FED8DB8-A7B7-4425-8403-D2B0473680A4}" dt="2023-08-23T12:13:47.820" v="20" actId="47"/>
        <pc:sldMkLst>
          <pc:docMk/>
          <pc:sldMk cId="2026803082" sldId="308"/>
        </pc:sldMkLst>
      </pc:sldChg>
      <pc:sldChg chg="modSp mod">
        <pc:chgData name="Werner, Paula" userId="08308202-ab6f-4e2f-b2a2-31e20cc9148a" providerId="ADAL" clId="{5FED8DB8-A7B7-4425-8403-D2B0473680A4}" dt="2023-08-28T16:08:05.142" v="2992" actId="403"/>
        <pc:sldMkLst>
          <pc:docMk/>
          <pc:sldMk cId="486522042" sldId="309"/>
        </pc:sldMkLst>
        <pc:spChg chg="mod">
          <ac:chgData name="Werner, Paula" userId="08308202-ab6f-4e2f-b2a2-31e20cc9148a" providerId="ADAL" clId="{5FED8DB8-A7B7-4425-8403-D2B0473680A4}" dt="2023-08-28T16:08:05.142" v="2992" actId="403"/>
          <ac:spMkLst>
            <pc:docMk/>
            <pc:sldMk cId="486522042" sldId="309"/>
            <ac:spMk id="7" creationId="{00000000-0000-0000-0000-000000000000}"/>
          </ac:spMkLst>
        </pc:spChg>
      </pc:sldChg>
      <pc:sldChg chg="modSp mod">
        <pc:chgData name="Werner, Paula" userId="08308202-ab6f-4e2f-b2a2-31e20cc9148a" providerId="ADAL" clId="{5FED8DB8-A7B7-4425-8403-D2B0473680A4}" dt="2023-08-30T14:00:27.098" v="5101" actId="20577"/>
        <pc:sldMkLst>
          <pc:docMk/>
          <pc:sldMk cId="2151164824" sldId="311"/>
        </pc:sldMkLst>
        <pc:spChg chg="mod">
          <ac:chgData name="Werner, Paula" userId="08308202-ab6f-4e2f-b2a2-31e20cc9148a" providerId="ADAL" clId="{5FED8DB8-A7B7-4425-8403-D2B0473680A4}" dt="2023-08-30T14:00:27.098" v="5101" actId="20577"/>
          <ac:spMkLst>
            <pc:docMk/>
            <pc:sldMk cId="2151164824" sldId="311"/>
            <ac:spMk id="2" creationId="{ED8C7446-405B-8D55-5F24-7CB34C9EB1D8}"/>
          </ac:spMkLst>
        </pc:spChg>
      </pc:sldChg>
      <pc:sldChg chg="addSp delSp modSp mod">
        <pc:chgData name="Werner, Paula" userId="08308202-ab6f-4e2f-b2a2-31e20cc9148a" providerId="ADAL" clId="{5FED8DB8-A7B7-4425-8403-D2B0473680A4}" dt="2023-08-29T19:51:12.282" v="3474" actId="20577"/>
        <pc:sldMkLst>
          <pc:docMk/>
          <pc:sldMk cId="2271299090" sldId="313"/>
        </pc:sldMkLst>
        <pc:spChg chg="del">
          <ac:chgData name="Werner, Paula" userId="08308202-ab6f-4e2f-b2a2-31e20cc9148a" providerId="ADAL" clId="{5FED8DB8-A7B7-4425-8403-D2B0473680A4}" dt="2023-08-28T16:08:49.010" v="2994"/>
          <ac:spMkLst>
            <pc:docMk/>
            <pc:sldMk cId="2271299090" sldId="313"/>
            <ac:spMk id="2" creationId="{B5EF1C85-DD59-5568-D1C3-42998CFE6A85}"/>
          </ac:spMkLst>
        </pc:spChg>
        <pc:graphicFrameChg chg="add mod modGraphic">
          <ac:chgData name="Werner, Paula" userId="08308202-ab6f-4e2f-b2a2-31e20cc9148a" providerId="ADAL" clId="{5FED8DB8-A7B7-4425-8403-D2B0473680A4}" dt="2023-08-29T19:51:12.282" v="3474" actId="20577"/>
          <ac:graphicFrameMkLst>
            <pc:docMk/>
            <pc:sldMk cId="2271299090" sldId="313"/>
            <ac:graphicFrameMk id="4" creationId="{7030AC7E-EB97-BCC9-FEEC-8F0D26B9C259}"/>
          </ac:graphicFrameMkLst>
        </pc:graphicFrameChg>
      </pc:sldChg>
      <pc:sldChg chg="modSp mod">
        <pc:chgData name="Werner, Paula" userId="08308202-ab6f-4e2f-b2a2-31e20cc9148a" providerId="ADAL" clId="{5FED8DB8-A7B7-4425-8403-D2B0473680A4}" dt="2023-08-28T16:13:44.453" v="3421" actId="20577"/>
        <pc:sldMkLst>
          <pc:docMk/>
          <pc:sldMk cId="2264893737" sldId="316"/>
        </pc:sldMkLst>
        <pc:spChg chg="mod">
          <ac:chgData name="Werner, Paula" userId="08308202-ab6f-4e2f-b2a2-31e20cc9148a" providerId="ADAL" clId="{5FED8DB8-A7B7-4425-8403-D2B0473680A4}" dt="2023-08-28T16:13:44.453" v="3421" actId="20577"/>
          <ac:spMkLst>
            <pc:docMk/>
            <pc:sldMk cId="2264893737" sldId="316"/>
            <ac:spMk id="7" creationId="{00000000-0000-0000-0000-000000000000}"/>
          </ac:spMkLst>
        </pc:spChg>
      </pc:sldChg>
      <pc:sldChg chg="modSp mod">
        <pc:chgData name="Werner, Paula" userId="08308202-ab6f-4e2f-b2a2-31e20cc9148a" providerId="ADAL" clId="{5FED8DB8-A7B7-4425-8403-D2B0473680A4}" dt="2023-08-28T16:14:00.668" v="3456" actId="20577"/>
        <pc:sldMkLst>
          <pc:docMk/>
          <pc:sldMk cId="3932361180" sldId="318"/>
        </pc:sldMkLst>
        <pc:spChg chg="mod">
          <ac:chgData name="Werner, Paula" userId="08308202-ab6f-4e2f-b2a2-31e20cc9148a" providerId="ADAL" clId="{5FED8DB8-A7B7-4425-8403-D2B0473680A4}" dt="2023-08-28T16:14:00.668" v="3456" actId="20577"/>
          <ac:spMkLst>
            <pc:docMk/>
            <pc:sldMk cId="3932361180" sldId="318"/>
            <ac:spMk id="2" creationId="{ED8C7446-405B-8D55-5F24-7CB34C9EB1D8}"/>
          </ac:spMkLst>
        </pc:spChg>
      </pc:sldChg>
      <pc:sldChg chg="modSp mod ord">
        <pc:chgData name="Werner, Paula" userId="08308202-ab6f-4e2f-b2a2-31e20cc9148a" providerId="ADAL" clId="{5FED8DB8-A7B7-4425-8403-D2B0473680A4}" dt="2023-08-30T13:54:29.663" v="4430" actId="14100"/>
        <pc:sldMkLst>
          <pc:docMk/>
          <pc:sldMk cId="3430474863" sldId="320"/>
        </pc:sldMkLst>
        <pc:spChg chg="mod">
          <ac:chgData name="Werner, Paula" userId="08308202-ab6f-4e2f-b2a2-31e20cc9148a" providerId="ADAL" clId="{5FED8DB8-A7B7-4425-8403-D2B0473680A4}" dt="2023-08-30T13:54:29.663" v="4430" actId="14100"/>
          <ac:spMkLst>
            <pc:docMk/>
            <pc:sldMk cId="3430474863" sldId="320"/>
            <ac:spMk id="2" creationId="{B5EF1C85-DD59-5568-D1C3-42998CFE6A85}"/>
          </ac:spMkLst>
        </pc:spChg>
      </pc:sldChg>
      <pc:sldChg chg="del">
        <pc:chgData name="Werner, Paula" userId="08308202-ab6f-4e2f-b2a2-31e20cc9148a" providerId="ADAL" clId="{5FED8DB8-A7B7-4425-8403-D2B0473680A4}" dt="2023-08-23T12:16:38.948" v="81" actId="47"/>
        <pc:sldMkLst>
          <pc:docMk/>
          <pc:sldMk cId="4206141574" sldId="323"/>
        </pc:sldMkLst>
      </pc:sldChg>
      <pc:sldChg chg="del">
        <pc:chgData name="Werner, Paula" userId="08308202-ab6f-4e2f-b2a2-31e20cc9148a" providerId="ADAL" clId="{5FED8DB8-A7B7-4425-8403-D2B0473680A4}" dt="2023-08-23T12:20:27.291" v="152" actId="47"/>
        <pc:sldMkLst>
          <pc:docMk/>
          <pc:sldMk cId="739677986" sldId="324"/>
        </pc:sldMkLst>
      </pc:sldChg>
      <pc:sldChg chg="del">
        <pc:chgData name="Werner, Paula" userId="08308202-ab6f-4e2f-b2a2-31e20cc9148a" providerId="ADAL" clId="{5FED8DB8-A7B7-4425-8403-D2B0473680A4}" dt="2023-08-23T12:20:27.291" v="152" actId="47"/>
        <pc:sldMkLst>
          <pc:docMk/>
          <pc:sldMk cId="1710734516" sldId="326"/>
        </pc:sldMkLst>
      </pc:sldChg>
      <pc:sldChg chg="del">
        <pc:chgData name="Werner, Paula" userId="08308202-ab6f-4e2f-b2a2-31e20cc9148a" providerId="ADAL" clId="{5FED8DB8-A7B7-4425-8403-D2B0473680A4}" dt="2023-08-23T12:20:27.291" v="152" actId="47"/>
        <pc:sldMkLst>
          <pc:docMk/>
          <pc:sldMk cId="3299452438" sldId="328"/>
        </pc:sldMkLst>
      </pc:sldChg>
      <pc:sldChg chg="del">
        <pc:chgData name="Werner, Paula" userId="08308202-ab6f-4e2f-b2a2-31e20cc9148a" providerId="ADAL" clId="{5FED8DB8-A7B7-4425-8403-D2B0473680A4}" dt="2023-08-23T12:20:27.291" v="152" actId="47"/>
        <pc:sldMkLst>
          <pc:docMk/>
          <pc:sldMk cId="2977660208" sldId="329"/>
        </pc:sldMkLst>
      </pc:sldChg>
      <pc:sldChg chg="modSp mod">
        <pc:chgData name="Werner, Paula" userId="08308202-ab6f-4e2f-b2a2-31e20cc9148a" providerId="ADAL" clId="{5FED8DB8-A7B7-4425-8403-D2B0473680A4}" dt="2023-08-30T11:53:21.108" v="3845" actId="20577"/>
        <pc:sldMkLst>
          <pc:docMk/>
          <pc:sldMk cId="3251973632" sldId="331"/>
        </pc:sldMkLst>
        <pc:spChg chg="mod">
          <ac:chgData name="Werner, Paula" userId="08308202-ab6f-4e2f-b2a2-31e20cc9148a" providerId="ADAL" clId="{5FED8DB8-A7B7-4425-8403-D2B0473680A4}" dt="2023-08-30T11:53:21.108" v="3845" actId="20577"/>
          <ac:spMkLst>
            <pc:docMk/>
            <pc:sldMk cId="3251973632" sldId="331"/>
            <ac:spMk id="7" creationId="{00000000-0000-0000-0000-000000000000}"/>
          </ac:spMkLst>
        </pc:spChg>
        <pc:picChg chg="mod">
          <ac:chgData name="Werner, Paula" userId="08308202-ab6f-4e2f-b2a2-31e20cc9148a" providerId="ADAL" clId="{5FED8DB8-A7B7-4425-8403-D2B0473680A4}" dt="2023-08-23T12:23:56.458" v="189" actId="1076"/>
          <ac:picMkLst>
            <pc:docMk/>
            <pc:sldMk cId="3251973632" sldId="331"/>
            <ac:picMk id="8" creationId="{00000000-0000-0000-0000-000000000000}"/>
          </ac:picMkLst>
        </pc:picChg>
      </pc:sldChg>
      <pc:sldChg chg="modSp mod">
        <pc:chgData name="Werner, Paula" userId="08308202-ab6f-4e2f-b2a2-31e20cc9148a" providerId="ADAL" clId="{5FED8DB8-A7B7-4425-8403-D2B0473680A4}" dt="2023-08-30T14:01:03.841" v="5102" actId="20577"/>
        <pc:sldMkLst>
          <pc:docMk/>
          <pc:sldMk cId="3124223119" sldId="332"/>
        </pc:sldMkLst>
        <pc:spChg chg="mod">
          <ac:chgData name="Werner, Paula" userId="08308202-ab6f-4e2f-b2a2-31e20cc9148a" providerId="ADAL" clId="{5FED8DB8-A7B7-4425-8403-D2B0473680A4}" dt="2023-08-30T14:01:03.841" v="5102" actId="20577"/>
          <ac:spMkLst>
            <pc:docMk/>
            <pc:sldMk cId="3124223119" sldId="332"/>
            <ac:spMk id="2" creationId="{ED8C7446-405B-8D55-5F24-7CB34C9EB1D8}"/>
          </ac:spMkLst>
        </pc:spChg>
      </pc:sldChg>
      <pc:sldChg chg="del">
        <pc:chgData name="Werner, Paula" userId="08308202-ab6f-4e2f-b2a2-31e20cc9148a" providerId="ADAL" clId="{5FED8DB8-A7B7-4425-8403-D2B0473680A4}" dt="2023-08-23T12:20:27.291" v="152" actId="47"/>
        <pc:sldMkLst>
          <pc:docMk/>
          <pc:sldMk cId="789588835" sldId="334"/>
        </pc:sldMkLst>
      </pc:sldChg>
      <pc:sldChg chg="del">
        <pc:chgData name="Werner, Paula" userId="08308202-ab6f-4e2f-b2a2-31e20cc9148a" providerId="ADAL" clId="{5FED8DB8-A7B7-4425-8403-D2B0473680A4}" dt="2023-08-23T12:26:14.572" v="206" actId="47"/>
        <pc:sldMkLst>
          <pc:docMk/>
          <pc:sldMk cId="1442608128" sldId="336"/>
        </pc:sldMkLst>
      </pc:sldChg>
      <pc:sldChg chg="del">
        <pc:chgData name="Werner, Paula" userId="08308202-ab6f-4e2f-b2a2-31e20cc9148a" providerId="ADAL" clId="{5FED8DB8-A7B7-4425-8403-D2B0473680A4}" dt="2023-08-23T12:26:14.572" v="206" actId="47"/>
        <pc:sldMkLst>
          <pc:docMk/>
          <pc:sldMk cId="2432805428" sldId="337"/>
        </pc:sldMkLst>
      </pc:sldChg>
      <pc:sldChg chg="del">
        <pc:chgData name="Werner, Paula" userId="08308202-ab6f-4e2f-b2a2-31e20cc9148a" providerId="ADAL" clId="{5FED8DB8-A7B7-4425-8403-D2B0473680A4}" dt="2023-08-23T12:26:14.572" v="206" actId="47"/>
        <pc:sldMkLst>
          <pc:docMk/>
          <pc:sldMk cId="3740011858" sldId="338"/>
        </pc:sldMkLst>
      </pc:sldChg>
      <pc:sldChg chg="del">
        <pc:chgData name="Werner, Paula" userId="08308202-ab6f-4e2f-b2a2-31e20cc9148a" providerId="ADAL" clId="{5FED8DB8-A7B7-4425-8403-D2B0473680A4}" dt="2023-08-23T12:26:14.572" v="206" actId="47"/>
        <pc:sldMkLst>
          <pc:docMk/>
          <pc:sldMk cId="445856769" sldId="339"/>
        </pc:sldMkLst>
      </pc:sldChg>
      <pc:sldChg chg="del">
        <pc:chgData name="Werner, Paula" userId="08308202-ab6f-4e2f-b2a2-31e20cc9148a" providerId="ADAL" clId="{5FED8DB8-A7B7-4425-8403-D2B0473680A4}" dt="2023-08-23T12:26:14.572" v="206" actId="47"/>
        <pc:sldMkLst>
          <pc:docMk/>
          <pc:sldMk cId="1052138037" sldId="340"/>
        </pc:sldMkLst>
      </pc:sldChg>
      <pc:sldChg chg="addSp delSp modSp mod">
        <pc:chgData name="Werner, Paula" userId="08308202-ab6f-4e2f-b2a2-31e20cc9148a" providerId="ADAL" clId="{5FED8DB8-A7B7-4425-8403-D2B0473680A4}" dt="2023-08-28T13:50:51.556" v="213" actId="1076"/>
        <pc:sldMkLst>
          <pc:docMk/>
          <pc:sldMk cId="1203823081" sldId="342"/>
        </pc:sldMkLst>
        <pc:spChg chg="del">
          <ac:chgData name="Werner, Paula" userId="08308202-ab6f-4e2f-b2a2-31e20cc9148a" providerId="ADAL" clId="{5FED8DB8-A7B7-4425-8403-D2B0473680A4}" dt="2023-08-28T13:50:29.862" v="210" actId="931"/>
          <ac:spMkLst>
            <pc:docMk/>
            <pc:sldMk cId="1203823081" sldId="342"/>
            <ac:spMk id="3" creationId="{544B51E8-47EC-D377-2AE1-6C6823F57965}"/>
          </ac:spMkLst>
        </pc:spChg>
        <pc:picChg chg="add mod">
          <ac:chgData name="Werner, Paula" userId="08308202-ab6f-4e2f-b2a2-31e20cc9148a" providerId="ADAL" clId="{5FED8DB8-A7B7-4425-8403-D2B0473680A4}" dt="2023-08-28T13:50:51.556" v="213" actId="1076"/>
          <ac:picMkLst>
            <pc:docMk/>
            <pc:sldMk cId="1203823081" sldId="342"/>
            <ac:picMk id="7" creationId="{61DC46E6-F669-6860-97AB-8831A64CC728}"/>
          </ac:picMkLst>
        </pc:picChg>
      </pc:sldChg>
      <pc:sldChg chg="modSp mod">
        <pc:chgData name="Werner, Paula" userId="08308202-ab6f-4e2f-b2a2-31e20cc9148a" providerId="ADAL" clId="{5FED8DB8-A7B7-4425-8403-D2B0473680A4}" dt="2023-08-28T16:04:30.453" v="2772" actId="403"/>
        <pc:sldMkLst>
          <pc:docMk/>
          <pc:sldMk cId="314185001" sldId="343"/>
        </pc:sldMkLst>
        <pc:spChg chg="mod">
          <ac:chgData name="Werner, Paula" userId="08308202-ab6f-4e2f-b2a2-31e20cc9148a" providerId="ADAL" clId="{5FED8DB8-A7B7-4425-8403-D2B0473680A4}" dt="2023-08-28T16:04:30.453" v="2772" actId="403"/>
          <ac:spMkLst>
            <pc:docMk/>
            <pc:sldMk cId="314185001" sldId="343"/>
            <ac:spMk id="7" creationId="{00000000-0000-0000-0000-000000000000}"/>
          </ac:spMkLst>
        </pc:spChg>
      </pc:sldChg>
      <pc:sldChg chg="modSp mod modNotesTx">
        <pc:chgData name="Werner, Paula" userId="08308202-ab6f-4e2f-b2a2-31e20cc9148a" providerId="ADAL" clId="{5FED8DB8-A7B7-4425-8403-D2B0473680A4}" dt="2023-09-06T10:14:00.155" v="5890" actId="13926"/>
        <pc:sldMkLst>
          <pc:docMk/>
          <pc:sldMk cId="210386983" sldId="344"/>
        </pc:sldMkLst>
        <pc:spChg chg="mod">
          <ac:chgData name="Werner, Paula" userId="08308202-ab6f-4e2f-b2a2-31e20cc9148a" providerId="ADAL" clId="{5FED8DB8-A7B7-4425-8403-D2B0473680A4}" dt="2023-09-06T10:14:00.155" v="5890" actId="13926"/>
          <ac:spMkLst>
            <pc:docMk/>
            <pc:sldMk cId="210386983" sldId="344"/>
            <ac:spMk id="2" creationId="{1A7B090D-BF44-74D6-1EA2-699C8B169B59}"/>
          </ac:spMkLst>
        </pc:spChg>
      </pc:sldChg>
      <pc:sldChg chg="modSp mod">
        <pc:chgData name="Werner, Paula" userId="08308202-ab6f-4e2f-b2a2-31e20cc9148a" providerId="ADAL" clId="{5FED8DB8-A7B7-4425-8403-D2B0473680A4}" dt="2023-09-06T10:14:07.272" v="5891" actId="13926"/>
        <pc:sldMkLst>
          <pc:docMk/>
          <pc:sldMk cId="2730653498" sldId="345"/>
        </pc:sldMkLst>
        <pc:spChg chg="mod">
          <ac:chgData name="Werner, Paula" userId="08308202-ab6f-4e2f-b2a2-31e20cc9148a" providerId="ADAL" clId="{5FED8DB8-A7B7-4425-8403-D2B0473680A4}" dt="2023-09-06T10:14:07.272" v="5891" actId="13926"/>
          <ac:spMkLst>
            <pc:docMk/>
            <pc:sldMk cId="2730653498" sldId="345"/>
            <ac:spMk id="3" creationId="{544B51E8-47EC-D377-2AE1-6C6823F57965}"/>
          </ac:spMkLst>
        </pc:spChg>
      </pc:sldChg>
      <pc:sldChg chg="addSp delSp modSp add mod">
        <pc:chgData name="Werner, Paula" userId="08308202-ab6f-4e2f-b2a2-31e20cc9148a" providerId="ADAL" clId="{5FED8DB8-A7B7-4425-8403-D2B0473680A4}" dt="2023-08-28T16:07:38.589" v="2991" actId="403"/>
        <pc:sldMkLst>
          <pc:docMk/>
          <pc:sldMk cId="3354753555" sldId="346"/>
        </pc:sldMkLst>
        <pc:spChg chg="add del mod">
          <ac:chgData name="Werner, Paula" userId="08308202-ab6f-4e2f-b2a2-31e20cc9148a" providerId="ADAL" clId="{5FED8DB8-A7B7-4425-8403-D2B0473680A4}" dt="2023-08-23T12:10:54.594" v="5"/>
          <ac:spMkLst>
            <pc:docMk/>
            <pc:sldMk cId="3354753555" sldId="346"/>
            <ac:spMk id="5" creationId="{575701B6-31E8-B9E6-34AA-1A3D7D326D8A}"/>
          </ac:spMkLst>
        </pc:spChg>
        <pc:spChg chg="mod">
          <ac:chgData name="Werner, Paula" userId="08308202-ab6f-4e2f-b2a2-31e20cc9148a" providerId="ADAL" clId="{5FED8DB8-A7B7-4425-8403-D2B0473680A4}" dt="2023-08-28T16:07:38.589" v="2991" actId="403"/>
          <ac:spMkLst>
            <pc:docMk/>
            <pc:sldMk cId="3354753555" sldId="346"/>
            <ac:spMk id="7" creationId="{00000000-0000-0000-0000-000000000000}"/>
          </ac:spMkLst>
        </pc:spChg>
        <pc:picChg chg="add mod">
          <ac:chgData name="Werner, Paula" userId="08308202-ab6f-4e2f-b2a2-31e20cc9148a" providerId="ADAL" clId="{5FED8DB8-A7B7-4425-8403-D2B0473680A4}" dt="2023-08-23T12:11:00.803" v="6" actId="1076"/>
          <ac:picMkLst>
            <pc:docMk/>
            <pc:sldMk cId="3354753555" sldId="346"/>
            <ac:picMk id="6" creationId="{BF8E30C2-2744-5FE4-4514-735E71E8B312}"/>
          </ac:picMkLst>
        </pc:picChg>
        <pc:picChg chg="del">
          <ac:chgData name="Werner, Paula" userId="08308202-ab6f-4e2f-b2a2-31e20cc9148a" providerId="ADAL" clId="{5FED8DB8-A7B7-4425-8403-D2B0473680A4}" dt="2023-08-23T12:10:40.833" v="4" actId="478"/>
          <ac:picMkLst>
            <pc:docMk/>
            <pc:sldMk cId="3354753555" sldId="346"/>
            <ac:picMk id="8" creationId="{00000000-0000-0000-0000-000000000000}"/>
          </ac:picMkLst>
        </pc:picChg>
      </pc:sldChg>
      <pc:sldChg chg="add del">
        <pc:chgData name="Werner, Paula" userId="08308202-ab6f-4e2f-b2a2-31e20cc9148a" providerId="ADAL" clId="{5FED8DB8-A7B7-4425-8403-D2B0473680A4}" dt="2023-08-23T12:12:36.920" v="12" actId="47"/>
        <pc:sldMkLst>
          <pc:docMk/>
          <pc:sldMk cId="847630107" sldId="347"/>
        </pc:sldMkLst>
      </pc:sldChg>
      <pc:sldChg chg="modSp add mod">
        <pc:chgData name="Werner, Paula" userId="08308202-ab6f-4e2f-b2a2-31e20cc9148a" providerId="ADAL" clId="{5FED8DB8-A7B7-4425-8403-D2B0473680A4}" dt="2023-08-28T15:52:46.596" v="2637" actId="2711"/>
        <pc:sldMkLst>
          <pc:docMk/>
          <pc:sldMk cId="2615951806" sldId="348"/>
        </pc:sldMkLst>
        <pc:spChg chg="mod">
          <ac:chgData name="Werner, Paula" userId="08308202-ab6f-4e2f-b2a2-31e20cc9148a" providerId="ADAL" clId="{5FED8DB8-A7B7-4425-8403-D2B0473680A4}" dt="2023-08-28T15:52:46.596" v="2637" actId="2711"/>
          <ac:spMkLst>
            <pc:docMk/>
            <pc:sldMk cId="2615951806" sldId="348"/>
            <ac:spMk id="2" creationId="{1A7B090D-BF44-74D6-1EA2-699C8B169B59}"/>
          </ac:spMkLst>
        </pc:spChg>
      </pc:sldChg>
      <pc:sldChg chg="add del">
        <pc:chgData name="Werner, Paula" userId="08308202-ab6f-4e2f-b2a2-31e20cc9148a" providerId="ADAL" clId="{5FED8DB8-A7B7-4425-8403-D2B0473680A4}" dt="2023-08-23T12:12:35.117" v="11" actId="47"/>
        <pc:sldMkLst>
          <pc:docMk/>
          <pc:sldMk cId="1346610215" sldId="349"/>
        </pc:sldMkLst>
      </pc:sldChg>
      <pc:sldChg chg="modSp add mod">
        <pc:chgData name="Werner, Paula" userId="08308202-ab6f-4e2f-b2a2-31e20cc9148a" providerId="ADAL" clId="{5FED8DB8-A7B7-4425-8403-D2B0473680A4}" dt="2023-08-28T15:57:31.193" v="2771" actId="20577"/>
        <pc:sldMkLst>
          <pc:docMk/>
          <pc:sldMk cId="2013150430" sldId="350"/>
        </pc:sldMkLst>
        <pc:spChg chg="mod">
          <ac:chgData name="Werner, Paula" userId="08308202-ab6f-4e2f-b2a2-31e20cc9148a" providerId="ADAL" clId="{5FED8DB8-A7B7-4425-8403-D2B0473680A4}" dt="2023-08-28T15:57:31.193" v="2771" actId="20577"/>
          <ac:spMkLst>
            <pc:docMk/>
            <pc:sldMk cId="2013150430" sldId="350"/>
            <ac:spMk id="3" creationId="{544B51E8-47EC-D377-2AE1-6C6823F57965}"/>
          </ac:spMkLst>
        </pc:spChg>
      </pc:sldChg>
      <pc:sldChg chg="new">
        <pc:chgData name="Werner, Paula" userId="08308202-ab6f-4e2f-b2a2-31e20cc9148a" providerId="ADAL" clId="{5FED8DB8-A7B7-4425-8403-D2B0473680A4}" dt="2023-08-23T12:12:43.769" v="13" actId="680"/>
        <pc:sldMkLst>
          <pc:docMk/>
          <pc:sldMk cId="1277891455" sldId="351"/>
        </pc:sldMkLst>
      </pc:sldChg>
      <pc:sldChg chg="new">
        <pc:chgData name="Werner, Paula" userId="08308202-ab6f-4e2f-b2a2-31e20cc9148a" providerId="ADAL" clId="{5FED8DB8-A7B7-4425-8403-D2B0473680A4}" dt="2023-08-23T12:12:48.457" v="14" actId="680"/>
        <pc:sldMkLst>
          <pc:docMk/>
          <pc:sldMk cId="2292873591" sldId="352"/>
        </pc:sldMkLst>
      </pc:sldChg>
      <pc:sldChg chg="new">
        <pc:chgData name="Werner, Paula" userId="08308202-ab6f-4e2f-b2a2-31e20cc9148a" providerId="ADAL" clId="{5FED8DB8-A7B7-4425-8403-D2B0473680A4}" dt="2023-08-23T12:12:54.098" v="15" actId="680"/>
        <pc:sldMkLst>
          <pc:docMk/>
          <pc:sldMk cId="3006475718" sldId="353"/>
        </pc:sldMkLst>
      </pc:sldChg>
      <pc:sldChg chg="new">
        <pc:chgData name="Werner, Paula" userId="08308202-ab6f-4e2f-b2a2-31e20cc9148a" providerId="ADAL" clId="{5FED8DB8-A7B7-4425-8403-D2B0473680A4}" dt="2023-08-23T12:12:57.538" v="16" actId="680"/>
        <pc:sldMkLst>
          <pc:docMk/>
          <pc:sldMk cId="2089854866" sldId="354"/>
        </pc:sldMkLst>
      </pc:sldChg>
      <pc:sldChg chg="new">
        <pc:chgData name="Werner, Paula" userId="08308202-ab6f-4e2f-b2a2-31e20cc9148a" providerId="ADAL" clId="{5FED8DB8-A7B7-4425-8403-D2B0473680A4}" dt="2023-08-23T12:13:07.759" v="17" actId="680"/>
        <pc:sldMkLst>
          <pc:docMk/>
          <pc:sldMk cId="2721377783" sldId="355"/>
        </pc:sldMkLst>
      </pc:sldChg>
      <pc:sldChg chg="modSp new mod">
        <pc:chgData name="Werner, Paula" userId="08308202-ab6f-4e2f-b2a2-31e20cc9148a" providerId="ADAL" clId="{5FED8DB8-A7B7-4425-8403-D2B0473680A4}" dt="2023-08-28T16:07:29.321" v="2990" actId="5793"/>
        <pc:sldMkLst>
          <pc:docMk/>
          <pc:sldMk cId="1222705711" sldId="356"/>
        </pc:sldMkLst>
        <pc:spChg chg="mod">
          <ac:chgData name="Werner, Paula" userId="08308202-ab6f-4e2f-b2a2-31e20cc9148a" providerId="ADAL" clId="{5FED8DB8-A7B7-4425-8403-D2B0473680A4}" dt="2023-08-28T16:07:29.321" v="2990" actId="5793"/>
          <ac:spMkLst>
            <pc:docMk/>
            <pc:sldMk cId="1222705711" sldId="356"/>
            <ac:spMk id="2" creationId="{824F752A-20B4-169F-13BB-D0709ABA3F9D}"/>
          </ac:spMkLst>
        </pc:spChg>
      </pc:sldChg>
      <pc:sldChg chg="modSp add mod">
        <pc:chgData name="Werner, Paula" userId="08308202-ab6f-4e2f-b2a2-31e20cc9148a" providerId="ADAL" clId="{5FED8DB8-A7B7-4425-8403-D2B0473680A4}" dt="2023-08-28T16:08:12.325" v="2993" actId="403"/>
        <pc:sldMkLst>
          <pc:docMk/>
          <pc:sldMk cId="1260355760" sldId="357"/>
        </pc:sldMkLst>
        <pc:spChg chg="mod">
          <ac:chgData name="Werner, Paula" userId="08308202-ab6f-4e2f-b2a2-31e20cc9148a" providerId="ADAL" clId="{5FED8DB8-A7B7-4425-8403-D2B0473680A4}" dt="2023-08-23T12:16:55.402" v="119" actId="20577"/>
          <ac:spMkLst>
            <pc:docMk/>
            <pc:sldMk cId="1260355760" sldId="357"/>
            <ac:spMk id="2" creationId="{00000000-0000-0000-0000-000000000000}"/>
          </ac:spMkLst>
        </pc:spChg>
        <pc:spChg chg="mod">
          <ac:chgData name="Werner, Paula" userId="08308202-ab6f-4e2f-b2a2-31e20cc9148a" providerId="ADAL" clId="{5FED8DB8-A7B7-4425-8403-D2B0473680A4}" dt="2023-08-28T16:08:12.325" v="2993" actId="403"/>
          <ac:spMkLst>
            <pc:docMk/>
            <pc:sldMk cId="1260355760" sldId="357"/>
            <ac:spMk id="7" creationId="{00000000-0000-0000-0000-000000000000}"/>
          </ac:spMkLst>
        </pc:spChg>
      </pc:sldChg>
      <pc:sldChg chg="add ord">
        <pc:chgData name="Werner, Paula" userId="08308202-ab6f-4e2f-b2a2-31e20cc9148a" providerId="ADAL" clId="{5FED8DB8-A7B7-4425-8403-D2B0473680A4}" dt="2023-08-23T12:24:25.859" v="192"/>
        <pc:sldMkLst>
          <pc:docMk/>
          <pc:sldMk cId="3079243970" sldId="358"/>
        </pc:sldMkLst>
      </pc:sldChg>
      <pc:sldChg chg="new del">
        <pc:chgData name="Werner, Paula" userId="08308202-ab6f-4e2f-b2a2-31e20cc9148a" providerId="ADAL" clId="{5FED8DB8-A7B7-4425-8403-D2B0473680A4}" dt="2023-08-23T12:24:31.925" v="194" actId="47"/>
        <pc:sldMkLst>
          <pc:docMk/>
          <pc:sldMk cId="1522824064" sldId="359"/>
        </pc:sldMkLst>
      </pc:sldChg>
      <pc:sldChg chg="addSp delSp modSp new mod">
        <pc:chgData name="Werner, Paula" userId="08308202-ab6f-4e2f-b2a2-31e20cc9148a" providerId="ADAL" clId="{5FED8DB8-A7B7-4425-8403-D2B0473680A4}" dt="2023-08-30T13:54:57.611" v="4436" actId="14100"/>
        <pc:sldMkLst>
          <pc:docMk/>
          <pc:sldMk cId="1649150561" sldId="359"/>
        </pc:sldMkLst>
        <pc:spChg chg="del">
          <ac:chgData name="Werner, Paula" userId="08308202-ab6f-4e2f-b2a2-31e20cc9148a" providerId="ADAL" clId="{5FED8DB8-A7B7-4425-8403-D2B0473680A4}" dt="2023-08-30T13:48:45.423" v="4261"/>
          <ac:spMkLst>
            <pc:docMk/>
            <pc:sldMk cId="1649150561" sldId="359"/>
            <ac:spMk id="2" creationId="{C3A9F222-0E58-C6CE-5FFE-291536075265}"/>
          </ac:spMkLst>
        </pc:spChg>
        <pc:spChg chg="add mod">
          <ac:chgData name="Werner, Paula" userId="08308202-ab6f-4e2f-b2a2-31e20cc9148a" providerId="ADAL" clId="{5FED8DB8-A7B7-4425-8403-D2B0473680A4}" dt="2023-08-30T13:54:57.611" v="4436" actId="14100"/>
          <ac:spMkLst>
            <pc:docMk/>
            <pc:sldMk cId="1649150561" sldId="359"/>
            <ac:spMk id="4" creationId="{F402E312-91B4-9E68-401C-ACBC8BBAED6B}"/>
          </ac:spMkLst>
        </pc:spChg>
      </pc:sldChg>
      <pc:sldChg chg="modSp add mod ord">
        <pc:chgData name="Werner, Paula" userId="08308202-ab6f-4e2f-b2a2-31e20cc9148a" providerId="ADAL" clId="{5FED8DB8-A7B7-4425-8403-D2B0473680A4}" dt="2023-08-28T16:14:24.245" v="3458" actId="403"/>
        <pc:sldMkLst>
          <pc:docMk/>
          <pc:sldMk cId="2539841970" sldId="360"/>
        </pc:sldMkLst>
        <pc:spChg chg="mod">
          <ac:chgData name="Werner, Paula" userId="08308202-ab6f-4e2f-b2a2-31e20cc9148a" providerId="ADAL" clId="{5FED8DB8-A7B7-4425-8403-D2B0473680A4}" dt="2023-08-28T16:14:24.245" v="3458" actId="403"/>
          <ac:spMkLst>
            <pc:docMk/>
            <pc:sldMk cId="2539841970" sldId="360"/>
            <ac:spMk id="7" creationId="{00000000-0000-0000-0000-000000000000}"/>
          </ac:spMkLst>
        </pc:spChg>
      </pc:sldChg>
      <pc:sldChg chg="new">
        <pc:chgData name="Werner, Paula" userId="08308202-ab6f-4e2f-b2a2-31e20cc9148a" providerId="ADAL" clId="{5FED8DB8-A7B7-4425-8403-D2B0473680A4}" dt="2023-08-23T12:25:22.224" v="202" actId="680"/>
        <pc:sldMkLst>
          <pc:docMk/>
          <pc:sldMk cId="257873509" sldId="361"/>
        </pc:sldMkLst>
      </pc:sldChg>
      <pc:sldChg chg="modSp new mod">
        <pc:chgData name="Werner, Paula" userId="08308202-ab6f-4e2f-b2a2-31e20cc9148a" providerId="ADAL" clId="{5FED8DB8-A7B7-4425-8403-D2B0473680A4}" dt="2023-08-30T13:57:41.043" v="4753" actId="20577"/>
        <pc:sldMkLst>
          <pc:docMk/>
          <pc:sldMk cId="603417050" sldId="362"/>
        </pc:sldMkLst>
        <pc:spChg chg="mod">
          <ac:chgData name="Werner, Paula" userId="08308202-ab6f-4e2f-b2a2-31e20cc9148a" providerId="ADAL" clId="{5FED8DB8-A7B7-4425-8403-D2B0473680A4}" dt="2023-08-30T13:57:41.043" v="4753" actId="20577"/>
          <ac:spMkLst>
            <pc:docMk/>
            <pc:sldMk cId="603417050" sldId="362"/>
            <ac:spMk id="2" creationId="{884C706D-EFD6-42CA-96A3-FE4FFFE286C7}"/>
          </ac:spMkLst>
        </pc:spChg>
      </pc:sldChg>
      <pc:sldChg chg="new">
        <pc:chgData name="Werner, Paula" userId="08308202-ab6f-4e2f-b2a2-31e20cc9148a" providerId="ADAL" clId="{5FED8DB8-A7B7-4425-8403-D2B0473680A4}" dt="2023-08-23T12:25:32.979" v="204" actId="680"/>
        <pc:sldMkLst>
          <pc:docMk/>
          <pc:sldMk cId="3240189883" sldId="363"/>
        </pc:sldMkLst>
      </pc:sldChg>
      <pc:sldChg chg="modSp new mod">
        <pc:chgData name="Werner, Paula" userId="08308202-ab6f-4e2f-b2a2-31e20cc9148a" providerId="ADAL" clId="{5FED8DB8-A7B7-4425-8403-D2B0473680A4}" dt="2023-08-30T14:00:06.800" v="5100" actId="14100"/>
        <pc:sldMkLst>
          <pc:docMk/>
          <pc:sldMk cId="4170621521" sldId="364"/>
        </pc:sldMkLst>
        <pc:spChg chg="mod">
          <ac:chgData name="Werner, Paula" userId="08308202-ab6f-4e2f-b2a2-31e20cc9148a" providerId="ADAL" clId="{5FED8DB8-A7B7-4425-8403-D2B0473680A4}" dt="2023-08-30T14:00:06.800" v="5100" actId="14100"/>
          <ac:spMkLst>
            <pc:docMk/>
            <pc:sldMk cId="4170621521" sldId="364"/>
            <ac:spMk id="2" creationId="{0C188079-CFD1-54AC-2B63-EA8B6DBD8448}"/>
          </ac:spMkLst>
        </pc:spChg>
      </pc:sldChg>
      <pc:sldChg chg="modSp add mod">
        <pc:chgData name="Werner, Paula" userId="08308202-ab6f-4e2f-b2a2-31e20cc9148a" providerId="ADAL" clId="{5FED8DB8-A7B7-4425-8403-D2B0473680A4}" dt="2023-09-04T14:10:03.805" v="5889" actId="20577"/>
        <pc:sldMkLst>
          <pc:docMk/>
          <pc:sldMk cId="2703025488" sldId="365"/>
        </pc:sldMkLst>
        <pc:spChg chg="mod">
          <ac:chgData name="Werner, Paula" userId="08308202-ab6f-4e2f-b2a2-31e20cc9148a" providerId="ADAL" clId="{5FED8DB8-A7B7-4425-8403-D2B0473680A4}" dt="2023-09-04T14:10:03.805" v="5889" actId="20577"/>
          <ac:spMkLst>
            <pc:docMk/>
            <pc:sldMk cId="2703025488" sldId="365"/>
            <ac:spMk id="3" creationId="{544B51E8-47EC-D377-2AE1-6C6823F57965}"/>
          </ac:spMkLst>
        </pc:spChg>
      </pc:sldChg>
      <pc:sldChg chg="modSp add mod">
        <pc:chgData name="Werner, Paula" userId="08308202-ab6f-4e2f-b2a2-31e20cc9148a" providerId="ADAL" clId="{5FED8DB8-A7B7-4425-8403-D2B0473680A4}" dt="2023-08-30T13:55:16.269" v="4440" actId="20577"/>
        <pc:sldMkLst>
          <pc:docMk/>
          <pc:sldMk cId="3415248388" sldId="366"/>
        </pc:sldMkLst>
        <pc:spChg chg="mod">
          <ac:chgData name="Werner, Paula" userId="08308202-ab6f-4e2f-b2a2-31e20cc9148a" providerId="ADAL" clId="{5FED8DB8-A7B7-4425-8403-D2B0473680A4}" dt="2023-08-30T13:55:16.269" v="4440" actId="20577"/>
          <ac:spMkLst>
            <pc:docMk/>
            <pc:sldMk cId="3415248388" sldId="366"/>
            <ac:spMk id="4" creationId="{F402E312-91B4-9E68-401C-ACBC8BBAED6B}"/>
          </ac:spMkLst>
        </pc:spChg>
      </pc:sldChg>
      <pc:sldChg chg="modSp add mod">
        <pc:chgData name="Werner, Paula" userId="08308202-ab6f-4e2f-b2a2-31e20cc9148a" providerId="ADAL" clId="{5FED8DB8-A7B7-4425-8403-D2B0473680A4}" dt="2023-08-30T13:55:39.962" v="4445" actId="14100"/>
        <pc:sldMkLst>
          <pc:docMk/>
          <pc:sldMk cId="3360484238" sldId="367"/>
        </pc:sldMkLst>
        <pc:spChg chg="mod">
          <ac:chgData name="Werner, Paula" userId="08308202-ab6f-4e2f-b2a2-31e20cc9148a" providerId="ADAL" clId="{5FED8DB8-A7B7-4425-8403-D2B0473680A4}" dt="2023-08-30T13:55:39.962" v="4445" actId="14100"/>
          <ac:spMkLst>
            <pc:docMk/>
            <pc:sldMk cId="3360484238" sldId="367"/>
            <ac:spMk id="4" creationId="{F402E312-91B4-9E68-401C-ACBC8BBAED6B}"/>
          </ac:spMkLst>
        </pc:spChg>
      </pc:sldChg>
      <pc:sldChg chg="add del">
        <pc:chgData name="Werner, Paula" userId="08308202-ab6f-4e2f-b2a2-31e20cc9148a" providerId="ADAL" clId="{5FED8DB8-A7B7-4425-8403-D2B0473680A4}" dt="2023-09-04T14:02:47.232" v="5828" actId="2696"/>
        <pc:sldMkLst>
          <pc:docMk/>
          <pc:sldMk cId="1447292351" sldId="368"/>
        </pc:sldMkLst>
      </pc:sldChg>
      <pc:sldChg chg="new del">
        <pc:chgData name="Werner, Paula" userId="08308202-ab6f-4e2f-b2a2-31e20cc9148a" providerId="ADAL" clId="{5FED8DB8-A7B7-4425-8403-D2B0473680A4}" dt="2023-09-04T13:36:08.970" v="5347" actId="2696"/>
        <pc:sldMkLst>
          <pc:docMk/>
          <pc:sldMk cId="2586193225" sldId="368"/>
        </pc:sldMkLst>
      </pc:sldChg>
      <pc:sldMasterChg chg="delSldLayout">
        <pc:chgData name="Werner, Paula" userId="08308202-ab6f-4e2f-b2a2-31e20cc9148a" providerId="ADAL" clId="{5FED8DB8-A7B7-4425-8403-D2B0473680A4}" dt="2023-08-23T12:12:36.920" v="12" actId="47"/>
        <pc:sldMasterMkLst>
          <pc:docMk/>
          <pc:sldMasterMk cId="3952977996" sldId="2147483698"/>
        </pc:sldMasterMkLst>
        <pc:sldLayoutChg chg="del">
          <pc:chgData name="Werner, Paula" userId="08308202-ab6f-4e2f-b2a2-31e20cc9148a" providerId="ADAL" clId="{5FED8DB8-A7B7-4425-8403-D2B0473680A4}" dt="2023-08-23T12:12:36.920" v="12" actId="47"/>
          <pc:sldLayoutMkLst>
            <pc:docMk/>
            <pc:sldMasterMk cId="3952977996" sldId="2147483698"/>
            <pc:sldLayoutMk cId="3783357839" sldId="2147483722"/>
          </pc:sldLayoutMkLst>
        </pc:sldLayoutChg>
      </pc:sldMasterChg>
    </pc:docChg>
  </pc:docChgLst>
  <pc:docChgLst>
    <pc:chgData name="Werner, Paula" userId="08308202-ab6f-4e2f-b2a2-31e20cc9148a" providerId="ADAL" clId="{EBE87A32-A757-4485-85B0-99783E5F9DA9}"/>
    <pc:docChg chg="custSel delSld modSld modShowInfo">
      <pc:chgData name="Werner, Paula" userId="08308202-ab6f-4e2f-b2a2-31e20cc9148a" providerId="ADAL" clId="{EBE87A32-A757-4485-85B0-99783E5F9DA9}" dt="2023-12-07T13:49:42.341" v="133" actId="20577"/>
      <pc:docMkLst>
        <pc:docMk/>
      </pc:docMkLst>
      <pc:sldChg chg="modSp mod">
        <pc:chgData name="Werner, Paula" userId="08308202-ab6f-4e2f-b2a2-31e20cc9148a" providerId="ADAL" clId="{EBE87A32-A757-4485-85B0-99783E5F9DA9}" dt="2023-11-30T12:53:51.470" v="0" actId="20577"/>
        <pc:sldMkLst>
          <pc:docMk/>
          <pc:sldMk cId="3977440179" sldId="262"/>
        </pc:sldMkLst>
        <pc:spChg chg="mod">
          <ac:chgData name="Werner, Paula" userId="08308202-ab6f-4e2f-b2a2-31e20cc9148a" providerId="ADAL" clId="{EBE87A32-A757-4485-85B0-99783E5F9DA9}" dt="2023-11-30T12:53:51.470" v="0" actId="20577"/>
          <ac:spMkLst>
            <pc:docMk/>
            <pc:sldMk cId="3977440179" sldId="262"/>
            <ac:spMk id="7" creationId="{00000000-0000-0000-0000-000000000000}"/>
          </ac:spMkLst>
        </pc:spChg>
      </pc:sldChg>
      <pc:sldChg chg="modSp mod">
        <pc:chgData name="Werner, Paula" userId="08308202-ab6f-4e2f-b2a2-31e20cc9148a" providerId="ADAL" clId="{EBE87A32-A757-4485-85B0-99783E5F9DA9}" dt="2023-12-07T13:27:22.340" v="130" actId="20577"/>
        <pc:sldMkLst>
          <pc:docMk/>
          <pc:sldMk cId="82437442" sldId="293"/>
        </pc:sldMkLst>
        <pc:spChg chg="mod">
          <ac:chgData name="Werner, Paula" userId="08308202-ab6f-4e2f-b2a2-31e20cc9148a" providerId="ADAL" clId="{EBE87A32-A757-4485-85B0-99783E5F9DA9}" dt="2023-12-07T13:27:22.340" v="130" actId="20577"/>
          <ac:spMkLst>
            <pc:docMk/>
            <pc:sldMk cId="82437442" sldId="293"/>
            <ac:spMk id="3" creationId="{00000000-0000-0000-0000-000000000000}"/>
          </ac:spMkLst>
        </pc:spChg>
        <pc:spChg chg="mod">
          <ac:chgData name="Werner, Paula" userId="08308202-ab6f-4e2f-b2a2-31e20cc9148a" providerId="ADAL" clId="{EBE87A32-A757-4485-85B0-99783E5F9DA9}" dt="2023-12-07T13:25:40.902" v="75" actId="207"/>
          <ac:spMkLst>
            <pc:docMk/>
            <pc:sldMk cId="82437442" sldId="293"/>
            <ac:spMk id="9" creationId="{2F08676E-BACA-653D-26CB-E665C344AE2E}"/>
          </ac:spMkLst>
        </pc:spChg>
        <pc:spChg chg="mod">
          <ac:chgData name="Werner, Paula" userId="08308202-ab6f-4e2f-b2a2-31e20cc9148a" providerId="ADAL" clId="{EBE87A32-A757-4485-85B0-99783E5F9DA9}" dt="2023-12-07T13:26:03.678" v="78" actId="207"/>
          <ac:spMkLst>
            <pc:docMk/>
            <pc:sldMk cId="82437442" sldId="293"/>
            <ac:spMk id="10" creationId="{92452FBD-C9AA-1C54-8FA0-BCDB4BDA88E7}"/>
          </ac:spMkLst>
        </pc:spChg>
        <pc:spChg chg="mod">
          <ac:chgData name="Werner, Paula" userId="08308202-ab6f-4e2f-b2a2-31e20cc9148a" providerId="ADAL" clId="{EBE87A32-A757-4485-85B0-99783E5F9DA9}" dt="2023-12-07T13:25:51.600" v="77" actId="207"/>
          <ac:spMkLst>
            <pc:docMk/>
            <pc:sldMk cId="82437442" sldId="293"/>
            <ac:spMk id="12" creationId="{24EAFCD2-94D6-4C6A-71E8-DDB4B3C4D56B}"/>
          </ac:spMkLst>
        </pc:spChg>
      </pc:sldChg>
      <pc:sldChg chg="modSp mod">
        <pc:chgData name="Werner, Paula" userId="08308202-ab6f-4e2f-b2a2-31e20cc9148a" providerId="ADAL" clId="{EBE87A32-A757-4485-85B0-99783E5F9DA9}" dt="2023-11-30T12:54:23.736" v="21" actId="20577"/>
        <pc:sldMkLst>
          <pc:docMk/>
          <pc:sldMk cId="165387321" sldId="295"/>
        </pc:sldMkLst>
        <pc:spChg chg="mod">
          <ac:chgData name="Werner, Paula" userId="08308202-ab6f-4e2f-b2a2-31e20cc9148a" providerId="ADAL" clId="{EBE87A32-A757-4485-85B0-99783E5F9DA9}" dt="2023-11-30T12:54:23.736" v="21" actId="20577"/>
          <ac:spMkLst>
            <pc:docMk/>
            <pc:sldMk cId="165387321" sldId="295"/>
            <ac:spMk id="2" creationId="{1A7B090D-BF44-74D6-1EA2-699C8B169B59}"/>
          </ac:spMkLst>
        </pc:spChg>
      </pc:sldChg>
      <pc:sldChg chg="modSp mod">
        <pc:chgData name="Werner, Paula" userId="08308202-ab6f-4e2f-b2a2-31e20cc9148a" providerId="ADAL" clId="{EBE87A32-A757-4485-85B0-99783E5F9DA9}" dt="2023-12-07T13:26:19.858" v="80" actId="207"/>
        <pc:sldMkLst>
          <pc:docMk/>
          <pc:sldMk cId="4172962001" sldId="296"/>
        </pc:sldMkLst>
        <pc:spChg chg="mod">
          <ac:chgData name="Werner, Paula" userId="08308202-ab6f-4e2f-b2a2-31e20cc9148a" providerId="ADAL" clId="{EBE87A32-A757-4485-85B0-99783E5F9DA9}" dt="2023-12-07T13:26:19.858" v="80" actId="207"/>
          <ac:spMkLst>
            <pc:docMk/>
            <pc:sldMk cId="4172962001" sldId="296"/>
            <ac:spMk id="7" creationId="{00000000-0000-0000-0000-000000000000}"/>
          </ac:spMkLst>
        </pc:spChg>
      </pc:sldChg>
      <pc:sldChg chg="modSp mod">
        <pc:chgData name="Werner, Paula" userId="08308202-ab6f-4e2f-b2a2-31e20cc9148a" providerId="ADAL" clId="{EBE87A32-A757-4485-85B0-99783E5F9DA9}" dt="2023-12-07T13:26:29.011" v="81" actId="207"/>
        <pc:sldMkLst>
          <pc:docMk/>
          <pc:sldMk cId="486522042" sldId="309"/>
        </pc:sldMkLst>
        <pc:spChg chg="mod">
          <ac:chgData name="Werner, Paula" userId="08308202-ab6f-4e2f-b2a2-31e20cc9148a" providerId="ADAL" clId="{EBE87A32-A757-4485-85B0-99783E5F9DA9}" dt="2023-11-30T13:11:10.845" v="56" actId="20577"/>
          <ac:spMkLst>
            <pc:docMk/>
            <pc:sldMk cId="486522042" sldId="309"/>
            <ac:spMk id="2" creationId="{00000000-0000-0000-0000-000000000000}"/>
          </ac:spMkLst>
        </pc:spChg>
        <pc:spChg chg="mod">
          <ac:chgData name="Werner, Paula" userId="08308202-ab6f-4e2f-b2a2-31e20cc9148a" providerId="ADAL" clId="{EBE87A32-A757-4485-85B0-99783E5F9DA9}" dt="2023-12-07T13:26:29.011" v="81" actId="207"/>
          <ac:spMkLst>
            <pc:docMk/>
            <pc:sldMk cId="486522042" sldId="309"/>
            <ac:spMk id="7" creationId="{00000000-0000-0000-0000-000000000000}"/>
          </ac:spMkLst>
        </pc:spChg>
      </pc:sldChg>
      <pc:sldChg chg="modSp mod">
        <pc:chgData name="Werner, Paula" userId="08308202-ab6f-4e2f-b2a2-31e20cc9148a" providerId="ADAL" clId="{EBE87A32-A757-4485-85B0-99783E5F9DA9}" dt="2023-12-07T13:26:40.748" v="83" actId="207"/>
        <pc:sldMkLst>
          <pc:docMk/>
          <pc:sldMk cId="2264893737" sldId="316"/>
        </pc:sldMkLst>
        <pc:spChg chg="mod">
          <ac:chgData name="Werner, Paula" userId="08308202-ab6f-4e2f-b2a2-31e20cc9148a" providerId="ADAL" clId="{EBE87A32-A757-4485-85B0-99783E5F9DA9}" dt="2023-12-07T13:26:40.748" v="83" actId="207"/>
          <ac:spMkLst>
            <pc:docMk/>
            <pc:sldMk cId="2264893737" sldId="316"/>
            <ac:spMk id="7" creationId="{00000000-0000-0000-0000-000000000000}"/>
          </ac:spMkLst>
        </pc:spChg>
      </pc:sldChg>
      <pc:sldChg chg="modSp mod">
        <pc:chgData name="Werner, Paula" userId="08308202-ab6f-4e2f-b2a2-31e20cc9148a" providerId="ADAL" clId="{EBE87A32-A757-4485-85B0-99783E5F9DA9}" dt="2023-11-30T13:14:05.838" v="72" actId="20577"/>
        <pc:sldMkLst>
          <pc:docMk/>
          <pc:sldMk cId="3029242020" sldId="321"/>
        </pc:sldMkLst>
        <pc:spChg chg="mod">
          <ac:chgData name="Werner, Paula" userId="08308202-ab6f-4e2f-b2a2-31e20cc9148a" providerId="ADAL" clId="{EBE87A32-A757-4485-85B0-99783E5F9DA9}" dt="2023-11-30T13:14:05.838" v="72" actId="20577"/>
          <ac:spMkLst>
            <pc:docMk/>
            <pc:sldMk cId="3029242020" sldId="321"/>
            <ac:spMk id="3" creationId="{D8BFD531-839D-B373-1D3F-B731716D813C}"/>
          </ac:spMkLst>
        </pc:spChg>
      </pc:sldChg>
      <pc:sldChg chg="modSp mod">
        <pc:chgData name="Werner, Paula" userId="08308202-ab6f-4e2f-b2a2-31e20cc9148a" providerId="ADAL" clId="{EBE87A32-A757-4485-85B0-99783E5F9DA9}" dt="2023-12-07T13:49:42.341" v="133" actId="20577"/>
        <pc:sldMkLst>
          <pc:docMk/>
          <pc:sldMk cId="3251973632" sldId="331"/>
        </pc:sldMkLst>
        <pc:spChg chg="mod">
          <ac:chgData name="Werner, Paula" userId="08308202-ab6f-4e2f-b2a2-31e20cc9148a" providerId="ADAL" clId="{EBE87A32-A757-4485-85B0-99783E5F9DA9}" dt="2023-12-07T13:49:42.341" v="133" actId="20577"/>
          <ac:spMkLst>
            <pc:docMk/>
            <pc:sldMk cId="3251973632" sldId="331"/>
            <ac:spMk id="7" creationId="{00000000-0000-0000-0000-000000000000}"/>
          </ac:spMkLst>
        </pc:spChg>
      </pc:sldChg>
      <pc:sldChg chg="modSp mod">
        <pc:chgData name="Werner, Paula" userId="08308202-ab6f-4e2f-b2a2-31e20cc9148a" providerId="ADAL" clId="{EBE87A32-A757-4485-85B0-99783E5F9DA9}" dt="2023-12-07T13:26:15.009" v="79" actId="207"/>
        <pc:sldMkLst>
          <pc:docMk/>
          <pc:sldMk cId="314185001" sldId="343"/>
        </pc:sldMkLst>
        <pc:spChg chg="mod">
          <ac:chgData name="Werner, Paula" userId="08308202-ab6f-4e2f-b2a2-31e20cc9148a" providerId="ADAL" clId="{EBE87A32-A757-4485-85B0-99783E5F9DA9}" dt="2023-12-07T13:26:15.009" v="79" actId="207"/>
          <ac:spMkLst>
            <pc:docMk/>
            <pc:sldMk cId="314185001" sldId="343"/>
            <ac:spMk id="7" creationId="{00000000-0000-0000-0000-000000000000}"/>
          </ac:spMkLst>
        </pc:spChg>
      </pc:sldChg>
      <pc:sldChg chg="delSp mod delAnim">
        <pc:chgData name="Werner, Paula" userId="08308202-ab6f-4e2f-b2a2-31e20cc9148a" providerId="ADAL" clId="{EBE87A32-A757-4485-85B0-99783E5F9DA9}" dt="2023-11-30T13:06:11.930" v="49" actId="478"/>
        <pc:sldMkLst>
          <pc:docMk/>
          <pc:sldMk cId="2013150430" sldId="350"/>
        </pc:sldMkLst>
        <pc:spChg chg="del">
          <ac:chgData name="Werner, Paula" userId="08308202-ab6f-4e2f-b2a2-31e20cc9148a" providerId="ADAL" clId="{EBE87A32-A757-4485-85B0-99783E5F9DA9}" dt="2023-11-30T13:06:11.930" v="49" actId="478"/>
          <ac:spMkLst>
            <pc:docMk/>
            <pc:sldMk cId="2013150430" sldId="350"/>
            <ac:spMk id="5" creationId="{CA92D9C6-C914-E8ED-BCB4-490116D962E2}"/>
          </ac:spMkLst>
        </pc:spChg>
      </pc:sldChg>
      <pc:sldChg chg="del">
        <pc:chgData name="Werner, Paula" userId="08308202-ab6f-4e2f-b2a2-31e20cc9148a" providerId="ADAL" clId="{EBE87A32-A757-4485-85B0-99783E5F9DA9}" dt="2023-11-30T13:11:14.296" v="57" actId="47"/>
        <pc:sldMkLst>
          <pc:docMk/>
          <pc:sldMk cId="1260355760" sldId="357"/>
        </pc:sldMkLst>
      </pc:sldChg>
      <pc:sldChg chg="modSp mod">
        <pc:chgData name="Werner, Paula" userId="08308202-ab6f-4e2f-b2a2-31e20cc9148a" providerId="ADAL" clId="{EBE87A32-A757-4485-85B0-99783E5F9DA9}" dt="2023-12-07T13:26:48.454" v="84" actId="207"/>
        <pc:sldMkLst>
          <pc:docMk/>
          <pc:sldMk cId="2978822234" sldId="368"/>
        </pc:sldMkLst>
        <pc:spChg chg="mod">
          <ac:chgData name="Werner, Paula" userId="08308202-ab6f-4e2f-b2a2-31e20cc9148a" providerId="ADAL" clId="{EBE87A32-A757-4485-85B0-99783E5F9DA9}" dt="2023-12-07T13:26:48.454" v="84" actId="207"/>
          <ac:spMkLst>
            <pc:docMk/>
            <pc:sldMk cId="2978822234" sldId="368"/>
            <ac:spMk id="7" creationId="{00000000-0000-0000-0000-000000000000}"/>
          </ac:spMkLst>
        </pc:spChg>
      </pc:sldChg>
      <pc:sldChg chg="modSp mod">
        <pc:chgData name="Werner, Paula" userId="08308202-ab6f-4e2f-b2a2-31e20cc9148a" providerId="ADAL" clId="{EBE87A32-A757-4485-85B0-99783E5F9DA9}" dt="2023-11-30T13:13:24.341" v="66" actId="20577"/>
        <pc:sldMkLst>
          <pc:docMk/>
          <pc:sldMk cId="2584486950" sldId="373"/>
        </pc:sldMkLst>
        <pc:spChg chg="mod">
          <ac:chgData name="Werner, Paula" userId="08308202-ab6f-4e2f-b2a2-31e20cc9148a" providerId="ADAL" clId="{EBE87A32-A757-4485-85B0-99783E5F9DA9}" dt="2023-11-30T13:13:24.341" v="66" actId="20577"/>
          <ac:spMkLst>
            <pc:docMk/>
            <pc:sldMk cId="2584486950" sldId="373"/>
            <ac:spMk id="2" creationId="{20D1992F-E089-0B31-0D17-A9A5FD455576}"/>
          </ac:spMkLst>
        </pc:spChg>
      </pc:sldChg>
    </pc:docChg>
  </pc:docChgLst>
  <pc:docChgLst>
    <pc:chgData name="Werner, Paula" userId="08308202-ab6f-4e2f-b2a2-31e20cc9148a" providerId="ADAL" clId="{8802A47B-F1B4-4CD8-ABAE-6F75B62B73A4}"/>
    <pc:docChg chg="modSld">
      <pc:chgData name="Werner, Paula" userId="08308202-ab6f-4e2f-b2a2-31e20cc9148a" providerId="ADAL" clId="{8802A47B-F1B4-4CD8-ABAE-6F75B62B73A4}" dt="2024-01-11T13:35:15.426" v="2" actId="14100"/>
      <pc:docMkLst>
        <pc:docMk/>
      </pc:docMkLst>
      <pc:sldChg chg="modSp mod">
        <pc:chgData name="Werner, Paula" userId="08308202-ab6f-4e2f-b2a2-31e20cc9148a" providerId="ADAL" clId="{8802A47B-F1B4-4CD8-ABAE-6F75B62B73A4}" dt="2024-01-11T13:34:37.352" v="0" actId="14100"/>
        <pc:sldMkLst>
          <pc:docMk/>
          <pc:sldMk cId="3977440179" sldId="262"/>
        </pc:sldMkLst>
        <pc:spChg chg="mod">
          <ac:chgData name="Werner, Paula" userId="08308202-ab6f-4e2f-b2a2-31e20cc9148a" providerId="ADAL" clId="{8802A47B-F1B4-4CD8-ABAE-6F75B62B73A4}" dt="2024-01-11T13:34:37.352" v="0" actId="14100"/>
          <ac:spMkLst>
            <pc:docMk/>
            <pc:sldMk cId="3977440179" sldId="262"/>
            <ac:spMk id="7" creationId="{00000000-0000-0000-0000-000000000000}"/>
          </ac:spMkLst>
        </pc:spChg>
      </pc:sldChg>
      <pc:sldChg chg="modSp mod">
        <pc:chgData name="Werner, Paula" userId="08308202-ab6f-4e2f-b2a2-31e20cc9148a" providerId="ADAL" clId="{8802A47B-F1B4-4CD8-ABAE-6F75B62B73A4}" dt="2024-01-11T13:35:06.031" v="1" actId="14100"/>
        <pc:sldMkLst>
          <pc:docMk/>
          <pc:sldMk cId="2264893737" sldId="316"/>
        </pc:sldMkLst>
        <pc:spChg chg="mod">
          <ac:chgData name="Werner, Paula" userId="08308202-ab6f-4e2f-b2a2-31e20cc9148a" providerId="ADAL" clId="{8802A47B-F1B4-4CD8-ABAE-6F75B62B73A4}" dt="2024-01-11T13:35:06.031" v="1" actId="14100"/>
          <ac:spMkLst>
            <pc:docMk/>
            <pc:sldMk cId="2264893737" sldId="316"/>
            <ac:spMk id="7" creationId="{00000000-0000-0000-0000-000000000000}"/>
          </ac:spMkLst>
        </pc:spChg>
      </pc:sldChg>
      <pc:sldChg chg="modSp mod">
        <pc:chgData name="Werner, Paula" userId="08308202-ab6f-4e2f-b2a2-31e20cc9148a" providerId="ADAL" clId="{8802A47B-F1B4-4CD8-ABAE-6F75B62B73A4}" dt="2024-01-11T13:35:15.426" v="2" actId="14100"/>
        <pc:sldMkLst>
          <pc:docMk/>
          <pc:sldMk cId="2978822234" sldId="368"/>
        </pc:sldMkLst>
        <pc:spChg chg="mod">
          <ac:chgData name="Werner, Paula" userId="08308202-ab6f-4e2f-b2a2-31e20cc9148a" providerId="ADAL" clId="{8802A47B-F1B4-4CD8-ABAE-6F75B62B73A4}" dt="2024-01-11T13:35:15.426" v="2" actId="14100"/>
          <ac:spMkLst>
            <pc:docMk/>
            <pc:sldMk cId="2978822234" sldId="368"/>
            <ac:spMk id="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8427" cy="513509"/>
          </a:xfrm>
          <a:prstGeom prst="rect">
            <a:avLst/>
          </a:prstGeom>
        </p:spPr>
        <p:txBody>
          <a:bodyPr vert="horz" lIns="94714" tIns="47357" rIns="94714" bIns="47357" rtlCol="0"/>
          <a:lstStyle>
            <a:lvl1pPr algn="l">
              <a:defRPr sz="1200"/>
            </a:lvl1pPr>
          </a:lstStyle>
          <a:p>
            <a:endParaRPr lang="de-DE"/>
          </a:p>
        </p:txBody>
      </p:sp>
      <p:sp>
        <p:nvSpPr>
          <p:cNvPr id="3" name="Datumsplatzhalter 2"/>
          <p:cNvSpPr>
            <a:spLocks noGrp="1"/>
          </p:cNvSpPr>
          <p:nvPr>
            <p:ph type="dt" idx="1"/>
          </p:nvPr>
        </p:nvSpPr>
        <p:spPr>
          <a:xfrm>
            <a:off x="4023992" y="0"/>
            <a:ext cx="3078427" cy="513509"/>
          </a:xfrm>
          <a:prstGeom prst="rect">
            <a:avLst/>
          </a:prstGeom>
        </p:spPr>
        <p:txBody>
          <a:bodyPr vert="horz" lIns="94714" tIns="47357" rIns="94714" bIns="47357" rtlCol="0"/>
          <a:lstStyle>
            <a:lvl1pPr algn="r">
              <a:defRPr sz="1200"/>
            </a:lvl1pPr>
          </a:lstStyle>
          <a:p>
            <a:fld id="{A4396424-E4FD-4E7A-9374-9E61F1B32A01}" type="datetimeFigureOut">
              <a:rPr lang="de-DE" smtClean="0"/>
              <a:t>11.01.2024</a:t>
            </a:fld>
            <a:endParaRPr lang="de-DE"/>
          </a:p>
        </p:txBody>
      </p:sp>
      <p:sp>
        <p:nvSpPr>
          <p:cNvPr id="4" name="Folienbildplatzhalter 3"/>
          <p:cNvSpPr>
            <a:spLocks noGrp="1" noRot="1" noChangeAspect="1"/>
          </p:cNvSpPr>
          <p:nvPr>
            <p:ph type="sldImg" idx="2"/>
          </p:nvPr>
        </p:nvSpPr>
        <p:spPr>
          <a:xfrm>
            <a:off x="1057275" y="1279525"/>
            <a:ext cx="4989513" cy="3454400"/>
          </a:xfrm>
          <a:prstGeom prst="rect">
            <a:avLst/>
          </a:prstGeom>
          <a:noFill/>
          <a:ln w="12700">
            <a:solidFill>
              <a:prstClr val="black"/>
            </a:solidFill>
          </a:ln>
        </p:spPr>
        <p:txBody>
          <a:bodyPr vert="horz" lIns="94714" tIns="47357" rIns="94714" bIns="47357" rtlCol="0" anchor="ctr"/>
          <a:lstStyle/>
          <a:p>
            <a:endParaRPr lang="de-DE"/>
          </a:p>
        </p:txBody>
      </p:sp>
      <p:sp>
        <p:nvSpPr>
          <p:cNvPr id="5" name="Notizenplatzhalter 4"/>
          <p:cNvSpPr>
            <a:spLocks noGrp="1"/>
          </p:cNvSpPr>
          <p:nvPr>
            <p:ph type="body" sz="quarter" idx="3"/>
          </p:nvPr>
        </p:nvSpPr>
        <p:spPr>
          <a:xfrm>
            <a:off x="710407" y="4925407"/>
            <a:ext cx="5683250" cy="4029879"/>
          </a:xfrm>
          <a:prstGeom prst="rect">
            <a:avLst/>
          </a:prstGeom>
        </p:spPr>
        <p:txBody>
          <a:bodyPr vert="horz" lIns="94714" tIns="47357" rIns="94714" bIns="47357"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7"/>
            <a:ext cx="3078427" cy="513506"/>
          </a:xfrm>
          <a:prstGeom prst="rect">
            <a:avLst/>
          </a:prstGeom>
        </p:spPr>
        <p:txBody>
          <a:bodyPr vert="horz" lIns="94714" tIns="47357" rIns="94714" bIns="47357" rtlCol="0" anchor="b"/>
          <a:lstStyle>
            <a:lvl1pPr algn="l">
              <a:defRPr sz="1200"/>
            </a:lvl1pPr>
          </a:lstStyle>
          <a:p>
            <a:endParaRPr lang="de-DE"/>
          </a:p>
        </p:txBody>
      </p:sp>
      <p:sp>
        <p:nvSpPr>
          <p:cNvPr id="7" name="Foliennummernplatzhalter 6"/>
          <p:cNvSpPr>
            <a:spLocks noGrp="1"/>
          </p:cNvSpPr>
          <p:nvPr>
            <p:ph type="sldNum" sz="quarter" idx="5"/>
          </p:nvPr>
        </p:nvSpPr>
        <p:spPr>
          <a:xfrm>
            <a:off x="4023992" y="9721107"/>
            <a:ext cx="3078427" cy="513506"/>
          </a:xfrm>
          <a:prstGeom prst="rect">
            <a:avLst/>
          </a:prstGeom>
        </p:spPr>
        <p:txBody>
          <a:bodyPr vert="horz" lIns="94714" tIns="47357" rIns="94714" bIns="47357" rtlCol="0" anchor="b"/>
          <a:lstStyle>
            <a:lvl1pPr algn="r">
              <a:defRPr sz="1200"/>
            </a:lvl1pPr>
          </a:lstStyle>
          <a:p>
            <a:fld id="{6CBEB034-05A9-4396-BE02-81B8D830AF17}" type="slidenum">
              <a:rPr lang="de-DE" smtClean="0"/>
              <a:t>‹Nr.›</a:t>
            </a:fld>
            <a:endParaRPr lang="de-DE"/>
          </a:p>
        </p:txBody>
      </p:sp>
    </p:spTree>
    <p:extLst>
      <p:ext uri="{BB962C8B-B14F-4D97-AF65-F5344CB8AC3E}">
        <p14:creationId xmlns:p14="http://schemas.microsoft.com/office/powerpoint/2010/main" val="2161476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https://www.umweltbundesamt.de/daten/klima/treibhausgasminderungsziele-deutschlands#nationale-treibhausgasminderungsziele-und-deren-umsetzung</a:t>
            </a:r>
          </a:p>
          <a:p>
            <a:r>
              <a:rPr lang="de-DE" dirty="0"/>
              <a:t>https://www.bgr.bund.de/DE/Themen/Nutzung_tieferer_Untergrund_CO2Speicherung/CO2Speicherung/FAQ/faq_inhalt.html;jsessionid=A63531152906CB232011F7B5C72CE3AB.internet952?nn=1547474#doc1547494bodyText2</a:t>
            </a:r>
          </a:p>
        </p:txBody>
      </p:sp>
      <p:sp>
        <p:nvSpPr>
          <p:cNvPr id="4" name="Foliennummernplatzhalter 3"/>
          <p:cNvSpPr>
            <a:spLocks noGrp="1"/>
          </p:cNvSpPr>
          <p:nvPr>
            <p:ph type="sldNum" sz="quarter" idx="5"/>
          </p:nvPr>
        </p:nvSpPr>
        <p:spPr/>
        <p:txBody>
          <a:bodyPr/>
          <a:lstStyle/>
          <a:p>
            <a:fld id="{6CBEB034-05A9-4396-BE02-81B8D830AF17}" type="slidenum">
              <a:rPr lang="de-DE" smtClean="0"/>
              <a:t>11</a:t>
            </a:fld>
            <a:endParaRPr lang="de-DE"/>
          </a:p>
        </p:txBody>
      </p:sp>
    </p:spTree>
    <p:extLst>
      <p:ext uri="{BB962C8B-B14F-4D97-AF65-F5344CB8AC3E}">
        <p14:creationId xmlns:p14="http://schemas.microsoft.com/office/powerpoint/2010/main" val="3771428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erste Seit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68424" y="1620000"/>
            <a:ext cx="7200000" cy="3600000"/>
          </a:xfrm>
        </p:spPr>
        <p:txBody>
          <a:bodyPr>
            <a:noAutofit/>
          </a:bodyPr>
          <a:lstStyle>
            <a:lvl1pPr marL="0" indent="0" algn="ctr">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p>
        </p:txBody>
      </p:sp>
      <p:sp>
        <p:nvSpPr>
          <p:cNvPr id="8" name="Titel 7"/>
          <p:cNvSpPr>
            <a:spLocks noGrp="1"/>
          </p:cNvSpPr>
          <p:nvPr>
            <p:ph type="title"/>
          </p:nvPr>
        </p:nvSpPr>
        <p:spPr/>
        <p:txBody>
          <a:bodyPr>
            <a:noAutofit/>
          </a:bodyPr>
          <a:lstStyle/>
          <a:p>
            <a:r>
              <a:rPr lang="de-DE" dirty="0"/>
              <a:t>Titelmasterformat durch Klicken bearbeiten</a:t>
            </a:r>
          </a:p>
        </p:txBody>
      </p:sp>
      <p:sp>
        <p:nvSpPr>
          <p:cNvPr id="10" name="Textplatzhalter 9"/>
          <p:cNvSpPr>
            <a:spLocks noGrp="1"/>
          </p:cNvSpPr>
          <p:nvPr>
            <p:ph type="body" sz="quarter" idx="11"/>
          </p:nvPr>
        </p:nvSpPr>
        <p:spPr>
          <a:xfrm>
            <a:off x="1368000" y="5580950"/>
            <a:ext cx="7200000" cy="540000"/>
          </a:xfrm>
        </p:spPr>
        <p:txBody>
          <a:bodyPr anchor="ctr">
            <a:noAutofit/>
          </a:bodyPr>
          <a:lstStyle>
            <a:lvl1pPr>
              <a:defRPr b="1"/>
            </a:lvl1pPr>
          </a:lstStyle>
          <a:p>
            <a:pPr lvl="0"/>
            <a:endParaRPr lang="de-DE" dirty="0"/>
          </a:p>
        </p:txBody>
      </p:sp>
    </p:spTree>
    <p:extLst>
      <p:ext uri="{BB962C8B-B14F-4D97-AF65-F5344CB8AC3E}">
        <p14:creationId xmlns:p14="http://schemas.microsoft.com/office/powerpoint/2010/main" val="3667053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Aufgabe 4">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Foliennummernplatzhalter 2"/>
          <p:cNvSpPr>
            <a:spLocks noGrp="1"/>
          </p:cNvSpPr>
          <p:nvPr>
            <p:ph type="sldNum" sz="quarter" idx="10"/>
          </p:nvPr>
        </p:nvSpPr>
        <p:spPr/>
        <p:txBody>
          <a:bodyPr/>
          <a:lstStyle/>
          <a:p>
            <a:fld id="{649AAC7D-4B30-4604-BD35-0C4E56313D0D}" type="slidenum">
              <a:rPr lang="de-DE" smtClean="0"/>
              <a:pPr/>
              <a:t>‹Nr.›</a:t>
            </a:fld>
            <a:endParaRPr lang="de-DE"/>
          </a:p>
        </p:txBody>
      </p:sp>
      <p:sp>
        <p:nvSpPr>
          <p:cNvPr id="4"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76598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Entsorgung">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t">
            <a:noAutofit/>
          </a:bodyPr>
          <a:lstStyle>
            <a:lvl1pPr marL="177800" indent="-177800">
              <a:spcBef>
                <a:spcPts val="600"/>
              </a:spcBef>
              <a:buFont typeface="Arial" panose="020B0604020202020204" pitchFamily="34" charset="0"/>
              <a:buChar char="•"/>
              <a:defRPr/>
            </a:lvl1pPr>
          </a:lstStyle>
          <a:p>
            <a:pPr lvl="0"/>
            <a:endParaRPr lang="de-DE" dirty="0"/>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3960000" y="720000"/>
            <a:ext cx="2052000" cy="540000"/>
          </a:xfrm>
          <a:prstGeom prst="rect">
            <a:avLst/>
          </a:prstGeom>
          <a:noFill/>
        </p:spPr>
        <p:txBody>
          <a:bodyPr wrap="none" rtlCol="0" anchor="ctr">
            <a:noAutofit/>
          </a:bodyPr>
          <a:lstStyle/>
          <a:p>
            <a:pPr algn="ctr"/>
            <a:r>
              <a:rPr lang="de-DE" sz="2800" dirty="0"/>
              <a:t>Entsorgung</a:t>
            </a:r>
          </a:p>
        </p:txBody>
      </p:sp>
      <p:pic>
        <p:nvPicPr>
          <p:cNvPr id="2" name="Grafik 1"/>
          <p:cNvPicPr>
            <a:picLocks noChangeAspect="1"/>
          </p:cNvPicPr>
          <p:nvPr userDrawn="1"/>
        </p:nvPicPr>
        <p:blipFill>
          <a:blip r:embed="rId2"/>
          <a:stretch>
            <a:fillRect/>
          </a:stretch>
        </p:blipFill>
        <p:spPr>
          <a:xfrm>
            <a:off x="396000" y="504000"/>
            <a:ext cx="814784" cy="900000"/>
          </a:xfrm>
          <a:prstGeom prst="rect">
            <a:avLst/>
          </a:prstGeom>
        </p:spPr>
      </p:pic>
    </p:spTree>
    <p:extLst>
      <p:ext uri="{BB962C8B-B14F-4D97-AF65-F5344CB8AC3E}">
        <p14:creationId xmlns:p14="http://schemas.microsoft.com/office/powerpoint/2010/main" val="1350675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Hilfe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7"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626985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Hilfe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5" name="Inhaltsplatzhalter 4"/>
          <p:cNvSpPr>
            <a:spLocks noGrp="1" noChangeAspect="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accent1"/>
                </a:solidFill>
              </a:defRPr>
            </a:lvl1pPr>
          </a:lstStyle>
          <a:p>
            <a:pPr lvl="0"/>
            <a:r>
              <a:rPr lang="de-DE" dirty="0"/>
              <a:t>Textmasterformat bearbeiten</a:t>
            </a:r>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8"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3884157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Loesung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7"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4155585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Loesung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5" name="Inhaltsplatzhalter 4"/>
          <p:cNvSpPr>
            <a:spLocks noGrp="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accent1"/>
                </a:solidFill>
              </a:defRPr>
            </a:lvl1pPr>
          </a:lstStyle>
          <a:p>
            <a:pPr lvl="0"/>
            <a:r>
              <a:rPr lang="de-DE" dirty="0"/>
              <a:t>Textmasterformat bearbeiten</a:t>
            </a:r>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8"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2436846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Selbsteinschätzung">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noAutofit/>
          </a:bodyPr>
          <a:lstStyle/>
          <a:p>
            <a:fld id="{649AAC7D-4B30-4604-BD35-0C4E56313D0D}" type="slidenum">
              <a:rPr lang="de-DE" smtClean="0"/>
              <a:pPr/>
              <a:t>‹Nr.›</a:t>
            </a:fld>
            <a:endParaRPr lang="de-DE"/>
          </a:p>
        </p:txBody>
      </p:sp>
      <p:sp>
        <p:nvSpPr>
          <p:cNvPr id="5" name="Textfeld 4"/>
          <p:cNvSpPr txBox="1"/>
          <p:nvPr userDrawn="1"/>
        </p:nvSpPr>
        <p:spPr>
          <a:xfrm>
            <a:off x="2664000" y="1438190"/>
            <a:ext cx="4608000" cy="360000"/>
          </a:xfrm>
          <a:prstGeom prst="rect">
            <a:avLst/>
          </a:prstGeom>
          <a:noFill/>
        </p:spPr>
        <p:txBody>
          <a:bodyPr wrap="none" rtlCol="0">
            <a:noAutofit/>
          </a:bodyPr>
          <a:lstStyle/>
          <a:p>
            <a:r>
              <a:rPr lang="de-DE" b="1" dirty="0"/>
              <a:t>Ordne</a:t>
            </a:r>
            <a:r>
              <a:rPr lang="de-DE" b="1" baseline="0" dirty="0"/>
              <a:t> dich gedanklich einem Smiley zu.</a:t>
            </a:r>
            <a:endParaRPr lang="de-DE" b="1" dirty="0"/>
          </a:p>
        </p:txBody>
      </p:sp>
      <p:sp>
        <p:nvSpPr>
          <p:cNvPr id="7" name="Textplatzhalter 6"/>
          <p:cNvSpPr>
            <a:spLocks noGrp="1"/>
          </p:cNvSpPr>
          <p:nvPr>
            <p:ph type="body" sz="quarter" idx="11"/>
          </p:nvPr>
        </p:nvSpPr>
        <p:spPr>
          <a:xfrm>
            <a:off x="1366838" y="1980000"/>
            <a:ext cx="7199312" cy="720000"/>
          </a:xfrm>
        </p:spPr>
        <p:txBody>
          <a:bodyPr>
            <a:noAutofit/>
          </a:bodyPr>
          <a:lstStyle/>
          <a:p>
            <a:pPr lvl="0"/>
            <a:r>
              <a:rPr lang="de-DE" dirty="0"/>
              <a:t>Textmasterformat bearbeiten</a:t>
            </a:r>
          </a:p>
        </p:txBody>
      </p:sp>
      <p:sp>
        <p:nvSpPr>
          <p:cNvPr id="13" name="Textplatzhalter 12"/>
          <p:cNvSpPr>
            <a:spLocks noGrp="1"/>
          </p:cNvSpPr>
          <p:nvPr>
            <p:ph type="body" sz="quarter" idx="12"/>
          </p:nvPr>
        </p:nvSpPr>
        <p:spPr>
          <a:xfrm>
            <a:off x="1366838" y="4140000"/>
            <a:ext cx="7199312" cy="1980000"/>
          </a:xfrm>
        </p:spPr>
        <p:txBody>
          <a:bodyPr anchor="t">
            <a:noAutofit/>
          </a:bodyPr>
          <a:lstStyle>
            <a:lvl1pPr marL="180000" indent="-180000">
              <a:buFont typeface="Arial" panose="020B0604020202020204" pitchFamily="34" charset="0"/>
              <a:buChar char="•"/>
              <a:defRPr/>
            </a:lvl1pPr>
            <a:lvl2pPr marL="180000" indent="-180000">
              <a:buFont typeface="Arial" panose="020B0604020202020204" pitchFamily="34" charset="0"/>
              <a:buChar char="•"/>
              <a:defRPr/>
            </a:lvl2pPr>
            <a:lvl3pPr marL="180000" indent="-180000">
              <a:buFont typeface="Arial" panose="020B0604020202020204" pitchFamily="34" charset="0"/>
              <a:buChar char="•"/>
              <a:defRPr/>
            </a:lvl3pPr>
            <a:lvl4pPr marL="180000" indent="-180000">
              <a:buFont typeface="Arial" panose="020B0604020202020204" pitchFamily="34" charset="0"/>
              <a:buChar char="•"/>
              <a:defRPr/>
            </a:lvl4pPr>
            <a:lvl5pPr marL="180000" indent="-180000">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6" name="Grafik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0" y="2880000"/>
            <a:ext cx="5262410" cy="1080000"/>
          </a:xfrm>
          <a:prstGeom prst="rect">
            <a:avLst/>
          </a:prstGeom>
        </p:spPr>
      </p:pic>
      <p:pic>
        <p:nvPicPr>
          <p:cNvPr id="9" name="Grafik 8"/>
          <p:cNvPicPr>
            <a:picLocks noChangeAspect="1"/>
          </p:cNvPicPr>
          <p:nvPr userDrawn="1"/>
        </p:nvPicPr>
        <p:blipFill>
          <a:blip r:embed="rId3"/>
          <a:stretch>
            <a:fillRect/>
          </a:stretch>
        </p:blipFill>
        <p:spPr>
          <a:xfrm>
            <a:off x="540000" y="433324"/>
            <a:ext cx="493664" cy="1080000"/>
          </a:xfrm>
          <a:prstGeom prst="rect">
            <a:avLst/>
          </a:prstGeom>
        </p:spPr>
      </p:pic>
      <p:sp>
        <p:nvSpPr>
          <p:cNvPr id="10" name="Textfeld 9"/>
          <p:cNvSpPr txBox="1"/>
          <p:nvPr userDrawn="1"/>
        </p:nvSpPr>
        <p:spPr>
          <a:xfrm>
            <a:off x="3199434" y="703324"/>
            <a:ext cx="3534120" cy="540000"/>
          </a:xfrm>
          <a:prstGeom prst="rect">
            <a:avLst/>
          </a:prstGeom>
          <a:noFill/>
        </p:spPr>
        <p:txBody>
          <a:bodyPr wrap="none" rtlCol="0" anchor="ctr">
            <a:noAutofit/>
          </a:bodyPr>
          <a:lstStyle/>
          <a:p>
            <a:pPr algn="ctr"/>
            <a:r>
              <a:rPr lang="de-DE" sz="2800" dirty="0"/>
              <a:t>Selbsteinschätzung</a:t>
            </a:r>
          </a:p>
        </p:txBody>
      </p:sp>
    </p:spTree>
    <p:extLst>
      <p:ext uri="{BB962C8B-B14F-4D97-AF65-F5344CB8AC3E}">
        <p14:creationId xmlns:p14="http://schemas.microsoft.com/office/powerpoint/2010/main" val="14064874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Rueckseite">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316961DB-6A4C-470A-BFE3-24928CEFD386}" type="slidenum">
              <a:rPr lang="de-DE" smtClean="0"/>
              <a:pPr/>
              <a:t>‹Nr.›</a:t>
            </a:fld>
            <a:endParaRPr lang="de-DE"/>
          </a:p>
        </p:txBody>
      </p:sp>
    </p:spTree>
    <p:extLst>
      <p:ext uri="{BB962C8B-B14F-4D97-AF65-F5344CB8AC3E}">
        <p14:creationId xmlns:p14="http://schemas.microsoft.com/office/powerpoint/2010/main" val="146486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nSpc>
                <a:spcPct val="100000"/>
              </a:lnSpc>
              <a:defRPr/>
            </a:lvl1pPr>
          </a:lstStyle>
          <a:p>
            <a:r>
              <a:rPr lang="de-DE" dirty="0"/>
              <a:t>Titelmasterformat durch Klicken bearbeiten</a:t>
            </a:r>
          </a:p>
        </p:txBody>
      </p:sp>
      <p:sp>
        <p:nvSpPr>
          <p:cNvPr id="3" name="Inhaltsplatzhalter 2"/>
          <p:cNvSpPr>
            <a:spLocks noGrp="1"/>
          </p:cNvSpPr>
          <p:nvPr>
            <p:ph idx="1"/>
          </p:nvPr>
        </p:nvSpPr>
        <p:spPr/>
        <p:txBody>
          <a:bodyPr/>
          <a:lstStyle>
            <a:lvl1pPr>
              <a:lnSpc>
                <a:spcPct val="100000"/>
              </a:lnSpc>
              <a:spcBef>
                <a:spcPts val="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endParaRPr lang="de-DE" dirty="0"/>
          </a:p>
        </p:txBody>
      </p:sp>
    </p:spTree>
    <p:extLst>
      <p:ext uri="{BB962C8B-B14F-4D97-AF65-F5344CB8AC3E}">
        <p14:creationId xmlns:p14="http://schemas.microsoft.com/office/powerpoint/2010/main" val="362207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Hilfe">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a:p>
        </p:txBody>
      </p:sp>
      <p:pic>
        <p:nvPicPr>
          <p:cNvPr id="5" name="Inhaltsplatzhalter 30"/>
          <p:cNvPicPr>
            <a:picLocks noChangeAspect="1"/>
          </p:cNvPicPr>
          <p:nvPr userDrawn="1"/>
        </p:nvPicPr>
        <p:blipFill>
          <a:blip r:embed="rId2"/>
          <a:stretch>
            <a:fillRect/>
          </a:stretch>
        </p:blipFill>
        <p:spPr>
          <a:xfrm>
            <a:off x="3744000" y="540000"/>
            <a:ext cx="3104647" cy="5760000"/>
          </a:xfrm>
          <a:prstGeom prst="rect">
            <a:avLst/>
          </a:prstGeom>
        </p:spPr>
      </p:pic>
    </p:spTree>
    <p:extLst>
      <p:ext uri="{BB962C8B-B14F-4D97-AF65-F5344CB8AC3E}">
        <p14:creationId xmlns:p14="http://schemas.microsoft.com/office/powerpoint/2010/main" val="100408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Loesung">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a:p>
        </p:txBody>
      </p:sp>
      <p:pic>
        <p:nvPicPr>
          <p:cNvPr id="6" name="Inhaltsplatzhalter 33"/>
          <p:cNvPicPr>
            <a:picLocks noChangeAspect="1"/>
          </p:cNvPicPr>
          <p:nvPr userDrawn="1"/>
        </p:nvPicPr>
        <p:blipFill>
          <a:blip r:embed="rId2"/>
          <a:stretch>
            <a:fillRect/>
          </a:stretch>
        </p:blipFill>
        <p:spPr>
          <a:xfrm>
            <a:off x="3852000" y="540000"/>
            <a:ext cx="2488770" cy="5760000"/>
          </a:xfrm>
          <a:prstGeom prst="rect">
            <a:avLst/>
          </a:prstGeom>
        </p:spPr>
      </p:pic>
    </p:spTree>
    <p:extLst>
      <p:ext uri="{BB962C8B-B14F-4D97-AF65-F5344CB8AC3E}">
        <p14:creationId xmlns:p14="http://schemas.microsoft.com/office/powerpoint/2010/main" val="307802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letzte Seite">
    <p:spTree>
      <p:nvGrpSpPr>
        <p:cNvPr id="1" name=""/>
        <p:cNvGrpSpPr/>
        <p:nvPr/>
      </p:nvGrpSpPr>
      <p:grpSpPr>
        <a:xfrm>
          <a:off x="0" y="0"/>
          <a:ext cx="0" cy="0"/>
          <a:chOff x="0" y="0"/>
          <a:chExt cx="0" cy="0"/>
        </a:xfrm>
      </p:grpSpPr>
      <p:sp>
        <p:nvSpPr>
          <p:cNvPr id="3" name="Inhaltsplatzhalter 2"/>
          <p:cNvSpPr>
            <a:spLocks noGrp="1"/>
          </p:cNvSpPr>
          <p:nvPr>
            <p:ph idx="1"/>
          </p:nvPr>
        </p:nvSpPr>
        <p:spPr>
          <a:xfrm>
            <a:off x="720000" y="3600000"/>
            <a:ext cx="8460000" cy="2520000"/>
          </a:xfrm>
        </p:spPr>
        <p:txBody>
          <a:bodyPr anchor="t">
            <a:noAutofit/>
          </a:bodyPr>
          <a:lstStyle>
            <a:lvl1pPr algn="l">
              <a:lnSpc>
                <a:spcPct val="100000"/>
              </a:lnSpc>
              <a:spcBef>
                <a:spcPts val="0"/>
              </a:spcBef>
              <a:defRPr sz="1400" b="0"/>
            </a:lvl1pPr>
            <a:lvl2pPr algn="l">
              <a:lnSpc>
                <a:spcPct val="100000"/>
              </a:lnSpc>
              <a:spcBef>
                <a:spcPts val="0"/>
              </a:spcBef>
              <a:defRPr sz="1400" b="0"/>
            </a:lvl2pPr>
            <a:lvl3pPr algn="l">
              <a:lnSpc>
                <a:spcPct val="100000"/>
              </a:lnSpc>
              <a:spcBef>
                <a:spcPts val="0"/>
              </a:spcBef>
              <a:defRPr sz="1400" b="0"/>
            </a:lvl3pPr>
            <a:lvl4pPr algn="l">
              <a:lnSpc>
                <a:spcPct val="100000"/>
              </a:lnSpc>
              <a:spcBef>
                <a:spcPts val="0"/>
              </a:spcBef>
              <a:defRPr sz="1400" b="0"/>
            </a:lvl4pPr>
            <a:lvl5pPr algn="l">
              <a:lnSpc>
                <a:spcPct val="100000"/>
              </a:lnSpc>
              <a:spcBef>
                <a:spcPts val="0"/>
              </a:spcBef>
              <a:defRPr sz="14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a:xfrm>
            <a:off x="3852000" y="6444000"/>
            <a:ext cx="2232000" cy="360000"/>
          </a:xfrm>
        </p:spPr>
        <p:txBody>
          <a:bodyPr/>
          <a:lstStyle>
            <a:lvl1pPr>
              <a:lnSpc>
                <a:spcPct val="100000"/>
              </a:lnSpc>
              <a:defRPr/>
            </a:lvl1pPr>
          </a:lstStyle>
          <a:p>
            <a:fld id="{512B0DB9-0322-4ED9-940E-5222A7C612BE}" type="slidenum">
              <a:rPr lang="de-DE" smtClean="0"/>
              <a:pPr/>
              <a:t>‹Nr.›</a:t>
            </a:fld>
            <a:endParaRPr lang="de-DE"/>
          </a:p>
        </p:txBody>
      </p:sp>
      <p:sp>
        <p:nvSpPr>
          <p:cNvPr id="12" name="Inhaltsplatzhalter 2"/>
          <p:cNvSpPr>
            <a:spLocks noGrp="1"/>
          </p:cNvSpPr>
          <p:nvPr>
            <p:ph idx="13"/>
          </p:nvPr>
        </p:nvSpPr>
        <p:spPr>
          <a:xfrm>
            <a:off x="720000" y="612000"/>
            <a:ext cx="8460000" cy="2736000"/>
          </a:xfrm>
        </p:spPr>
        <p:txBody>
          <a:bodyPr anchor="ctr">
            <a:noAutofit/>
          </a:bodyPr>
          <a:lstStyle>
            <a:lvl1pPr algn="ctr">
              <a:lnSpc>
                <a:spcPct val="150000"/>
              </a:lnSpc>
              <a:spcBef>
                <a:spcPts val="0"/>
              </a:spcBef>
              <a:defRPr sz="2000" b="0"/>
            </a:lvl1pPr>
            <a:lvl2pPr algn="ctr">
              <a:lnSpc>
                <a:spcPct val="150000"/>
              </a:lnSpc>
              <a:spcBef>
                <a:spcPts val="0"/>
              </a:spcBef>
              <a:defRPr sz="2000" b="0"/>
            </a:lvl2pPr>
            <a:lvl3pPr algn="ctr">
              <a:lnSpc>
                <a:spcPct val="150000"/>
              </a:lnSpc>
              <a:spcBef>
                <a:spcPts val="0"/>
              </a:spcBef>
              <a:defRPr sz="2000" b="0"/>
            </a:lvl3pPr>
            <a:lvl4pPr algn="ctr">
              <a:lnSpc>
                <a:spcPct val="150000"/>
              </a:lnSpc>
              <a:spcBef>
                <a:spcPts val="0"/>
              </a:spcBef>
              <a:defRPr sz="2000" b="0"/>
            </a:lvl4pPr>
            <a:lvl5pPr algn="ctr">
              <a:lnSpc>
                <a:spcPct val="150000"/>
              </a:lnSpc>
              <a:spcBef>
                <a:spcPts val="0"/>
              </a:spcBef>
              <a:defRPr sz="20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8460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93059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542535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Aufgabe 2">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lvl1pPr indent="0">
              <a:defRPr/>
            </a:lvl1p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chor="t">
            <a:noAutofit/>
          </a:bodyPr>
          <a:lstStyle>
            <a:lvl1pPr marL="180000" indent="-180000">
              <a:spcBef>
                <a:spcPts val="0"/>
              </a:spcBef>
              <a:spcAft>
                <a:spcPts val="0"/>
              </a:spcAft>
              <a:buFont typeface="Arial" panose="020B0604020202020204" pitchFamily="34" charset="0"/>
              <a:buChar char="•"/>
              <a:defRPr/>
            </a:lvl1pPr>
            <a:lvl2pPr marL="180000" indent="-180000">
              <a:spcBef>
                <a:spcPts val="0"/>
              </a:spcBef>
              <a:spcAft>
                <a:spcPts val="0"/>
              </a:spcAft>
              <a:buFont typeface="Arial" panose="020B0604020202020204" pitchFamily="34" charset="0"/>
              <a:buChar char="•"/>
              <a:defRPr/>
            </a:lvl2pPr>
            <a:lvl3pPr marL="180000" indent="-180000">
              <a:spcBef>
                <a:spcPts val="0"/>
              </a:spcBef>
              <a:spcAft>
                <a:spcPts val="0"/>
              </a:spcAft>
              <a:buFont typeface="Arial" panose="020B0604020202020204" pitchFamily="34" charset="0"/>
              <a:buChar char="•"/>
              <a:defRPr/>
            </a:lvl3pPr>
            <a:lvl4pPr marL="180000" indent="-180000">
              <a:spcBef>
                <a:spcPts val="0"/>
              </a:spcBef>
              <a:spcAft>
                <a:spcPts val="0"/>
              </a:spcAft>
              <a:buFont typeface="Arial" panose="020B0604020202020204" pitchFamily="34" charset="0"/>
              <a:buChar char="•"/>
              <a:defRPr/>
            </a:lvl4pPr>
            <a:lvl5pPr marL="180000" indent="-180000">
              <a:spcBef>
                <a:spcPts val="0"/>
              </a:spcBef>
              <a:spcAft>
                <a:spcPts val="0"/>
              </a:spcAft>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lvl1pPr indent="0">
              <a:defRPr/>
            </a:lvl1pPr>
          </a:lstStyle>
          <a:p>
            <a:fld id="{649AAC7D-4B30-4604-BD35-0C4E56313D0D}" type="slidenum">
              <a:rPr lang="de-DE" smtClean="0"/>
              <a:pPr/>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7" name="Inhaltsplatzhalter 7"/>
          <p:cNvSpPr>
            <a:spLocks noGrp="1" noChangeAspect="1"/>
          </p:cNvSpPr>
          <p:nvPr>
            <p:ph sz="quarter" idx="14"/>
          </p:nvPr>
        </p:nvSpPr>
        <p:spPr>
          <a:xfrm>
            <a:off x="432000" y="1512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9" name="Inhaltsplatzhalter 7"/>
          <p:cNvSpPr>
            <a:spLocks noGrp="1"/>
          </p:cNvSpPr>
          <p:nvPr>
            <p:ph sz="quarter" idx="15"/>
          </p:nvPr>
        </p:nvSpPr>
        <p:spPr>
          <a:xfrm>
            <a:off x="432000" y="2628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0" name="Inhaltsplatzhalter 7"/>
          <p:cNvSpPr>
            <a:spLocks noGrp="1" noChangeAspect="1"/>
          </p:cNvSpPr>
          <p:nvPr>
            <p:ph sz="quarter" idx="16"/>
          </p:nvPr>
        </p:nvSpPr>
        <p:spPr>
          <a:xfrm>
            <a:off x="432000" y="374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1" name="Inhaltsplatzhalter 7"/>
          <p:cNvSpPr>
            <a:spLocks noGrp="1" noChangeAspect="1"/>
          </p:cNvSpPr>
          <p:nvPr>
            <p:ph sz="quarter" idx="17"/>
          </p:nvPr>
        </p:nvSpPr>
        <p:spPr>
          <a:xfrm>
            <a:off x="432000" y="4860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178790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Aufgabe 3">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6838" y="1440000"/>
            <a:ext cx="7200000" cy="360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
        <p:nvSpPr>
          <p:cNvPr id="5" name="Inhaltsplatzhalter 4"/>
          <p:cNvSpPr>
            <a:spLocks noGrp="1"/>
          </p:cNvSpPr>
          <p:nvPr>
            <p:ph sz="quarter" idx="14"/>
          </p:nvPr>
        </p:nvSpPr>
        <p:spPr>
          <a:xfrm>
            <a:off x="720000" y="5220000"/>
            <a:ext cx="900000" cy="900000"/>
          </a:xfrm>
        </p:spPr>
        <p:txBody>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lstStyle>
            <a:lvl1pPr>
              <a:defRPr sz="2000" b="0">
                <a:solidFill>
                  <a:schemeClr val="accent1"/>
                </a:solidFill>
              </a:defRPr>
            </a:lvl1pPr>
          </a:lstStyle>
          <a:p>
            <a:pPr lvl="0"/>
            <a:r>
              <a:rPr lang="de-DE" dirty="0"/>
              <a:t>Textmasterformat bearbeiten</a:t>
            </a:r>
          </a:p>
        </p:txBody>
      </p:sp>
    </p:spTree>
    <p:extLst>
      <p:ext uri="{BB962C8B-B14F-4D97-AF65-F5344CB8AC3E}">
        <p14:creationId xmlns:p14="http://schemas.microsoft.com/office/powerpoint/2010/main" val="6578142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theme" Target="../theme/theme2.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20000" y="648000"/>
            <a:ext cx="8460000" cy="900000"/>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620000"/>
            <a:ext cx="7200000" cy="3600000"/>
          </a:xfrm>
          <a:prstGeom prst="rect">
            <a:avLst/>
          </a:prstGeom>
        </p:spPr>
        <p:txBody>
          <a:bodyPr vert="horz" lIns="91440" tIns="45720" rIns="91440" bIns="45720" rtlCol="0" anchor="b">
            <a:noAutofit/>
          </a:bodyPr>
          <a:lstStyle/>
          <a:p>
            <a:pPr lvl="0"/>
            <a:r>
              <a:rPr lang="de-DE" dirty="0"/>
              <a:t>Textmasterformat bearbeiten</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noAutofit/>
          </a:bodyPr>
          <a:lstStyle>
            <a:lvl1pPr algn="ctr">
              <a:lnSpc>
                <a:spcPct val="100000"/>
              </a:lnSpc>
              <a:defRPr sz="1600">
                <a:solidFill>
                  <a:schemeClr val="tx1">
                    <a:tint val="75000"/>
                  </a:schemeClr>
                </a:solidFill>
              </a:defRPr>
            </a:lvl1pPr>
          </a:lstStyle>
          <a:p>
            <a:fld id="{512B0DB9-0322-4ED9-940E-5222A7C612BE}" type="slidenum">
              <a:rPr lang="de-DE" smtClean="0"/>
              <a:pPr/>
              <a:t>‹Nr.›</a:t>
            </a:fld>
            <a:endParaRPr lang="de-DE" dirty="0"/>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00000"/>
              </a:lnSpc>
            </a:pPr>
            <a:endParaRPr lang="de-DE"/>
          </a:p>
        </p:txBody>
      </p:sp>
    </p:spTree>
    <p:extLst>
      <p:ext uri="{BB962C8B-B14F-4D97-AF65-F5344CB8AC3E}">
        <p14:creationId xmlns:p14="http://schemas.microsoft.com/office/powerpoint/2010/main" val="34119231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91" r:id="rId3"/>
    <p:sldLayoutId id="2147483696" r:id="rId4"/>
    <p:sldLayoutId id="2147483697" r:id="rId5"/>
    <p:sldLayoutId id="2147483722" r:id="rId6"/>
  </p:sldLayoutIdLst>
  <p:hf hdr="0" ftr="0"/>
  <p:txStyles>
    <p:titleStyle>
      <a:lvl1pPr algn="ctr"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0" indent="0" algn="ctr"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366838" y="613324"/>
            <a:ext cx="7200000" cy="720000"/>
          </a:xfrm>
          <a:prstGeom prst="rect">
            <a:avLst/>
          </a:prstGeom>
        </p:spPr>
        <p:txBody>
          <a:bodyPr vert="horz" wrap="square"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440000"/>
            <a:ext cx="7200000" cy="4320000"/>
          </a:xfrm>
          <a:prstGeom prst="rect">
            <a:avLst/>
          </a:prstGeom>
        </p:spPr>
        <p:txBody>
          <a:bodyPr vert="horz" wrap="square" lIns="91440" tIns="45720" rIns="91440" bIns="45720" rtlCol="0" anchor="t">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wrap="square" lIns="91440" tIns="45720" rIns="91440" bIns="45720" rtlCol="0" anchor="ctr">
            <a:noAutofit/>
          </a:bodyPr>
          <a:lstStyle>
            <a:lvl1pPr algn="ctr">
              <a:lnSpc>
                <a:spcPct val="100000"/>
              </a:lnSpc>
              <a:defRPr sz="1600">
                <a:solidFill>
                  <a:schemeClr val="tx1">
                    <a:tint val="75000"/>
                  </a:schemeClr>
                </a:solidFill>
              </a:defRPr>
            </a:lvl1pPr>
          </a:lstStyle>
          <a:p>
            <a:fld id="{649AAC7D-4B30-4604-BD35-0C4E56313D0D}" type="slidenum">
              <a:rPr lang="de-DE" smtClean="0"/>
              <a:pPr/>
              <a:t>‹Nr.›</a:t>
            </a:fld>
            <a:endParaRPr lang="de-DE"/>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00000"/>
              </a:lnSpc>
            </a:pPr>
            <a:endParaRPr lang="de-DE"/>
          </a:p>
        </p:txBody>
      </p:sp>
      <p:cxnSp>
        <p:nvCxnSpPr>
          <p:cNvPr id="12" name="Gerader Verbinder 11"/>
          <p:cNvCxnSpPr/>
          <p:nvPr userDrawn="1"/>
        </p:nvCxnSpPr>
        <p:spPr>
          <a:xfrm>
            <a:off x="1188000" y="1368000"/>
            <a:ext cx="756000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52977996"/>
      </p:ext>
    </p:extLst>
  </p:cSld>
  <p:clrMap bg1="lt1" tx1="dk1" bg2="lt2" tx2="dk2" accent1="accent1" accent2="accent2" accent3="accent3" accent4="accent4" accent5="accent5" accent6="accent6" hlink="hlink" folHlink="folHlink"/>
  <p:sldLayoutIdLst>
    <p:sldLayoutId id="2147483700" r:id="rId1"/>
    <p:sldLayoutId id="2147483710" r:id="rId2"/>
    <p:sldLayoutId id="2147483712" r:id="rId3"/>
    <p:sldLayoutId id="2147483713" r:id="rId4"/>
    <p:sldLayoutId id="2147483714" r:id="rId5"/>
    <p:sldLayoutId id="2147483715" r:id="rId6"/>
    <p:sldLayoutId id="2147483717" r:id="rId7"/>
    <p:sldLayoutId id="2147483716" r:id="rId8"/>
    <p:sldLayoutId id="2147483718" r:id="rId9"/>
    <p:sldLayoutId id="2147483719" r:id="rId10"/>
  </p:sldLayoutIdLst>
  <p:hf hdr="0" ftr="0"/>
  <p:txStyles>
    <p:titleStyle>
      <a:lvl1pPr algn="ctr" defTabSz="914400" rtl="0" eaLnBrk="1" latinLnBrk="0" hangingPunct="1">
        <a:lnSpc>
          <a:spcPct val="100000"/>
        </a:lnSpc>
        <a:spcBef>
          <a:spcPct val="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lstStyle>
            <a:lvl1pPr algn="ctr">
              <a:defRPr sz="1600">
                <a:solidFill>
                  <a:schemeClr val="tx1">
                    <a:tint val="75000"/>
                  </a:schemeClr>
                </a:solidFill>
              </a:defRPr>
            </a:lvl1pPr>
          </a:lstStyle>
          <a:p>
            <a:fld id="{316961DB-6A4C-470A-BFE3-24928CEFD386}" type="slidenum">
              <a:rPr lang="de-DE" smtClean="0"/>
              <a:pPr/>
              <a:t>‹Nr.›</a:t>
            </a:fld>
            <a:endParaRPr lang="de-DE"/>
          </a:p>
        </p:txBody>
      </p:sp>
    </p:spTree>
    <p:extLst>
      <p:ext uri="{BB962C8B-B14F-4D97-AF65-F5344CB8AC3E}">
        <p14:creationId xmlns:p14="http://schemas.microsoft.com/office/powerpoint/2010/main" val="3440656529"/>
      </p:ext>
    </p:extLst>
  </p:cSld>
  <p:clrMap bg1="lt1" tx1="dk1" bg2="lt2" tx2="dk2" accent1="accent1" accent2="accent2" accent3="accent3" accent4="accent4" accent5="accent5" accent6="accent6" hlink="hlink" folHlink="folHlink"/>
  <p:sldLayoutIdLst>
    <p:sldLayoutId id="2147483721"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3.xml"/><Relationship Id="rId7" Type="http://schemas.openxmlformats.org/officeDocument/2006/relationships/slide" Target="slide41.xml"/><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slide" Target="slide30.xml"/><Relationship Id="rId5" Type="http://schemas.openxmlformats.org/officeDocument/2006/relationships/slide" Target="slide25.xml"/><Relationship Id="rId4" Type="http://schemas.openxmlformats.org/officeDocument/2006/relationships/slide" Target="slide16.xml"/><Relationship Id="rId9" Type="http://schemas.openxmlformats.org/officeDocument/2006/relationships/slide" Target="slide36.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8.wmf"/><Relationship Id="rId1" Type="http://schemas.openxmlformats.org/officeDocument/2006/relationships/slideLayout" Target="../slideLayouts/slideLayout9.xml"/><Relationship Id="rId4" Type="http://schemas.openxmlformats.org/officeDocument/2006/relationships/slide" Target="slide2.xml"/></Relationships>
</file>

<file path=ppt/slides/_rels/slide2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6.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40.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7.png"/><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hyperlink" Target="https://raming-biogas.de/2-5-die-vier-phasen-des-vergaerungsprozesses/" TargetMode="Externa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170.png"/><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1.png"/><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hyperlink" Target="https://www.catf.us/de/2021/12/carbon-dioxide-storage-europe/" TargetMode="External"/><Relationship Id="rId2" Type="http://schemas.openxmlformats.org/officeDocument/2006/relationships/hyperlink" Target="https://www.bgr.bund.de/DE/Themen/Nutzung_tieferer_Untergrund_CO2Speicherung/CO2Speicherung/FAQ/faq_inhalt.html;jsessionid=A63531152906CB232011F7B5C72CE3AB.internet952?nn=1547474#doc1547494bodyText2" TargetMode="External"/><Relationship Id="rId1" Type="http://schemas.openxmlformats.org/officeDocument/2006/relationships/slideLayout" Target="../slideLayouts/slideLayout12.xml"/><Relationship Id="rId4" Type="http://schemas.openxmlformats.org/officeDocument/2006/relationships/hyperlink" Target="https://www.boell.de/de/2015/06/02/co2-verpressung-probleme-aus-der-tief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a:extLst>
              <a:ext uri="{FF2B5EF4-FFF2-40B4-BE49-F238E27FC236}">
                <a16:creationId xmlns:a16="http://schemas.microsoft.com/office/drawing/2014/main" id="{11D9EAEE-B9D5-9405-75B3-B07549784820}"/>
              </a:ext>
            </a:extLst>
          </p:cNvPr>
          <p:cNvSpPr>
            <a:spLocks noGrp="1"/>
          </p:cNvSpPr>
          <p:nvPr>
            <p:ph type="subTitle" idx="1"/>
          </p:nvPr>
        </p:nvSpPr>
        <p:spPr/>
        <p:txBody>
          <a:bodyPr/>
          <a:lstStyle/>
          <a:p>
            <a:r>
              <a:rPr lang="de-DE" dirty="0"/>
              <a:t>… zu den Vertiefungsaufgaben</a:t>
            </a:r>
          </a:p>
        </p:txBody>
      </p:sp>
      <p:sp>
        <p:nvSpPr>
          <p:cNvPr id="3" name="Titel 2">
            <a:extLst>
              <a:ext uri="{FF2B5EF4-FFF2-40B4-BE49-F238E27FC236}">
                <a16:creationId xmlns:a16="http://schemas.microsoft.com/office/drawing/2014/main" id="{C987C7C1-2475-F947-DA91-C11BDD9CD40B}"/>
              </a:ext>
            </a:extLst>
          </p:cNvPr>
          <p:cNvSpPr>
            <a:spLocks noGrp="1"/>
          </p:cNvSpPr>
          <p:nvPr>
            <p:ph type="title"/>
          </p:nvPr>
        </p:nvSpPr>
        <p:spPr/>
        <p:txBody>
          <a:bodyPr/>
          <a:lstStyle/>
          <a:p>
            <a:r>
              <a:rPr lang="de-DE" dirty="0"/>
              <a:t>Hinweise und Lösungsskizzen</a:t>
            </a:r>
          </a:p>
        </p:txBody>
      </p:sp>
      <p:sp>
        <p:nvSpPr>
          <p:cNvPr id="4" name="Textplatzhalter 3">
            <a:extLst>
              <a:ext uri="{FF2B5EF4-FFF2-40B4-BE49-F238E27FC236}">
                <a16:creationId xmlns:a16="http://schemas.microsoft.com/office/drawing/2014/main" id="{5D1F3109-CDBE-F07B-4586-602AB3D76A40}"/>
              </a:ext>
            </a:extLst>
          </p:cNvPr>
          <p:cNvSpPr>
            <a:spLocks noGrp="1"/>
          </p:cNvSpPr>
          <p:nvPr>
            <p:ph type="body" sz="quarter" idx="11"/>
          </p:nvPr>
        </p:nvSpPr>
        <p:spPr/>
        <p:txBody>
          <a:bodyPr/>
          <a:lstStyle/>
          <a:p>
            <a:r>
              <a:rPr lang="de-DE" dirty="0"/>
              <a:t>Stand </a:t>
            </a:r>
            <a:fld id="{948EDE0D-4742-4760-B377-6463BC1970D2}" type="datetime1">
              <a:rPr lang="de-DE" smtClean="0"/>
              <a:pPr/>
              <a:t>11.01.2024</a:t>
            </a:fld>
            <a:endParaRPr lang="de-DE" dirty="0"/>
          </a:p>
        </p:txBody>
      </p:sp>
    </p:spTree>
    <p:extLst>
      <p:ext uri="{BB962C8B-B14F-4D97-AF65-F5344CB8AC3E}">
        <p14:creationId xmlns:p14="http://schemas.microsoft.com/office/powerpoint/2010/main" val="1176749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9C797BAC-A9F3-6DE2-D972-FDD326F294E3}"/>
              </a:ext>
            </a:extLst>
          </p:cNvPr>
          <p:cNvSpPr>
            <a:spLocks noGrp="1"/>
          </p:cNvSpPr>
          <p:nvPr>
            <p:ph type="sldNum" sz="quarter" idx="12"/>
          </p:nvPr>
        </p:nvSpPr>
        <p:spPr/>
        <p:txBody>
          <a:bodyPr/>
          <a:lstStyle/>
          <a:p>
            <a:fld id="{512B0DB9-0322-4ED9-940E-5222A7C612BE}" type="slidenum">
              <a:rPr lang="de-DE" smtClean="0"/>
              <a:t>10</a:t>
            </a:fld>
            <a:endParaRPr lang="de-DE"/>
          </a:p>
        </p:txBody>
      </p:sp>
    </p:spTree>
    <p:extLst>
      <p:ext uri="{BB962C8B-B14F-4D97-AF65-F5344CB8AC3E}">
        <p14:creationId xmlns:p14="http://schemas.microsoft.com/office/powerpoint/2010/main" val="1277891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A7B090D-BF44-74D6-1EA2-699C8B169B59}"/>
              </a:ext>
            </a:extLst>
          </p:cNvPr>
          <p:cNvSpPr>
            <a:spLocks noGrp="1"/>
          </p:cNvSpPr>
          <p:nvPr>
            <p:ph idx="1"/>
          </p:nvPr>
        </p:nvSpPr>
        <p:spPr/>
        <p:txBody>
          <a:bodyPr/>
          <a:lstStyle/>
          <a:p>
            <a:r>
              <a:rPr lang="de-DE" dirty="0"/>
              <a:t>Ein paar Zahlen:</a:t>
            </a:r>
          </a:p>
          <a:p>
            <a:pPr marL="342900" indent="-342900">
              <a:buFont typeface="Arial" panose="020B0604020202020204" pitchFamily="34" charset="0"/>
              <a:buChar char="•"/>
            </a:pPr>
            <a:r>
              <a:rPr lang="de-DE" dirty="0"/>
              <a:t>Kohlendioxidemissionen Deutschland 2022: 666 Millionen Tonnen</a:t>
            </a:r>
          </a:p>
          <a:p>
            <a:pPr marL="342900" indent="-342900">
              <a:buFont typeface="Arial" panose="020B0604020202020204" pitchFamily="34" charset="0"/>
              <a:buChar char="•"/>
            </a:pPr>
            <a:r>
              <a:rPr lang="de-DE" dirty="0"/>
              <a:t>Kohlendioxidemissionen Verkehr und Kleinverbraucher: circa ein Drittel</a:t>
            </a:r>
          </a:p>
          <a:p>
            <a:pPr marL="342900" indent="-342900">
              <a:buFont typeface="Arial" panose="020B0604020202020204" pitchFamily="34" charset="0"/>
              <a:buChar char="•"/>
            </a:pPr>
            <a:r>
              <a:rPr lang="de-DE" dirty="0"/>
              <a:t>Speicherpotential Erdöllagerstätten: 130 Millionen Tonnen</a:t>
            </a:r>
          </a:p>
          <a:p>
            <a:pPr marL="342900" indent="-342900">
              <a:buFont typeface="Arial" panose="020B0604020202020204" pitchFamily="34" charset="0"/>
              <a:buChar char="•"/>
            </a:pPr>
            <a:r>
              <a:rPr lang="de-DE" dirty="0"/>
              <a:t>Speicherpotential Erdgaslagerstätten: 2,75 Milliarden Tonnen</a:t>
            </a:r>
          </a:p>
          <a:p>
            <a:pPr marL="342900" indent="-342900">
              <a:buFont typeface="Arial" panose="020B0604020202020204" pitchFamily="34" charset="0"/>
              <a:buChar char="•"/>
            </a:pPr>
            <a:r>
              <a:rPr lang="de-DE" dirty="0"/>
              <a:t>Speicherpotential Salzwasser führende Gesteinsschichten: 9,3 Milliarden Tonnen</a:t>
            </a:r>
          </a:p>
        </p:txBody>
      </p:sp>
      <p:sp>
        <p:nvSpPr>
          <p:cNvPr id="3" name="Foliennummernplatzhalter 2">
            <a:extLst>
              <a:ext uri="{FF2B5EF4-FFF2-40B4-BE49-F238E27FC236}">
                <a16:creationId xmlns:a16="http://schemas.microsoft.com/office/drawing/2014/main" id="{F092941F-7612-7909-7026-CB8A0780D029}"/>
              </a:ext>
            </a:extLst>
          </p:cNvPr>
          <p:cNvSpPr>
            <a:spLocks noGrp="1"/>
          </p:cNvSpPr>
          <p:nvPr>
            <p:ph type="sldNum" sz="quarter" idx="12"/>
          </p:nvPr>
        </p:nvSpPr>
        <p:spPr/>
        <p:txBody>
          <a:bodyPr/>
          <a:lstStyle/>
          <a:p>
            <a:fld id="{649AAC7D-4B30-4604-BD35-0C4E56313D0D}" type="slidenum">
              <a:rPr lang="de-DE" smtClean="0"/>
              <a:t>11</a:t>
            </a:fld>
            <a:endParaRPr lang="de-DE"/>
          </a:p>
        </p:txBody>
      </p:sp>
      <p:sp>
        <p:nvSpPr>
          <p:cNvPr id="4" name="Textfeld 3">
            <a:extLst>
              <a:ext uri="{FF2B5EF4-FFF2-40B4-BE49-F238E27FC236}">
                <a16:creationId xmlns:a16="http://schemas.microsoft.com/office/drawing/2014/main" id="{AC26FFCC-381C-5A7D-A5B4-287F2B9BC40A}"/>
              </a:ext>
            </a:extLst>
          </p:cNvPr>
          <p:cNvSpPr txBox="1"/>
          <p:nvPr/>
        </p:nvSpPr>
        <p:spPr>
          <a:xfrm>
            <a:off x="396976" y="5885391"/>
            <a:ext cx="9142047" cy="615553"/>
          </a:xfrm>
          <a:prstGeom prst="rect">
            <a:avLst/>
          </a:prstGeom>
          <a:noFill/>
        </p:spPr>
        <p:txBody>
          <a:bodyPr wrap="square" rtlCol="0">
            <a:spAutoFit/>
          </a:bodyPr>
          <a:lstStyle/>
          <a:p>
            <a:r>
              <a:rPr lang="de-DE" sz="900" dirty="0"/>
              <a:t>Quellen: 	</a:t>
            </a:r>
            <a:r>
              <a:rPr lang="de-DE" sz="800" dirty="0"/>
              <a:t>https://www.umweltbundesamt.de/daten/klima/treibhausgasminderungsziele-deutschlands#nationale-treibhausgasminderungsziele-und-deren-umsetzung</a:t>
            </a:r>
          </a:p>
          <a:p>
            <a:r>
              <a:rPr lang="de-DE" sz="800" dirty="0"/>
              <a:t>	https://www.bgr.bund.de/DE/Themen/Nutzung_tieferer_Untergrund_CO2Speicherung/CO2Speicherung/FAQ/faq_inhalt.html;jsessionid=A63531152906CB232011F7B5C72CE3A	B.internet952?nn=1547474#doc1547494bodyText2</a:t>
            </a:r>
          </a:p>
          <a:p>
            <a:r>
              <a:rPr lang="de-DE" sz="900" dirty="0"/>
              <a:t> </a:t>
            </a:r>
          </a:p>
        </p:txBody>
      </p:sp>
    </p:spTree>
    <p:extLst>
      <p:ext uri="{BB962C8B-B14F-4D97-AF65-F5344CB8AC3E}">
        <p14:creationId xmlns:p14="http://schemas.microsoft.com/office/powerpoint/2010/main" val="210386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319380BD-653A-C882-D789-2488BE2B4D94}"/>
              </a:ext>
            </a:extLst>
          </p:cNvPr>
          <p:cNvSpPr>
            <a:spLocks noGrp="1"/>
          </p:cNvSpPr>
          <p:nvPr>
            <p:ph type="sldNum" sz="quarter" idx="12"/>
          </p:nvPr>
        </p:nvSpPr>
        <p:spPr/>
        <p:txBody>
          <a:bodyPr/>
          <a:lstStyle/>
          <a:p>
            <a:fld id="{512B0DB9-0322-4ED9-940E-5222A7C612BE}" type="slidenum">
              <a:rPr lang="de-DE" smtClean="0"/>
              <a:t>12</a:t>
            </a:fld>
            <a:endParaRPr lang="de-DE"/>
          </a:p>
        </p:txBody>
      </p:sp>
    </p:spTree>
    <p:extLst>
      <p:ext uri="{BB962C8B-B14F-4D97-AF65-F5344CB8AC3E}">
        <p14:creationId xmlns:p14="http://schemas.microsoft.com/office/powerpoint/2010/main" val="2292873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F9ACED-6A37-5668-2184-87F458B82428}"/>
              </a:ext>
            </a:extLst>
          </p:cNvPr>
          <p:cNvSpPr>
            <a:spLocks noGrp="1"/>
          </p:cNvSpPr>
          <p:nvPr>
            <p:ph type="title"/>
          </p:nvPr>
        </p:nvSpPr>
        <p:spPr/>
        <p:txBody>
          <a:bodyPr/>
          <a:lstStyle/>
          <a:p>
            <a:r>
              <a:rPr lang="de-DE" dirty="0"/>
              <a:t>Lösungsvorschlag</a:t>
            </a:r>
          </a:p>
        </p:txBody>
      </p:sp>
      <p:sp>
        <p:nvSpPr>
          <p:cNvPr id="3" name="Inhaltsplatzhalter 2">
            <a:extLst>
              <a:ext uri="{FF2B5EF4-FFF2-40B4-BE49-F238E27FC236}">
                <a16:creationId xmlns:a16="http://schemas.microsoft.com/office/drawing/2014/main" id="{544B51E8-47EC-D377-2AE1-6C6823F57965}"/>
              </a:ext>
            </a:extLst>
          </p:cNvPr>
          <p:cNvSpPr>
            <a:spLocks noGrp="1"/>
          </p:cNvSpPr>
          <p:nvPr>
            <p:ph idx="1"/>
          </p:nvPr>
        </p:nvSpPr>
        <p:spPr>
          <a:xfrm>
            <a:off x="1158619" y="1440000"/>
            <a:ext cx="7570777" cy="4320000"/>
          </a:xfrm>
        </p:spPr>
        <p:txBody>
          <a:bodyPr anchor="ctr"/>
          <a:lstStyle/>
          <a:p>
            <a:r>
              <a:rPr lang="de-DE" sz="2400" dirty="0"/>
              <a:t>Nicht alle Emissionen eignen sich zu einer Speicherung durch CCS, beispielsweise Emissionen aus dem Verkehrssektor können nicht gespeichert werden. Die nicht speicherbaren Emissionen machen circa ein Drittel aus. Im Jahr 2022 sind also 444 Millionen Tonnen speicherbar.</a:t>
            </a:r>
          </a:p>
          <a:p>
            <a:r>
              <a:rPr lang="de-DE" sz="2400" dirty="0"/>
              <a:t>Zur Vereinfachung soll angenommen werden, dass die speicherbaren Emissionen in den nächsten Jahren bei 444 Millionen Tonnen gleich bleiben.</a:t>
            </a:r>
          </a:p>
        </p:txBody>
      </p:sp>
      <p:sp>
        <p:nvSpPr>
          <p:cNvPr id="4" name="Foliennummernplatzhalter 3">
            <a:extLst>
              <a:ext uri="{FF2B5EF4-FFF2-40B4-BE49-F238E27FC236}">
                <a16:creationId xmlns:a16="http://schemas.microsoft.com/office/drawing/2014/main" id="{E9EE3DAC-2B34-7AB5-0B18-45A1E3366AA2}"/>
              </a:ext>
            </a:extLst>
          </p:cNvPr>
          <p:cNvSpPr>
            <a:spLocks noGrp="1"/>
          </p:cNvSpPr>
          <p:nvPr>
            <p:ph type="sldNum" sz="quarter" idx="12"/>
          </p:nvPr>
        </p:nvSpPr>
        <p:spPr/>
        <p:txBody>
          <a:bodyPr/>
          <a:lstStyle/>
          <a:p>
            <a:fld id="{649AAC7D-4B30-4604-BD35-0C4E56313D0D}" type="slidenum">
              <a:rPr lang="de-DE" smtClean="0"/>
              <a:t>13</a:t>
            </a:fld>
            <a:endParaRPr lang="de-DE" dirty="0"/>
          </a:p>
        </p:txBody>
      </p:sp>
      <p:pic>
        <p:nvPicPr>
          <p:cNvPr id="6" name="Inhaltsplatzhalter 5">
            <a:extLst>
              <a:ext uri="{FF2B5EF4-FFF2-40B4-BE49-F238E27FC236}">
                <a16:creationId xmlns:a16="http://schemas.microsoft.com/office/drawing/2014/main" id="{1F72046B-00DF-A709-7837-B49F1415E847}"/>
              </a:ext>
            </a:extLst>
          </p:cNvPr>
          <p:cNvPicPr>
            <a:picLocks noGrp="1" noChangeAspect="1"/>
          </p:cNvPicPr>
          <p:nvPr>
            <p:ph sz="quarter" idx="13"/>
          </p:nvPr>
        </p:nvPicPr>
        <p:blipFill>
          <a:blip r:embed="rId2"/>
          <a:stretch>
            <a:fillRect/>
          </a:stretch>
        </p:blipFill>
        <p:spPr>
          <a:xfrm>
            <a:off x="686832" y="503238"/>
            <a:ext cx="390048" cy="900112"/>
          </a:xfrm>
          <a:prstGeom prst="rect">
            <a:avLst/>
          </a:prstGeom>
        </p:spPr>
      </p:pic>
    </p:spTree>
    <p:extLst>
      <p:ext uri="{BB962C8B-B14F-4D97-AF65-F5344CB8AC3E}">
        <p14:creationId xmlns:p14="http://schemas.microsoft.com/office/powerpoint/2010/main" val="2730653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F9ACED-6A37-5668-2184-87F458B82428}"/>
              </a:ext>
            </a:extLst>
          </p:cNvPr>
          <p:cNvSpPr>
            <a:spLocks noGrp="1"/>
          </p:cNvSpPr>
          <p:nvPr>
            <p:ph type="title"/>
          </p:nvPr>
        </p:nvSpPr>
        <p:spPr/>
        <p:txBody>
          <a:bodyPr/>
          <a:lstStyle/>
          <a:p>
            <a:r>
              <a:rPr lang="de-DE" dirty="0"/>
              <a:t>Lösungsvorschlag</a:t>
            </a:r>
          </a:p>
        </p:txBody>
      </p:sp>
      <p:sp>
        <p:nvSpPr>
          <p:cNvPr id="3" name="Inhaltsplatzhalter 2">
            <a:extLst>
              <a:ext uri="{FF2B5EF4-FFF2-40B4-BE49-F238E27FC236}">
                <a16:creationId xmlns:a16="http://schemas.microsoft.com/office/drawing/2014/main" id="{544B51E8-47EC-D377-2AE1-6C6823F57965}"/>
              </a:ext>
            </a:extLst>
          </p:cNvPr>
          <p:cNvSpPr>
            <a:spLocks noGrp="1"/>
          </p:cNvSpPr>
          <p:nvPr>
            <p:ph idx="1"/>
          </p:nvPr>
        </p:nvSpPr>
        <p:spPr>
          <a:xfrm>
            <a:off x="1215414" y="1440000"/>
            <a:ext cx="7531021" cy="4320000"/>
          </a:xfrm>
        </p:spPr>
        <p:txBody>
          <a:bodyPr anchor="ctr"/>
          <a:lstStyle/>
          <a:p>
            <a:r>
              <a:rPr lang="de-DE" sz="2400" dirty="0"/>
              <a:t>Rechnet man die Speicherkapazität zusammen, ergibt sich eine Gesamtspeicherkapazität von 9,43275 Milliarden Tonnen.</a:t>
            </a:r>
          </a:p>
          <a:p>
            <a:r>
              <a:rPr lang="de-DE" sz="2400" dirty="0"/>
              <a:t>Damit können die Emissionen für circa 21 Jahre gespeichert werden.</a:t>
            </a:r>
          </a:p>
        </p:txBody>
      </p:sp>
      <p:sp>
        <p:nvSpPr>
          <p:cNvPr id="4" name="Foliennummernplatzhalter 3">
            <a:extLst>
              <a:ext uri="{FF2B5EF4-FFF2-40B4-BE49-F238E27FC236}">
                <a16:creationId xmlns:a16="http://schemas.microsoft.com/office/drawing/2014/main" id="{E9EE3DAC-2B34-7AB5-0B18-45A1E3366AA2}"/>
              </a:ext>
            </a:extLst>
          </p:cNvPr>
          <p:cNvSpPr>
            <a:spLocks noGrp="1"/>
          </p:cNvSpPr>
          <p:nvPr>
            <p:ph type="sldNum" sz="quarter" idx="12"/>
          </p:nvPr>
        </p:nvSpPr>
        <p:spPr/>
        <p:txBody>
          <a:bodyPr/>
          <a:lstStyle/>
          <a:p>
            <a:fld id="{649AAC7D-4B30-4604-BD35-0C4E56313D0D}" type="slidenum">
              <a:rPr lang="de-DE" smtClean="0"/>
              <a:t>14</a:t>
            </a:fld>
            <a:endParaRPr lang="de-DE" dirty="0"/>
          </a:p>
        </p:txBody>
      </p:sp>
      <p:pic>
        <p:nvPicPr>
          <p:cNvPr id="6" name="Inhaltsplatzhalter 5">
            <a:extLst>
              <a:ext uri="{FF2B5EF4-FFF2-40B4-BE49-F238E27FC236}">
                <a16:creationId xmlns:a16="http://schemas.microsoft.com/office/drawing/2014/main" id="{1F72046B-00DF-A709-7837-B49F1415E847}"/>
              </a:ext>
            </a:extLst>
          </p:cNvPr>
          <p:cNvPicPr>
            <a:picLocks noGrp="1" noChangeAspect="1"/>
          </p:cNvPicPr>
          <p:nvPr>
            <p:ph sz="quarter" idx="13"/>
          </p:nvPr>
        </p:nvPicPr>
        <p:blipFill>
          <a:blip r:embed="rId2"/>
          <a:stretch>
            <a:fillRect/>
          </a:stretch>
        </p:blipFill>
        <p:spPr>
          <a:xfrm>
            <a:off x="686832" y="503238"/>
            <a:ext cx="390048" cy="900112"/>
          </a:xfrm>
          <a:prstGeom prst="rect">
            <a:avLst/>
          </a:prstGeom>
        </p:spPr>
      </p:pic>
    </p:spTree>
    <p:extLst>
      <p:ext uri="{BB962C8B-B14F-4D97-AF65-F5344CB8AC3E}">
        <p14:creationId xmlns:p14="http://schemas.microsoft.com/office/powerpoint/2010/main" val="2221289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F9ACED-6A37-5668-2184-87F458B82428}"/>
              </a:ext>
            </a:extLst>
          </p:cNvPr>
          <p:cNvSpPr>
            <a:spLocks noGrp="1"/>
          </p:cNvSpPr>
          <p:nvPr>
            <p:ph type="title"/>
          </p:nvPr>
        </p:nvSpPr>
        <p:spPr/>
        <p:txBody>
          <a:bodyPr/>
          <a:lstStyle/>
          <a:p>
            <a:r>
              <a:rPr lang="de-DE" dirty="0"/>
              <a:t>Lösungsvorschlag</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544B51E8-47EC-D377-2AE1-6C6823F57965}"/>
                  </a:ext>
                </a:extLst>
              </p:cNvPr>
              <p:cNvSpPr>
                <a:spLocks noGrp="1"/>
              </p:cNvSpPr>
              <p:nvPr>
                <p:ph idx="1"/>
              </p:nvPr>
            </p:nvSpPr>
            <p:spPr>
              <a:xfrm>
                <a:off x="1169977" y="1439999"/>
                <a:ext cx="7593495" cy="4744979"/>
              </a:xfrm>
            </p:spPr>
            <p:txBody>
              <a:bodyPr anchor="ctr"/>
              <a:lstStyle/>
              <a:p>
                <a:r>
                  <a:rPr lang="de-DE" sz="2400" dirty="0"/>
                  <a:t>Deutlich schwieriger wird die Aufgabe, wenn man annimmt, dass die Emissionen jährlich um 2% sinken.</a:t>
                </a:r>
              </a:p>
              <a:p>
                <a:r>
                  <a:rPr lang="de-DE" sz="2400" dirty="0"/>
                  <a:t>Die Emissionen würden dann beschrieben durch die Funktion f(x)=444</a:t>
                </a:r>
                <a14:m>
                  <m:oMath xmlns:m="http://schemas.openxmlformats.org/officeDocument/2006/math">
                    <m:r>
                      <a:rPr lang="de-DE" sz="2400" i="1" smtClean="0">
                        <a:latin typeface="Cambria Math" panose="02040503050406030204" pitchFamily="18" charset="0"/>
                        <a:ea typeface="Cambria Math" panose="02040503050406030204" pitchFamily="18" charset="0"/>
                      </a:rPr>
                      <m:t>∙</m:t>
                    </m:r>
                  </m:oMath>
                </a14:m>
                <a:r>
                  <a:rPr lang="de-DE" sz="2400" dirty="0"/>
                  <a:t>0,98</a:t>
                </a:r>
                <a:r>
                  <a:rPr lang="de-DE" sz="2400" baseline="30000" dirty="0"/>
                  <a:t>x</a:t>
                </a:r>
                <a:r>
                  <a:rPr lang="de-DE" sz="2400" dirty="0"/>
                  <a:t> (CO2-Emissionen in Millionen Tonnen in x Jahren)</a:t>
                </a:r>
              </a:p>
              <a:p>
                <a:r>
                  <a:rPr lang="de-DE" sz="2400" dirty="0"/>
                  <a:t>Die Gesamtemissionen nach n Jahren sind dann durch den Term</a:t>
                </a:r>
                <a:r>
                  <a:rPr lang="de-DE" sz="2400" dirty="0">
                    <a:latin typeface="+mj-lt"/>
                  </a:rPr>
                  <a:t> </a:t>
                </a:r>
                <a14:m>
                  <m:oMath xmlns:m="http://schemas.openxmlformats.org/officeDocument/2006/math">
                    <m:r>
                      <m:rPr>
                        <m:nor/>
                      </m:rPr>
                      <a:rPr lang="de-DE" sz="2400">
                        <a:latin typeface="+mj-lt"/>
                      </a:rPr>
                      <m:t>4</m:t>
                    </m:r>
                    <m:r>
                      <m:rPr>
                        <m:nor/>
                      </m:rPr>
                      <a:rPr lang="de-DE" sz="2400" b="0" i="0" smtClean="0">
                        <a:latin typeface="+mj-lt"/>
                      </a:rPr>
                      <m:t>44</m:t>
                    </m:r>
                    <m:r>
                      <m:rPr>
                        <m:nor/>
                      </m:rPr>
                      <a:rPr lang="de-DE" sz="2400" b="0" i="0" smtClean="0">
                        <a:ea typeface="Cambria Math" panose="02040503050406030204" pitchFamily="18" charset="0"/>
                      </a:rPr>
                      <m:t>∙</m:t>
                    </m:r>
                    <m:nary>
                      <m:naryPr>
                        <m:chr m:val="∑"/>
                        <m:ctrlPr>
                          <a:rPr lang="de-DE" sz="2400" i="1" smtClean="0">
                            <a:latin typeface="Cambria Math" panose="02040503050406030204" pitchFamily="18" charset="0"/>
                          </a:rPr>
                        </m:ctrlPr>
                      </m:naryPr>
                      <m:sub>
                        <m:r>
                          <m:rPr>
                            <m:nor/>
                            <m:brk m:alnAt="23"/>
                          </m:rPr>
                          <a:rPr lang="de-DE" sz="2400" b="0" i="0" smtClean="0"/>
                          <m:t>x</m:t>
                        </m:r>
                        <m:r>
                          <m:rPr>
                            <m:nor/>
                          </m:rPr>
                          <a:rPr lang="de-DE" sz="2400" b="0" i="0" smtClean="0"/>
                          <m:t>=0</m:t>
                        </m:r>
                      </m:sub>
                      <m:sup>
                        <m:r>
                          <m:rPr>
                            <m:nor/>
                          </m:rPr>
                          <a:rPr lang="de-DE" sz="2400" b="0" i="0" smtClean="0"/>
                          <m:t>n</m:t>
                        </m:r>
                      </m:sup>
                      <m:e>
                        <m:sSup>
                          <m:sSupPr>
                            <m:ctrlPr>
                              <a:rPr lang="de-DE" sz="2400" b="0" i="1" smtClean="0">
                                <a:latin typeface="Cambria Math" panose="02040503050406030204" pitchFamily="18" charset="0"/>
                              </a:rPr>
                            </m:ctrlPr>
                          </m:sSupPr>
                          <m:e>
                            <m:r>
                              <m:rPr>
                                <m:nor/>
                              </m:rPr>
                              <a:rPr lang="de-DE" sz="2400" b="0" i="0" smtClean="0"/>
                              <m:t>0,98</m:t>
                            </m:r>
                          </m:e>
                          <m:sup>
                            <m:r>
                              <m:rPr>
                                <m:nor/>
                              </m:rPr>
                              <a:rPr lang="de-DE" sz="2400" b="0" i="0" smtClean="0"/>
                              <m:t>x</m:t>
                            </m:r>
                          </m:sup>
                        </m:sSup>
                      </m:e>
                    </m:nary>
                  </m:oMath>
                </a14:m>
                <a:r>
                  <a:rPr lang="de-DE" sz="2400" dirty="0"/>
                  <a:t> gegeben. Durch probieren erhält man eine erstmalige Überschreitung von 9432,75 für n=27.</a:t>
                </a:r>
              </a:p>
              <a:p>
                <a:r>
                  <a:rPr lang="de-DE" sz="2400" dirty="0"/>
                  <a:t>Insgesamt ein ähnliches Ergebnis.</a:t>
                </a:r>
              </a:p>
            </p:txBody>
          </p:sp>
        </mc:Choice>
        <mc:Fallback xmlns="">
          <p:sp>
            <p:nvSpPr>
              <p:cNvPr id="3" name="Inhaltsplatzhalter 2">
                <a:extLst>
                  <a:ext uri="{FF2B5EF4-FFF2-40B4-BE49-F238E27FC236}">
                    <a16:creationId xmlns:a16="http://schemas.microsoft.com/office/drawing/2014/main" id="{544B51E8-47EC-D377-2AE1-6C6823F57965}"/>
                  </a:ext>
                </a:extLst>
              </p:cNvPr>
              <p:cNvSpPr>
                <a:spLocks noGrp="1" noRot="1" noChangeAspect="1" noMove="1" noResize="1" noEditPoints="1" noAdjustHandles="1" noChangeArrowheads="1" noChangeShapeType="1" noTextEdit="1"/>
              </p:cNvSpPr>
              <p:nvPr>
                <p:ph idx="1"/>
              </p:nvPr>
            </p:nvSpPr>
            <p:spPr>
              <a:xfrm>
                <a:off x="1169977" y="1439999"/>
                <a:ext cx="7593495" cy="4744979"/>
              </a:xfrm>
              <a:blipFill>
                <a:blip r:embed="rId2"/>
                <a:stretch>
                  <a:fillRect l="-1284" r="-401"/>
                </a:stretch>
              </a:blipFill>
            </p:spPr>
            <p:txBody>
              <a:bodyPr/>
              <a:lstStyle/>
              <a:p>
                <a:r>
                  <a:rPr lang="de-DE">
                    <a:noFill/>
                  </a:rPr>
                  <a:t> </a:t>
                </a:r>
              </a:p>
            </p:txBody>
          </p:sp>
        </mc:Fallback>
      </mc:AlternateContent>
      <p:sp>
        <p:nvSpPr>
          <p:cNvPr id="4" name="Foliennummernplatzhalter 3">
            <a:extLst>
              <a:ext uri="{FF2B5EF4-FFF2-40B4-BE49-F238E27FC236}">
                <a16:creationId xmlns:a16="http://schemas.microsoft.com/office/drawing/2014/main" id="{E9EE3DAC-2B34-7AB5-0B18-45A1E3366AA2}"/>
              </a:ext>
            </a:extLst>
          </p:cNvPr>
          <p:cNvSpPr>
            <a:spLocks noGrp="1"/>
          </p:cNvSpPr>
          <p:nvPr>
            <p:ph type="sldNum" sz="quarter" idx="12"/>
          </p:nvPr>
        </p:nvSpPr>
        <p:spPr/>
        <p:txBody>
          <a:bodyPr/>
          <a:lstStyle/>
          <a:p>
            <a:fld id="{649AAC7D-4B30-4604-BD35-0C4E56313D0D}" type="slidenum">
              <a:rPr lang="de-DE" smtClean="0"/>
              <a:t>15</a:t>
            </a:fld>
            <a:endParaRPr lang="de-DE"/>
          </a:p>
        </p:txBody>
      </p:sp>
      <p:pic>
        <p:nvPicPr>
          <p:cNvPr id="6" name="Inhaltsplatzhalter 5">
            <a:extLst>
              <a:ext uri="{FF2B5EF4-FFF2-40B4-BE49-F238E27FC236}">
                <a16:creationId xmlns:a16="http://schemas.microsoft.com/office/drawing/2014/main" id="{1F72046B-00DF-A709-7837-B49F1415E847}"/>
              </a:ext>
            </a:extLst>
          </p:cNvPr>
          <p:cNvPicPr>
            <a:picLocks noGrp="1" noChangeAspect="1"/>
          </p:cNvPicPr>
          <p:nvPr>
            <p:ph sz="quarter" idx="13"/>
          </p:nvPr>
        </p:nvPicPr>
        <p:blipFill>
          <a:blip r:embed="rId3"/>
          <a:stretch>
            <a:fillRect/>
          </a:stretch>
        </p:blipFill>
        <p:spPr>
          <a:xfrm>
            <a:off x="686832" y="503238"/>
            <a:ext cx="390048" cy="900112"/>
          </a:xfrm>
          <a:prstGeom prst="rect">
            <a:avLst/>
          </a:prstGeom>
        </p:spPr>
      </p:pic>
      <p:sp>
        <p:nvSpPr>
          <p:cNvPr id="5" name="Rechteck 4">
            <a:hlinkClick r:id="rId4" action="ppaction://hlinksldjump"/>
            <a:extLst>
              <a:ext uri="{FF2B5EF4-FFF2-40B4-BE49-F238E27FC236}">
                <a16:creationId xmlns:a16="http://schemas.microsoft.com/office/drawing/2014/main" id="{8175A9AA-6139-0977-03EC-2FDB62F5A63E}"/>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270302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Käufliche Brennstoffzellen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45285" y="2277569"/>
            <a:ext cx="785712" cy="900113"/>
          </a:xfrm>
          <a:prstGeom prst="rect">
            <a:avLst/>
          </a:prstGeom>
        </p:spPr>
      </p:pic>
      <p:sp>
        <p:nvSpPr>
          <p:cNvPr id="7" name="Textplatzhalter 6"/>
          <p:cNvSpPr>
            <a:spLocks noGrp="1"/>
          </p:cNvSpPr>
          <p:nvPr>
            <p:ph type="body" sz="quarter" idx="15"/>
          </p:nvPr>
        </p:nvSpPr>
        <p:spPr>
          <a:xfrm>
            <a:off x="1794992" y="1981812"/>
            <a:ext cx="6940084" cy="3822640"/>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Bereich </a:t>
            </a:r>
            <a:r>
              <a:rPr lang="de-DE" b="1" dirty="0">
                <a:solidFill>
                  <a:srgbClr val="0000FF"/>
                </a:solidFill>
                <a:effectLst/>
                <a:latin typeface="Arial" panose="020B0604020202020204" pitchFamily="34" charset="0"/>
                <a:ea typeface="Calibri" panose="020F0502020204030204" pitchFamily="34" charset="0"/>
                <a:cs typeface="Arial" panose="020B0604020202020204" pitchFamily="34" charset="0"/>
              </a:rPr>
              <a:t>Mathematik</a:t>
            </a:r>
            <a:r>
              <a:rPr lang="de-DE" b="1" dirty="0">
                <a:solidFill>
                  <a:srgbClr val="2F5496"/>
                </a:solidFill>
                <a:effectLst/>
                <a:latin typeface="Arial" panose="020B0604020202020204" pitchFamily="34" charset="0"/>
                <a:ea typeface="Calibri" panose="020F0502020204030204" pitchFamily="34" charset="0"/>
                <a:cs typeface="Arial" panose="020B0604020202020204" pitchFamily="34" charset="0"/>
              </a:rPr>
              <a:t>/ </a:t>
            </a:r>
            <a:r>
              <a:rPr lang="de-DE" b="1" dirty="0">
                <a:solidFill>
                  <a:srgbClr val="00B0F0"/>
                </a:solidFill>
                <a:effectLst/>
                <a:latin typeface="Arial" panose="020B0604020202020204" pitchFamily="34" charset="0"/>
                <a:ea typeface="Calibri" panose="020F0502020204030204" pitchFamily="34" charset="0"/>
                <a:cs typeface="Arial" panose="020B0604020202020204" pitchFamily="34" charset="0"/>
              </a:rPr>
              <a:t>Physik</a:t>
            </a:r>
            <a:r>
              <a:rPr lang="de-DE" dirty="0">
                <a:effectLst/>
                <a:latin typeface="Arial" panose="020B0604020202020204" pitchFamily="34" charset="0"/>
                <a:ea typeface="Calibri" panose="020F0502020204030204" pitchFamily="34" charset="0"/>
                <a:cs typeface="Arial" panose="020B0604020202020204" pitchFamily="34" charset="0"/>
              </a:rPr>
              <a:t>:</a:t>
            </a:r>
          </a:p>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Nutze deine Messwerte aus Durchführung 1, um den Wirkungsgrad der Brennstoffzelle näherungsweise zu bestimmen.</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4172962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FB229AA6-4617-4241-3883-35EF01B336F3}"/>
              </a:ext>
            </a:extLst>
          </p:cNvPr>
          <p:cNvSpPr>
            <a:spLocks noGrp="1"/>
          </p:cNvSpPr>
          <p:nvPr>
            <p:ph type="sldNum" sz="quarter" idx="12"/>
          </p:nvPr>
        </p:nvSpPr>
        <p:spPr/>
        <p:txBody>
          <a:bodyPr/>
          <a:lstStyle/>
          <a:p>
            <a:fld id="{512B0DB9-0322-4ED9-940E-5222A7C612BE}" type="slidenum">
              <a:rPr lang="de-DE" smtClean="0"/>
              <a:t>17</a:t>
            </a:fld>
            <a:endParaRPr lang="de-DE"/>
          </a:p>
        </p:txBody>
      </p:sp>
    </p:spTree>
    <p:extLst>
      <p:ext uri="{BB962C8B-B14F-4D97-AF65-F5344CB8AC3E}">
        <p14:creationId xmlns:p14="http://schemas.microsoft.com/office/powerpoint/2010/main" val="3006475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Inhaltsplatzhalter 1">
                <a:extLst>
                  <a:ext uri="{FF2B5EF4-FFF2-40B4-BE49-F238E27FC236}">
                    <a16:creationId xmlns:a16="http://schemas.microsoft.com/office/drawing/2014/main" id="{1A7B090D-BF44-74D6-1EA2-699C8B169B59}"/>
                  </a:ext>
                </a:extLst>
              </p:cNvPr>
              <p:cNvSpPr>
                <a:spLocks noGrp="1"/>
              </p:cNvSpPr>
              <p:nvPr>
                <p:ph idx="1"/>
              </p:nvPr>
            </p:nvSpPr>
            <p:spPr/>
            <p:txBody>
              <a:bodyPr/>
              <a:lstStyle/>
              <a:p>
                <a:r>
                  <a:rPr lang="de-DE" dirty="0"/>
                  <a:t>Folgende Formeln können dir dabei helfen:</a:t>
                </a:r>
              </a:p>
              <a:p>
                <a:endParaRPr lang="de-DE" dirty="0"/>
              </a:p>
              <a:p>
                <a:r>
                  <a:rPr lang="de-DE" b="0" dirty="0"/>
                  <a:t>Elektrische Energie: </a:t>
                </a:r>
                <a14:m>
                  <m:oMath xmlns:m="http://schemas.openxmlformats.org/officeDocument/2006/math">
                    <m:sSub>
                      <m:sSubPr>
                        <m:ctrlPr>
                          <a:rPr lang="de-DE" b="0" i="1" smtClean="0">
                            <a:latin typeface="Cambria Math" panose="02040503050406030204" pitchFamily="18" charset="0"/>
                          </a:rPr>
                        </m:ctrlPr>
                      </m:sSubPr>
                      <m:e>
                        <m:r>
                          <m:rPr>
                            <m:nor/>
                          </m:rPr>
                          <a:rPr lang="de-DE" b="0" i="0" smtClean="0"/>
                          <m:t>E</m:t>
                        </m:r>
                      </m:e>
                      <m:sub>
                        <m:r>
                          <m:rPr>
                            <m:nor/>
                          </m:rPr>
                          <a:rPr lang="de-DE" b="0" i="0" smtClean="0"/>
                          <m:t>el</m:t>
                        </m:r>
                      </m:sub>
                    </m:sSub>
                    <m:r>
                      <m:rPr>
                        <m:nor/>
                      </m:rPr>
                      <a:rPr lang="de-DE" b="0" i="0" smtClean="0"/>
                      <m:t>=</m:t>
                    </m:r>
                    <m:r>
                      <m:rPr>
                        <m:nor/>
                      </m:rPr>
                      <a:rPr lang="de-DE" b="0" i="0" smtClean="0"/>
                      <m:t>U</m:t>
                    </m:r>
                    <m:r>
                      <m:rPr>
                        <m:nor/>
                      </m:rPr>
                      <a:rPr lang="de-DE" b="0" i="0" smtClean="0">
                        <a:ea typeface="Cambria Math" panose="02040503050406030204" pitchFamily="18" charset="0"/>
                      </a:rPr>
                      <m:t>∙</m:t>
                    </m:r>
                    <m:r>
                      <m:rPr>
                        <m:nor/>
                      </m:rPr>
                      <a:rPr lang="de-DE" b="0" i="0" smtClean="0">
                        <a:ea typeface="Cambria Math" panose="02040503050406030204" pitchFamily="18" charset="0"/>
                      </a:rPr>
                      <m:t>I</m:t>
                    </m:r>
                    <m:r>
                      <m:rPr>
                        <m:nor/>
                      </m:rPr>
                      <a:rPr lang="de-DE" b="0" i="0" smtClean="0">
                        <a:ea typeface="Cambria Math" panose="02040503050406030204" pitchFamily="18" charset="0"/>
                      </a:rPr>
                      <m:t>∙</m:t>
                    </m:r>
                    <m:r>
                      <m:rPr>
                        <m:nor/>
                      </m:rPr>
                      <a:rPr lang="de-DE" b="0" i="0" smtClean="0">
                        <a:ea typeface="Cambria Math" panose="02040503050406030204" pitchFamily="18" charset="0"/>
                      </a:rPr>
                      <m:t>t</m:t>
                    </m:r>
                  </m:oMath>
                </a14:m>
                <a:endParaRPr lang="de-DE" dirty="0"/>
              </a:p>
              <a:p>
                <a:endParaRPr lang="de-DE" dirty="0"/>
              </a:p>
              <a:p>
                <a:r>
                  <a:rPr lang="de-DE" dirty="0"/>
                  <a:t>Wirkungsgrad: </a:t>
                </a:r>
                <a14:m>
                  <m:oMath xmlns:m="http://schemas.openxmlformats.org/officeDocument/2006/math">
                    <m:r>
                      <m:rPr>
                        <m:nor/>
                      </m:rPr>
                      <a:rPr lang="de-DE" b="0" i="0" smtClean="0"/>
                      <m:t>η</m:t>
                    </m:r>
                    <m:r>
                      <m:rPr>
                        <m:nor/>
                      </m:rPr>
                      <a:rPr lang="de-DE" b="0" i="0" smtClean="0">
                        <a:latin typeface="+mj-lt"/>
                      </a:rPr>
                      <m:t>=</m:t>
                    </m:r>
                    <m:f>
                      <m:fPr>
                        <m:ctrlPr>
                          <a:rPr lang="de-DE" b="0" i="1" smtClean="0">
                            <a:latin typeface="Cambria Math" panose="02040503050406030204" pitchFamily="18" charset="0"/>
                          </a:rPr>
                        </m:ctrlPr>
                      </m:fPr>
                      <m:num>
                        <m:r>
                          <m:rPr>
                            <m:nor/>
                          </m:rPr>
                          <a:rPr lang="de-DE" b="0" i="0" smtClean="0">
                            <a:latin typeface="+mj-lt"/>
                          </a:rPr>
                          <m:t>genutzte</m:t>
                        </m:r>
                        <m:r>
                          <m:rPr>
                            <m:nor/>
                          </m:rPr>
                          <a:rPr lang="de-DE" b="0" i="0" smtClean="0">
                            <a:latin typeface="+mj-lt"/>
                          </a:rPr>
                          <m:t> </m:t>
                        </m:r>
                        <m:r>
                          <m:rPr>
                            <m:nor/>
                          </m:rPr>
                          <a:rPr lang="de-DE" b="0" i="0" smtClean="0">
                            <a:latin typeface="+mj-lt"/>
                          </a:rPr>
                          <m:t>Energie</m:t>
                        </m:r>
                      </m:num>
                      <m:den>
                        <m:r>
                          <m:rPr>
                            <m:nor/>
                          </m:rPr>
                          <a:rPr lang="de-DE" b="0" i="0" smtClean="0">
                            <a:latin typeface="+mj-lt"/>
                          </a:rPr>
                          <m:t>zugef</m:t>
                        </m:r>
                        <m:r>
                          <m:rPr>
                            <m:nor/>
                          </m:rPr>
                          <a:rPr lang="de-DE" b="0" i="0" smtClean="0">
                            <a:latin typeface="+mj-lt"/>
                          </a:rPr>
                          <m:t>ü</m:t>
                        </m:r>
                        <m:r>
                          <m:rPr>
                            <m:nor/>
                          </m:rPr>
                          <a:rPr lang="de-DE" b="0" i="0" smtClean="0">
                            <a:latin typeface="+mj-lt"/>
                          </a:rPr>
                          <m:t>hrte</m:t>
                        </m:r>
                        <m:r>
                          <m:rPr>
                            <m:nor/>
                          </m:rPr>
                          <a:rPr lang="de-DE" b="0" i="0" smtClean="0">
                            <a:latin typeface="+mj-lt"/>
                          </a:rPr>
                          <m:t> </m:t>
                        </m:r>
                        <m:r>
                          <m:rPr>
                            <m:nor/>
                          </m:rPr>
                          <a:rPr lang="de-DE" b="0" i="0" smtClean="0">
                            <a:latin typeface="+mj-lt"/>
                          </a:rPr>
                          <m:t>Energie</m:t>
                        </m:r>
                      </m:den>
                    </m:f>
                  </m:oMath>
                </a14:m>
                <a:endParaRPr lang="de-DE" dirty="0">
                  <a:latin typeface="+mj-lt"/>
                </a:endParaRPr>
              </a:p>
            </p:txBody>
          </p:sp>
        </mc:Choice>
        <mc:Fallback xmlns="">
          <p:sp>
            <p:nvSpPr>
              <p:cNvPr id="2" name="Inhaltsplatzhalter 1">
                <a:extLst>
                  <a:ext uri="{FF2B5EF4-FFF2-40B4-BE49-F238E27FC236}">
                    <a16:creationId xmlns:a16="http://schemas.microsoft.com/office/drawing/2014/main" id="{1A7B090D-BF44-74D6-1EA2-699C8B169B59}"/>
                  </a:ext>
                </a:extLst>
              </p:cNvPr>
              <p:cNvSpPr>
                <a:spLocks noGrp="1" noRot="1" noChangeAspect="1" noMove="1" noResize="1" noEditPoints="1" noAdjustHandles="1" noChangeArrowheads="1" noChangeShapeType="1" noTextEdit="1"/>
              </p:cNvSpPr>
              <p:nvPr>
                <p:ph idx="1"/>
              </p:nvPr>
            </p:nvSpPr>
            <p:spPr>
              <a:blipFill>
                <a:blip r:embed="rId2"/>
                <a:stretch>
                  <a:fillRect l="-1269"/>
                </a:stretch>
              </a:blipFill>
            </p:spPr>
            <p:txBody>
              <a:bodyPr/>
              <a:lstStyle/>
              <a:p>
                <a:r>
                  <a:rPr lang="de-DE">
                    <a:noFill/>
                  </a:rPr>
                  <a:t> </a:t>
                </a:r>
              </a:p>
            </p:txBody>
          </p:sp>
        </mc:Fallback>
      </mc:AlternateContent>
      <p:sp>
        <p:nvSpPr>
          <p:cNvPr id="3" name="Foliennummernplatzhalter 2">
            <a:extLst>
              <a:ext uri="{FF2B5EF4-FFF2-40B4-BE49-F238E27FC236}">
                <a16:creationId xmlns:a16="http://schemas.microsoft.com/office/drawing/2014/main" id="{F092941F-7612-7909-7026-CB8A0780D029}"/>
              </a:ext>
            </a:extLst>
          </p:cNvPr>
          <p:cNvSpPr>
            <a:spLocks noGrp="1"/>
          </p:cNvSpPr>
          <p:nvPr>
            <p:ph type="sldNum" sz="quarter" idx="12"/>
          </p:nvPr>
        </p:nvSpPr>
        <p:spPr/>
        <p:txBody>
          <a:bodyPr/>
          <a:lstStyle/>
          <a:p>
            <a:fld id="{649AAC7D-4B30-4604-BD35-0C4E56313D0D}" type="slidenum">
              <a:rPr lang="de-DE" smtClean="0"/>
              <a:t>18</a:t>
            </a:fld>
            <a:endParaRPr lang="de-DE"/>
          </a:p>
        </p:txBody>
      </p:sp>
    </p:spTree>
    <p:extLst>
      <p:ext uri="{BB962C8B-B14F-4D97-AF65-F5344CB8AC3E}">
        <p14:creationId xmlns:p14="http://schemas.microsoft.com/office/powerpoint/2010/main" val="2615951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861F8A2D-001F-700A-C9AA-A0D6BA4FB371}"/>
              </a:ext>
            </a:extLst>
          </p:cNvPr>
          <p:cNvSpPr>
            <a:spLocks noGrp="1"/>
          </p:cNvSpPr>
          <p:nvPr>
            <p:ph type="sldNum" sz="quarter" idx="12"/>
          </p:nvPr>
        </p:nvSpPr>
        <p:spPr/>
        <p:txBody>
          <a:bodyPr/>
          <a:lstStyle/>
          <a:p>
            <a:fld id="{512B0DB9-0322-4ED9-940E-5222A7C612BE}" type="slidenum">
              <a:rPr lang="de-DE" smtClean="0"/>
              <a:t>19</a:t>
            </a:fld>
            <a:endParaRPr lang="de-DE"/>
          </a:p>
        </p:txBody>
      </p:sp>
    </p:spTree>
    <p:extLst>
      <p:ext uri="{BB962C8B-B14F-4D97-AF65-F5344CB8AC3E}">
        <p14:creationId xmlns:p14="http://schemas.microsoft.com/office/powerpoint/2010/main" val="2089854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Information</a:t>
            </a:r>
          </a:p>
        </p:txBody>
      </p:sp>
      <p:sp>
        <p:nvSpPr>
          <p:cNvPr id="3" name="Inhaltsplatzhalter 2"/>
          <p:cNvSpPr>
            <a:spLocks noGrp="1"/>
          </p:cNvSpPr>
          <p:nvPr>
            <p:ph idx="1"/>
          </p:nvPr>
        </p:nvSpPr>
        <p:spPr>
          <a:xfrm>
            <a:off x="1368000" y="1440000"/>
            <a:ext cx="7198838" cy="1700765"/>
          </a:xfrm>
        </p:spPr>
        <p:txBody>
          <a:bodyPr anchor="ctr"/>
          <a:lstStyle/>
          <a:p>
            <a:pPr algn="l"/>
            <a:r>
              <a:rPr lang="de-DE" dirty="0"/>
              <a:t>In dieser Präsentation sind Hinweise und Lösungsvorschläge zu den Vertiefungsaufgaben zusammengestellt.</a:t>
            </a:r>
          </a:p>
          <a:p>
            <a:pPr algn="l"/>
            <a:endParaRPr lang="de-DE" dirty="0"/>
          </a:p>
          <a:p>
            <a:pPr algn="l"/>
            <a:r>
              <a:rPr lang="de-DE" dirty="0"/>
              <a:t>Durch einen Klick auf das entsprechende Feld, kommst du direkt zu dem gewünschten Versuch:</a:t>
            </a:r>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de-DE" sz="1600" b="0" i="0" u="none" strike="noStrike" kern="1200" cap="none" spc="0" normalizeH="0" baseline="0" noProof="0">
              <a:ln>
                <a:noFill/>
              </a:ln>
              <a:solidFill>
                <a:srgbClr val="000000">
                  <a:tint val="75000"/>
                </a:srgbClr>
              </a:solidFill>
              <a:effectLst/>
              <a:uLnTx/>
              <a:uFillTx/>
              <a:latin typeface="Arial"/>
              <a:ea typeface="+mn-ea"/>
              <a:cs typeface="+mn-cs"/>
            </a:endParaRPr>
          </a:p>
        </p:txBody>
      </p:sp>
      <p:pic>
        <p:nvPicPr>
          <p:cNvPr id="6" name="Inhaltsplatzhalter 5"/>
          <p:cNvPicPr>
            <a:picLocks noGrp="1" noChangeAspect="1"/>
          </p:cNvPicPr>
          <p:nvPr>
            <p:ph sz="quarter" idx="13"/>
          </p:nvPr>
        </p:nvPicPr>
        <p:blipFill>
          <a:blip r:embed="rId2"/>
          <a:stretch>
            <a:fillRect/>
          </a:stretch>
        </p:blipFill>
        <p:spPr>
          <a:xfrm>
            <a:off x="617296" y="503238"/>
            <a:ext cx="529120" cy="900112"/>
          </a:xfrm>
          <a:prstGeom prst="rect">
            <a:avLst/>
          </a:prstGeom>
        </p:spPr>
      </p:pic>
      <p:sp>
        <p:nvSpPr>
          <p:cNvPr id="7" name="Textfeld 6">
            <a:hlinkClick r:id="rId3" action="ppaction://hlinksldjump"/>
            <a:extLst>
              <a:ext uri="{FF2B5EF4-FFF2-40B4-BE49-F238E27FC236}">
                <a16:creationId xmlns:a16="http://schemas.microsoft.com/office/drawing/2014/main" id="{3542815A-EA93-2587-C02D-4427E9ABEDD8}"/>
              </a:ext>
            </a:extLst>
          </p:cNvPr>
          <p:cNvSpPr txBox="1"/>
          <p:nvPr/>
        </p:nvSpPr>
        <p:spPr>
          <a:xfrm>
            <a:off x="1242576" y="3402304"/>
            <a:ext cx="3176077"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Kohlenstoffdioxid-Speicherung mittels CCS (</a:t>
            </a:r>
            <a:r>
              <a:rPr lang="de-DE" b="1" dirty="0">
                <a:solidFill>
                  <a:srgbClr val="996600"/>
                </a:solidFill>
              </a:rPr>
              <a:t>Geographie</a:t>
            </a:r>
            <a:r>
              <a:rPr lang="de-DE" dirty="0"/>
              <a:t>)</a:t>
            </a:r>
          </a:p>
        </p:txBody>
      </p:sp>
      <p:sp>
        <p:nvSpPr>
          <p:cNvPr id="8" name="Textfeld 7">
            <a:hlinkClick r:id="rId4" action="ppaction://hlinksldjump"/>
            <a:extLst>
              <a:ext uri="{FF2B5EF4-FFF2-40B4-BE49-F238E27FC236}">
                <a16:creationId xmlns:a16="http://schemas.microsoft.com/office/drawing/2014/main" id="{C7C0C62C-4D57-4EE9-994C-583DBF634E39}"/>
              </a:ext>
            </a:extLst>
          </p:cNvPr>
          <p:cNvSpPr txBox="1"/>
          <p:nvPr/>
        </p:nvSpPr>
        <p:spPr>
          <a:xfrm>
            <a:off x="5390762" y="4595705"/>
            <a:ext cx="317607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Käufliche Brennstoffzellen</a:t>
            </a:r>
          </a:p>
        </p:txBody>
      </p:sp>
      <p:sp>
        <p:nvSpPr>
          <p:cNvPr id="11" name="Textfeld 10">
            <a:hlinkClick r:id="rId5" action="ppaction://hlinksldjump"/>
            <a:extLst>
              <a:ext uri="{FF2B5EF4-FFF2-40B4-BE49-F238E27FC236}">
                <a16:creationId xmlns:a16="http://schemas.microsoft.com/office/drawing/2014/main" id="{475FC0D3-EB80-2E9E-1A09-2AD5CDDCC6F2}"/>
              </a:ext>
            </a:extLst>
          </p:cNvPr>
          <p:cNvSpPr txBox="1"/>
          <p:nvPr/>
        </p:nvSpPr>
        <p:spPr>
          <a:xfrm>
            <a:off x="1242575" y="5261302"/>
            <a:ext cx="317607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Modellversuch zur Brennstoffzelle</a:t>
            </a:r>
          </a:p>
        </p:txBody>
      </p:sp>
      <p:sp>
        <p:nvSpPr>
          <p:cNvPr id="12" name="Textfeld 11">
            <a:hlinkClick r:id="rId6" action="ppaction://hlinksldjump"/>
            <a:extLst>
              <a:ext uri="{FF2B5EF4-FFF2-40B4-BE49-F238E27FC236}">
                <a16:creationId xmlns:a16="http://schemas.microsoft.com/office/drawing/2014/main" id="{24EAFCD2-94D6-4C6A-71E8-DDB4B3C4D56B}"/>
              </a:ext>
            </a:extLst>
          </p:cNvPr>
          <p:cNvSpPr txBox="1"/>
          <p:nvPr/>
        </p:nvSpPr>
        <p:spPr>
          <a:xfrm>
            <a:off x="5390762" y="3418101"/>
            <a:ext cx="317607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Wasserstoff aus Zuckerrüben</a:t>
            </a:r>
          </a:p>
          <a:p>
            <a:pPr algn="ctr"/>
            <a:r>
              <a:rPr lang="de-DE" dirty="0"/>
              <a:t>(</a:t>
            </a:r>
            <a:r>
              <a:rPr lang="de-DE" b="1" dirty="0">
                <a:solidFill>
                  <a:srgbClr val="0000FF"/>
                </a:solidFill>
              </a:rPr>
              <a:t>Mathematik</a:t>
            </a:r>
            <a:r>
              <a:rPr lang="de-DE" dirty="0"/>
              <a:t>/</a:t>
            </a:r>
            <a:r>
              <a:rPr lang="de-DE" b="1" dirty="0">
                <a:solidFill>
                  <a:schemeClr val="bg1">
                    <a:lumMod val="65000"/>
                  </a:schemeClr>
                </a:solidFill>
              </a:rPr>
              <a:t>Chemie</a:t>
            </a:r>
            <a:r>
              <a:rPr lang="de-DE" dirty="0"/>
              <a:t>)</a:t>
            </a:r>
          </a:p>
        </p:txBody>
      </p:sp>
      <p:sp>
        <p:nvSpPr>
          <p:cNvPr id="14" name="Textfeld 13">
            <a:hlinkClick r:id="rId7" action="ppaction://hlinksldjump"/>
            <a:extLst>
              <a:ext uri="{FF2B5EF4-FFF2-40B4-BE49-F238E27FC236}">
                <a16:creationId xmlns:a16="http://schemas.microsoft.com/office/drawing/2014/main" id="{B5E9113A-746F-6CEC-7CC1-0CC280D0D1A0}"/>
              </a:ext>
            </a:extLst>
          </p:cNvPr>
          <p:cNvSpPr txBox="1"/>
          <p:nvPr/>
        </p:nvSpPr>
        <p:spPr>
          <a:xfrm>
            <a:off x="5390762" y="4148639"/>
            <a:ext cx="317607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Energieträger im Vergleich</a:t>
            </a:r>
          </a:p>
        </p:txBody>
      </p:sp>
      <p:sp>
        <p:nvSpPr>
          <p:cNvPr id="9" name="Textfeld 8">
            <a:hlinkClick r:id="rId8" action="ppaction://hlinksldjump"/>
            <a:extLst>
              <a:ext uri="{FF2B5EF4-FFF2-40B4-BE49-F238E27FC236}">
                <a16:creationId xmlns:a16="http://schemas.microsoft.com/office/drawing/2014/main" id="{2F08676E-BACA-653D-26CB-E665C344AE2E}"/>
              </a:ext>
            </a:extLst>
          </p:cNvPr>
          <p:cNvSpPr txBox="1"/>
          <p:nvPr/>
        </p:nvSpPr>
        <p:spPr>
          <a:xfrm>
            <a:off x="5390761" y="5039739"/>
            <a:ext cx="3176077"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Kohlenstoffdioxid-Speicherung mittels CCS (</a:t>
            </a:r>
            <a:r>
              <a:rPr lang="de-DE" b="1" dirty="0">
                <a:solidFill>
                  <a:srgbClr val="0000FF"/>
                </a:solidFill>
              </a:rPr>
              <a:t>Mathematik</a:t>
            </a:r>
            <a:r>
              <a:rPr lang="de-DE" dirty="0"/>
              <a:t>)</a:t>
            </a:r>
          </a:p>
        </p:txBody>
      </p:sp>
      <p:sp>
        <p:nvSpPr>
          <p:cNvPr id="10" name="Textfeld 9">
            <a:hlinkClick r:id="rId9" action="ppaction://hlinksldjump"/>
            <a:extLst>
              <a:ext uri="{FF2B5EF4-FFF2-40B4-BE49-F238E27FC236}">
                <a16:creationId xmlns:a16="http://schemas.microsoft.com/office/drawing/2014/main" id="{92452FBD-C9AA-1C54-8FA0-BCDB4BDA88E7}"/>
              </a:ext>
            </a:extLst>
          </p:cNvPr>
          <p:cNvSpPr txBox="1"/>
          <p:nvPr/>
        </p:nvSpPr>
        <p:spPr>
          <a:xfrm>
            <a:off x="1242575" y="4457206"/>
            <a:ext cx="317607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Wasserstoff aus Zuckerrüben</a:t>
            </a:r>
          </a:p>
          <a:p>
            <a:pPr algn="ctr"/>
            <a:r>
              <a:rPr lang="de-DE" dirty="0"/>
              <a:t>(</a:t>
            </a:r>
            <a:r>
              <a:rPr lang="de-DE" b="1" dirty="0">
                <a:solidFill>
                  <a:srgbClr val="00FF00"/>
                </a:solidFill>
              </a:rPr>
              <a:t>Biologie</a:t>
            </a:r>
            <a:r>
              <a:rPr lang="de-DE" dirty="0"/>
              <a:t>)</a:t>
            </a:r>
          </a:p>
        </p:txBody>
      </p:sp>
    </p:spTree>
    <p:extLst>
      <p:ext uri="{BB962C8B-B14F-4D97-AF65-F5344CB8AC3E}">
        <p14:creationId xmlns:p14="http://schemas.microsoft.com/office/powerpoint/2010/main" val="82437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F9ACED-6A37-5668-2184-87F458B82428}"/>
              </a:ext>
            </a:extLst>
          </p:cNvPr>
          <p:cNvSpPr>
            <a:spLocks noGrp="1"/>
          </p:cNvSpPr>
          <p:nvPr>
            <p:ph type="title"/>
          </p:nvPr>
        </p:nvSpPr>
        <p:spPr/>
        <p:txBody>
          <a:bodyPr/>
          <a:lstStyle/>
          <a:p>
            <a:r>
              <a:rPr lang="de-DE" dirty="0"/>
              <a:t>Lösungsvorschlag</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544B51E8-47EC-D377-2AE1-6C6823F57965}"/>
                  </a:ext>
                </a:extLst>
              </p:cNvPr>
              <p:cNvSpPr>
                <a:spLocks noGrp="1"/>
              </p:cNvSpPr>
              <p:nvPr>
                <p:ph idx="1"/>
              </p:nvPr>
            </p:nvSpPr>
            <p:spPr/>
            <p:txBody>
              <a:bodyPr anchor="ctr"/>
              <a:lstStyle/>
              <a:p>
                <a:r>
                  <a:rPr lang="de-DE" sz="2400" dirty="0"/>
                  <a:t>Zugeführte elektrische Energie: </a:t>
                </a:r>
              </a:p>
              <a:p>
                <a:r>
                  <a:rPr lang="de-DE" sz="2400" dirty="0"/>
                  <a:t>U=1,6V, I=0,6 A , t=60s</a:t>
                </a:r>
              </a:p>
              <a:p>
                <a14:m>
                  <m:oMath xmlns:m="http://schemas.openxmlformats.org/officeDocument/2006/math">
                    <m:sSub>
                      <m:sSubPr>
                        <m:ctrlPr>
                          <a:rPr lang="de-DE" sz="2400" b="0" i="1" smtClean="0">
                            <a:latin typeface="Cambria Math" panose="02040503050406030204" pitchFamily="18" charset="0"/>
                          </a:rPr>
                        </m:ctrlPr>
                      </m:sSubPr>
                      <m:e>
                        <m:r>
                          <m:rPr>
                            <m:nor/>
                          </m:rPr>
                          <a:rPr lang="de-DE" sz="2400" b="0" i="0" smtClean="0"/>
                          <m:t>E</m:t>
                        </m:r>
                      </m:e>
                      <m:sub>
                        <m:r>
                          <m:rPr>
                            <m:nor/>
                          </m:rPr>
                          <a:rPr lang="de-DE" sz="2400" b="0" i="0" smtClean="0"/>
                          <m:t>el</m:t>
                        </m:r>
                      </m:sub>
                    </m:sSub>
                    <m:r>
                      <m:rPr>
                        <m:nor/>
                      </m:rPr>
                      <a:rPr lang="de-DE" sz="2400" b="0" i="0" smtClean="0"/>
                      <m:t>=</m:t>
                    </m:r>
                    <m:r>
                      <m:rPr>
                        <m:nor/>
                      </m:rPr>
                      <a:rPr lang="de-DE" sz="2400" b="0" i="0" smtClean="0"/>
                      <m:t>U</m:t>
                    </m:r>
                    <m:r>
                      <m:rPr>
                        <m:nor/>
                      </m:rPr>
                      <a:rPr lang="de-DE" sz="2400" b="0" i="0" smtClean="0">
                        <a:ea typeface="Cambria Math" panose="02040503050406030204" pitchFamily="18" charset="0"/>
                      </a:rPr>
                      <m:t>∙</m:t>
                    </m:r>
                    <m:r>
                      <m:rPr>
                        <m:nor/>
                      </m:rPr>
                      <a:rPr lang="de-DE" sz="2400" b="0" i="0" smtClean="0">
                        <a:ea typeface="Cambria Math" panose="02040503050406030204" pitchFamily="18" charset="0"/>
                      </a:rPr>
                      <m:t>I</m:t>
                    </m:r>
                    <m:r>
                      <m:rPr>
                        <m:nor/>
                      </m:rPr>
                      <a:rPr lang="de-DE" sz="2400" b="0" i="0" smtClean="0">
                        <a:ea typeface="Cambria Math" panose="02040503050406030204" pitchFamily="18" charset="0"/>
                      </a:rPr>
                      <m:t>∙</m:t>
                    </m:r>
                    <m:r>
                      <m:rPr>
                        <m:nor/>
                      </m:rPr>
                      <a:rPr lang="de-DE" sz="2400" b="0" i="0" smtClean="0">
                        <a:ea typeface="Cambria Math" panose="02040503050406030204" pitchFamily="18" charset="0"/>
                      </a:rPr>
                      <m:t>t</m:t>
                    </m:r>
                    <m:r>
                      <m:rPr>
                        <m:nor/>
                      </m:rPr>
                      <a:rPr lang="de-DE" sz="2400" b="0" i="0" smtClean="0">
                        <a:ea typeface="Cambria Math" panose="02040503050406030204" pitchFamily="18" charset="0"/>
                      </a:rPr>
                      <m:t>=57,6</m:t>
                    </m:r>
                    <m:r>
                      <m:rPr>
                        <m:nor/>
                      </m:rPr>
                      <a:rPr lang="de-DE" sz="2400" b="0" i="0" smtClean="0">
                        <a:ea typeface="Cambria Math" panose="02040503050406030204" pitchFamily="18" charset="0"/>
                      </a:rPr>
                      <m:t>J</m:t>
                    </m:r>
                  </m:oMath>
                </a14:m>
                <a:r>
                  <a:rPr lang="de-DE" sz="2400" dirty="0"/>
                  <a:t> </a:t>
                </a:r>
                <a:endParaRPr lang="de-DE" sz="2800" dirty="0"/>
              </a:p>
              <a:p>
                <a:endParaRPr lang="de-DE" sz="2400" dirty="0"/>
              </a:p>
              <a:p>
                <a:endParaRPr lang="de-DE" sz="2400" dirty="0"/>
              </a:p>
              <a:p>
                <a:r>
                  <a:rPr lang="de-DE" sz="2400" dirty="0"/>
                  <a:t>Genutzte elektrische Energie: </a:t>
                </a:r>
              </a:p>
              <a:p>
                <a:r>
                  <a:rPr lang="de-DE" sz="2400" dirty="0"/>
                  <a:t>U=0,8V, I=20mA=0,02A, t=12min=720s</a:t>
                </a:r>
              </a:p>
              <a:p>
                <a14:m>
                  <m:oMath xmlns:m="http://schemas.openxmlformats.org/officeDocument/2006/math">
                    <m:sSub>
                      <m:sSubPr>
                        <m:ctrlPr>
                          <a:rPr lang="de-DE" sz="2400" b="0" i="1" smtClean="0">
                            <a:latin typeface="Cambria Math" panose="02040503050406030204" pitchFamily="18" charset="0"/>
                          </a:rPr>
                        </m:ctrlPr>
                      </m:sSubPr>
                      <m:e>
                        <m:r>
                          <m:rPr>
                            <m:nor/>
                          </m:rPr>
                          <a:rPr lang="de-DE" sz="2400" b="0" i="0" smtClean="0"/>
                          <m:t>E</m:t>
                        </m:r>
                      </m:e>
                      <m:sub>
                        <m:r>
                          <m:rPr>
                            <m:nor/>
                          </m:rPr>
                          <a:rPr lang="de-DE" sz="2400" b="0" i="0" smtClean="0"/>
                          <m:t>el</m:t>
                        </m:r>
                      </m:sub>
                    </m:sSub>
                    <m:r>
                      <m:rPr>
                        <m:nor/>
                      </m:rPr>
                      <a:rPr lang="de-DE" sz="2400" b="0" i="0" smtClean="0"/>
                      <m:t>=</m:t>
                    </m:r>
                    <m:r>
                      <m:rPr>
                        <m:nor/>
                      </m:rPr>
                      <a:rPr lang="de-DE" sz="2400" b="0" i="0" smtClean="0"/>
                      <m:t>U</m:t>
                    </m:r>
                    <m:r>
                      <m:rPr>
                        <m:nor/>
                      </m:rPr>
                      <a:rPr lang="de-DE" sz="2400" b="0" i="0" smtClean="0">
                        <a:ea typeface="Cambria Math" panose="02040503050406030204" pitchFamily="18" charset="0"/>
                      </a:rPr>
                      <m:t>∙</m:t>
                    </m:r>
                    <m:r>
                      <m:rPr>
                        <m:nor/>
                      </m:rPr>
                      <a:rPr lang="de-DE" sz="2400" b="0" i="0" smtClean="0">
                        <a:ea typeface="Cambria Math" panose="02040503050406030204" pitchFamily="18" charset="0"/>
                      </a:rPr>
                      <m:t>I</m:t>
                    </m:r>
                    <m:r>
                      <m:rPr>
                        <m:nor/>
                      </m:rPr>
                      <a:rPr lang="de-DE" sz="2400" b="0" i="0" smtClean="0">
                        <a:ea typeface="Cambria Math" panose="02040503050406030204" pitchFamily="18" charset="0"/>
                      </a:rPr>
                      <m:t>∙</m:t>
                    </m:r>
                    <m:r>
                      <m:rPr>
                        <m:nor/>
                      </m:rPr>
                      <a:rPr lang="de-DE" sz="2400" b="0" i="0" smtClean="0">
                        <a:ea typeface="Cambria Math" panose="02040503050406030204" pitchFamily="18" charset="0"/>
                      </a:rPr>
                      <m:t>t</m:t>
                    </m:r>
                    <m:r>
                      <m:rPr>
                        <m:nor/>
                      </m:rPr>
                      <a:rPr lang="de-DE" sz="2400" b="0" i="0" smtClean="0">
                        <a:ea typeface="Cambria Math" panose="02040503050406030204" pitchFamily="18" charset="0"/>
                      </a:rPr>
                      <m:t>=11,52</m:t>
                    </m:r>
                    <m:r>
                      <m:rPr>
                        <m:nor/>
                      </m:rPr>
                      <a:rPr lang="de-DE" sz="2400" b="0" i="0" smtClean="0">
                        <a:ea typeface="Cambria Math" panose="02040503050406030204" pitchFamily="18" charset="0"/>
                      </a:rPr>
                      <m:t>J</m:t>
                    </m:r>
                  </m:oMath>
                </a14:m>
                <a:r>
                  <a:rPr lang="de-DE" sz="2400" b="0" dirty="0">
                    <a:ea typeface="Cambria Math" panose="02040503050406030204" pitchFamily="18" charset="0"/>
                  </a:rPr>
                  <a:t> </a:t>
                </a:r>
              </a:p>
              <a:p>
                <a:r>
                  <a:rPr lang="de-DE" sz="2400" dirty="0"/>
                  <a:t> </a:t>
                </a:r>
              </a:p>
              <a:p>
                <a:r>
                  <a:rPr lang="de-DE" sz="2400" dirty="0"/>
                  <a:t>Wirkungsgrad: </a:t>
                </a:r>
                <a14:m>
                  <m:oMath xmlns:m="http://schemas.openxmlformats.org/officeDocument/2006/math">
                    <m:r>
                      <m:rPr>
                        <m:nor/>
                      </m:rPr>
                      <a:rPr lang="de-DE" sz="2400" b="0" i="0" smtClean="0"/>
                      <m:t>η</m:t>
                    </m:r>
                    <m:r>
                      <m:rPr>
                        <m:nor/>
                      </m:rPr>
                      <a:rPr lang="de-DE" sz="2400" b="0" i="0" smtClean="0"/>
                      <m:t>=</m:t>
                    </m:r>
                    <m:f>
                      <m:fPr>
                        <m:ctrlPr>
                          <a:rPr lang="de-DE" sz="2400" b="0" i="1" smtClean="0">
                            <a:latin typeface="Cambria Math" panose="02040503050406030204" pitchFamily="18" charset="0"/>
                          </a:rPr>
                        </m:ctrlPr>
                      </m:fPr>
                      <m:num>
                        <m:r>
                          <m:rPr>
                            <m:nor/>
                          </m:rPr>
                          <a:rPr lang="de-DE" sz="2400" b="0" i="0" smtClean="0"/>
                          <m:t>11,52</m:t>
                        </m:r>
                        <m:r>
                          <m:rPr>
                            <m:nor/>
                          </m:rPr>
                          <a:rPr lang="de-DE" sz="2400" b="0" i="0" smtClean="0"/>
                          <m:t>J</m:t>
                        </m:r>
                      </m:num>
                      <m:den>
                        <m:r>
                          <m:rPr>
                            <m:nor/>
                          </m:rPr>
                          <a:rPr lang="de-DE" sz="2400" b="0" i="0" smtClean="0"/>
                          <m:t>57,6</m:t>
                        </m:r>
                        <m:r>
                          <m:rPr>
                            <m:nor/>
                          </m:rPr>
                          <a:rPr lang="de-DE" sz="2400" b="0" i="0" smtClean="0"/>
                          <m:t>J</m:t>
                        </m:r>
                      </m:den>
                    </m:f>
                    <m:r>
                      <m:rPr>
                        <m:nor/>
                      </m:rPr>
                      <a:rPr lang="de-DE" sz="2400" b="0" i="0" smtClean="0"/>
                      <m:t>=0,2=20%</m:t>
                    </m:r>
                  </m:oMath>
                </a14:m>
                <a:r>
                  <a:rPr lang="de-DE" sz="2400" dirty="0"/>
                  <a:t> </a:t>
                </a:r>
              </a:p>
            </p:txBody>
          </p:sp>
        </mc:Choice>
        <mc:Fallback xmlns="">
          <p:sp>
            <p:nvSpPr>
              <p:cNvPr id="3" name="Inhaltsplatzhalter 2">
                <a:extLst>
                  <a:ext uri="{FF2B5EF4-FFF2-40B4-BE49-F238E27FC236}">
                    <a16:creationId xmlns:a16="http://schemas.microsoft.com/office/drawing/2014/main" id="{544B51E8-47EC-D377-2AE1-6C6823F57965}"/>
                  </a:ext>
                </a:extLst>
              </p:cNvPr>
              <p:cNvSpPr>
                <a:spLocks noGrp="1" noRot="1" noChangeAspect="1" noMove="1" noResize="1" noEditPoints="1" noAdjustHandles="1" noChangeArrowheads="1" noChangeShapeType="1" noTextEdit="1"/>
              </p:cNvSpPr>
              <p:nvPr>
                <p:ph idx="1"/>
              </p:nvPr>
            </p:nvSpPr>
            <p:spPr>
              <a:blipFill>
                <a:blip r:embed="rId2"/>
                <a:stretch>
                  <a:fillRect l="-1269"/>
                </a:stretch>
              </a:blipFill>
            </p:spPr>
            <p:txBody>
              <a:bodyPr/>
              <a:lstStyle/>
              <a:p>
                <a:r>
                  <a:rPr lang="de-DE">
                    <a:noFill/>
                  </a:rPr>
                  <a:t> </a:t>
                </a:r>
              </a:p>
            </p:txBody>
          </p:sp>
        </mc:Fallback>
      </mc:AlternateContent>
      <p:sp>
        <p:nvSpPr>
          <p:cNvPr id="4" name="Foliennummernplatzhalter 3">
            <a:extLst>
              <a:ext uri="{FF2B5EF4-FFF2-40B4-BE49-F238E27FC236}">
                <a16:creationId xmlns:a16="http://schemas.microsoft.com/office/drawing/2014/main" id="{E9EE3DAC-2B34-7AB5-0B18-45A1E3366AA2}"/>
              </a:ext>
            </a:extLst>
          </p:cNvPr>
          <p:cNvSpPr>
            <a:spLocks noGrp="1"/>
          </p:cNvSpPr>
          <p:nvPr>
            <p:ph type="sldNum" sz="quarter" idx="12"/>
          </p:nvPr>
        </p:nvSpPr>
        <p:spPr/>
        <p:txBody>
          <a:bodyPr/>
          <a:lstStyle/>
          <a:p>
            <a:fld id="{649AAC7D-4B30-4604-BD35-0C4E56313D0D}" type="slidenum">
              <a:rPr lang="de-DE" smtClean="0"/>
              <a:t>20</a:t>
            </a:fld>
            <a:endParaRPr lang="de-DE"/>
          </a:p>
        </p:txBody>
      </p:sp>
      <p:pic>
        <p:nvPicPr>
          <p:cNvPr id="6" name="Inhaltsplatzhalter 5">
            <a:extLst>
              <a:ext uri="{FF2B5EF4-FFF2-40B4-BE49-F238E27FC236}">
                <a16:creationId xmlns:a16="http://schemas.microsoft.com/office/drawing/2014/main" id="{1F72046B-00DF-A709-7837-B49F1415E847}"/>
              </a:ext>
            </a:extLst>
          </p:cNvPr>
          <p:cNvPicPr>
            <a:picLocks noGrp="1" noChangeAspect="1"/>
          </p:cNvPicPr>
          <p:nvPr>
            <p:ph sz="quarter" idx="13"/>
          </p:nvPr>
        </p:nvPicPr>
        <p:blipFill>
          <a:blip r:embed="rId3"/>
          <a:stretch>
            <a:fillRect/>
          </a:stretch>
        </p:blipFill>
        <p:spPr>
          <a:xfrm>
            <a:off x="686832" y="503238"/>
            <a:ext cx="390048" cy="900112"/>
          </a:xfrm>
          <a:prstGeom prst="rect">
            <a:avLst/>
          </a:prstGeom>
        </p:spPr>
      </p:pic>
    </p:spTree>
    <p:extLst>
      <p:ext uri="{BB962C8B-B14F-4D97-AF65-F5344CB8AC3E}">
        <p14:creationId xmlns:p14="http://schemas.microsoft.com/office/powerpoint/2010/main" val="2013150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Käufliche Brennstoffzellen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0" y="3793908"/>
            <a:ext cx="6996879" cy="1996345"/>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Nimm Stellung zur folgenden These: Je schlechter der Wirkungsgrad, desto weniger nachhaltig ist das Verfahren.</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2721023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549CF4C1-5A9E-2CFC-B4B9-5C4532379469}"/>
              </a:ext>
            </a:extLst>
          </p:cNvPr>
          <p:cNvSpPr>
            <a:spLocks noGrp="1"/>
          </p:cNvSpPr>
          <p:nvPr>
            <p:ph type="sldNum" sz="quarter" idx="12"/>
          </p:nvPr>
        </p:nvSpPr>
        <p:spPr/>
        <p:txBody>
          <a:bodyPr/>
          <a:lstStyle/>
          <a:p>
            <a:fld id="{512B0DB9-0322-4ED9-940E-5222A7C612BE}" type="slidenum">
              <a:rPr lang="de-DE" smtClean="0"/>
              <a:t>22</a:t>
            </a:fld>
            <a:endParaRPr lang="de-DE"/>
          </a:p>
        </p:txBody>
      </p:sp>
    </p:spTree>
    <p:extLst>
      <p:ext uri="{BB962C8B-B14F-4D97-AF65-F5344CB8AC3E}">
        <p14:creationId xmlns:p14="http://schemas.microsoft.com/office/powerpoint/2010/main" val="2721377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24F752A-20B4-169F-13BB-D0709ABA3F9D}"/>
              </a:ext>
            </a:extLst>
          </p:cNvPr>
          <p:cNvSpPr>
            <a:spLocks noGrp="1"/>
          </p:cNvSpPr>
          <p:nvPr>
            <p:ph idx="1"/>
          </p:nvPr>
        </p:nvSpPr>
        <p:spPr/>
        <p:txBody>
          <a:bodyPr/>
          <a:lstStyle/>
          <a:p>
            <a:r>
              <a:rPr lang="de-DE" dirty="0"/>
              <a:t>Entscheidend ist nicht immer nur der Wirkungsgrad sondern, welche Abfallprodukte bei dem Verfahren entstehen und, ob diese schädlich für die Umwelt sind oder nicht…</a:t>
            </a:r>
          </a:p>
        </p:txBody>
      </p:sp>
      <p:sp>
        <p:nvSpPr>
          <p:cNvPr id="3" name="Foliennummernplatzhalter 2">
            <a:extLst>
              <a:ext uri="{FF2B5EF4-FFF2-40B4-BE49-F238E27FC236}">
                <a16:creationId xmlns:a16="http://schemas.microsoft.com/office/drawing/2014/main" id="{B2FF70DA-CA54-D1CD-267F-F91F4DBEA188}"/>
              </a:ext>
            </a:extLst>
          </p:cNvPr>
          <p:cNvSpPr>
            <a:spLocks noGrp="1"/>
          </p:cNvSpPr>
          <p:nvPr>
            <p:ph type="sldNum" sz="quarter" idx="12"/>
          </p:nvPr>
        </p:nvSpPr>
        <p:spPr/>
        <p:txBody>
          <a:bodyPr/>
          <a:lstStyle/>
          <a:p>
            <a:fld id="{649AAC7D-4B30-4604-BD35-0C4E56313D0D}" type="slidenum">
              <a:rPr lang="de-DE" smtClean="0"/>
              <a:t>23</a:t>
            </a:fld>
            <a:endParaRPr lang="de-DE"/>
          </a:p>
        </p:txBody>
      </p:sp>
    </p:spTree>
    <p:extLst>
      <p:ext uri="{BB962C8B-B14F-4D97-AF65-F5344CB8AC3E}">
        <p14:creationId xmlns:p14="http://schemas.microsoft.com/office/powerpoint/2010/main" val="1222705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Käufliche Brennstoffzellen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7" name="Textplatzhalter 6"/>
          <p:cNvSpPr>
            <a:spLocks noGrp="1"/>
          </p:cNvSpPr>
          <p:nvPr>
            <p:ph type="body" sz="quarter" idx="15"/>
          </p:nvPr>
        </p:nvSpPr>
        <p:spPr>
          <a:xfrm>
            <a:off x="1704120" y="3793908"/>
            <a:ext cx="7070712" cy="1996345"/>
          </a:xfrm>
        </p:spPr>
        <p:txBody>
          <a:bodyPr/>
          <a:lstStyle/>
          <a:p>
            <a:pPr marL="269875" indent="-269875">
              <a:lnSpc>
                <a:spcPct val="115000"/>
              </a:lnSpc>
              <a:spcBef>
                <a:spcPts val="600"/>
              </a:spcBef>
              <a:spcAft>
                <a:spcPts val="600"/>
              </a:spcAft>
            </a:pPr>
            <a:r>
              <a:rPr lang="de-DE" sz="1800" dirty="0">
                <a:effectLst/>
                <a:latin typeface="Arial" panose="020B0604020202020204" pitchFamily="34" charset="0"/>
                <a:ea typeface="Calibri" panose="020F0502020204030204" pitchFamily="34" charset="0"/>
                <a:cs typeface="Arial" panose="020B0604020202020204" pitchFamily="34" charset="0"/>
              </a:rPr>
              <a:t>	</a:t>
            </a:r>
            <a:r>
              <a:rPr lang="de-DE" dirty="0">
                <a:effectLst/>
                <a:latin typeface="Arial" panose="020B0604020202020204" pitchFamily="34" charset="0"/>
                <a:ea typeface="Calibri" panose="020F0502020204030204" pitchFamily="34" charset="0"/>
                <a:cs typeface="Arial" panose="020B0604020202020204" pitchFamily="34" charset="0"/>
              </a:rPr>
              <a:t>Vergleicht eure Ergebnisse mit einer Gruppe, die diese Aufgabe ebenfalls bearbeitet hat.</a:t>
            </a:r>
            <a:endParaRPr lang="de-DE" sz="18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12"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pic>
        <p:nvPicPr>
          <p:cNvPr id="6" name="Inhaltsplatzhalter 5">
            <a:extLst>
              <a:ext uri="{FF2B5EF4-FFF2-40B4-BE49-F238E27FC236}">
                <a16:creationId xmlns:a16="http://schemas.microsoft.com/office/drawing/2014/main" id="{BF8E30C2-2744-5FE4-4514-735E71E8B312}"/>
              </a:ext>
            </a:extLst>
          </p:cNvPr>
          <p:cNvPicPr>
            <a:picLocks noGrp="1" noChangeAspect="1"/>
          </p:cNvPicPr>
          <p:nvPr>
            <p:ph sz="quarter" idx="14"/>
          </p:nvPr>
        </p:nvPicPr>
        <p:blipFill>
          <a:blip r:embed="rId3"/>
          <a:stretch>
            <a:fillRect/>
          </a:stretch>
        </p:blipFill>
        <p:spPr>
          <a:xfrm>
            <a:off x="819800" y="4342023"/>
            <a:ext cx="836682" cy="900113"/>
          </a:xfrm>
          <a:prstGeom prst="rect">
            <a:avLst/>
          </a:prstGeom>
        </p:spPr>
      </p:pic>
      <p:sp>
        <p:nvSpPr>
          <p:cNvPr id="3" name="Rechteck 2">
            <a:hlinkClick r:id="rId4" action="ppaction://hlinksldjump"/>
            <a:extLst>
              <a:ext uri="{FF2B5EF4-FFF2-40B4-BE49-F238E27FC236}">
                <a16:creationId xmlns:a16="http://schemas.microsoft.com/office/drawing/2014/main" id="{AE0AB37C-4ED9-63AA-08BB-1B6F00AC7BD1}"/>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335475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Modellversuch zur alkalischen Brennstoffzelle/ </a:t>
            </a:r>
            <a:br>
              <a:rPr lang="de-DE" sz="1800" dirty="0">
                <a:effectLst/>
                <a:latin typeface="Arial" panose="020B0604020202020204" pitchFamily="34" charset="0"/>
                <a:ea typeface="Calibri" panose="020F0502020204030204" pitchFamily="34" charset="0"/>
              </a:rPr>
            </a:br>
            <a:r>
              <a:rPr lang="de-DE" sz="1800" dirty="0">
                <a:effectLst/>
                <a:latin typeface="Arial" panose="020B0604020202020204" pitchFamily="34" charset="0"/>
                <a:ea typeface="Calibri" panose="020F0502020204030204" pitchFamily="34" charset="0"/>
              </a:rPr>
              <a:t>Brennstoffzelle mit minimalem Aufwand</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0" y="3578088"/>
            <a:ext cx="7610265" cy="2567134"/>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Bereich</a:t>
            </a:r>
            <a:r>
              <a:rPr lang="de-DE" b="1" dirty="0">
                <a:effectLst/>
                <a:latin typeface="Arial" panose="020B0604020202020204" pitchFamily="34" charset="0"/>
                <a:ea typeface="Calibri" panose="020F0502020204030204" pitchFamily="34" charset="0"/>
                <a:cs typeface="Arial" panose="020B0604020202020204" pitchFamily="34" charset="0"/>
              </a:rPr>
              <a:t> </a:t>
            </a:r>
            <a:r>
              <a:rPr lang="de-DE" b="1" dirty="0">
                <a:solidFill>
                  <a:schemeClr val="bg1">
                    <a:lumMod val="65000"/>
                  </a:schemeClr>
                </a:solidFill>
                <a:effectLst/>
                <a:latin typeface="Arial" panose="020B0604020202020204" pitchFamily="34" charset="0"/>
                <a:ea typeface="Calibri" panose="020F0502020204030204" pitchFamily="34" charset="0"/>
                <a:cs typeface="Arial" panose="020B0604020202020204" pitchFamily="34" charset="0"/>
              </a:rPr>
              <a:t>Chemie</a:t>
            </a:r>
            <a:r>
              <a:rPr lang="de-DE" b="1" dirty="0">
                <a:effectLst/>
                <a:latin typeface="Arial" panose="020B0604020202020204" pitchFamily="34" charset="0"/>
                <a:ea typeface="Calibri" panose="020F0502020204030204" pitchFamily="34" charset="0"/>
                <a:cs typeface="Arial" panose="020B0604020202020204" pitchFamily="34" charset="0"/>
              </a:rPr>
              <a:t>:</a:t>
            </a:r>
            <a:endParaRPr lang="de-DE" dirty="0">
              <a:effectLst/>
              <a:latin typeface="Arial" panose="020B0604020202020204" pitchFamily="34" charset="0"/>
              <a:ea typeface="Calibri" panose="020F0502020204030204" pitchFamily="34" charset="0"/>
              <a:cs typeface="Arial" panose="020B0604020202020204" pitchFamily="34" charset="0"/>
            </a:endParaRPr>
          </a:p>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Vergleiche den Modellversuch mit Brennstoffzellen in der technischen Realität, indem du die Tabelle in der Experimentieranleitung ausfüllst</a:t>
            </a:r>
            <a:r>
              <a:rPr lang="de-DE" sz="1800" dirty="0">
                <a:effectLst/>
                <a:latin typeface="Arial" panose="020B0604020202020204" pitchFamily="34" charset="0"/>
                <a:ea typeface="Calibri" panose="020F0502020204030204" pitchFamily="34" charset="0"/>
                <a:cs typeface="Arial" panose="020B0604020202020204" pitchFamily="34" charset="0"/>
              </a:rPr>
              <a:t>.</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486522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26</a:t>
            </a:fld>
            <a:endParaRPr lang="de-DE"/>
          </a:p>
        </p:txBody>
      </p:sp>
    </p:spTree>
    <p:extLst>
      <p:ext uri="{BB962C8B-B14F-4D97-AF65-F5344CB8AC3E}">
        <p14:creationId xmlns:p14="http://schemas.microsoft.com/office/powerpoint/2010/main" val="2243047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p:txBody>
          <a:bodyPr/>
          <a:lstStyle/>
          <a:p>
            <a:r>
              <a:rPr lang="de-DE" dirty="0"/>
              <a:t>Die ablaufende Reaktion ist identisch.</a:t>
            </a:r>
          </a:p>
          <a:p>
            <a:r>
              <a:rPr lang="de-DE" dirty="0"/>
              <a:t>Unterschiede ergeben sich zum Beispiel bei dem Elektrolyten, den Elektroden und dem Katalysator. Bei den </a:t>
            </a:r>
            <a:r>
              <a:rPr lang="de-DE" dirty="0" err="1"/>
              <a:t>Rasierscherfolien</a:t>
            </a:r>
            <a:r>
              <a:rPr lang="de-DE" dirty="0"/>
              <a:t> handelt es sich um platinierte Nickel-Netze. Platin wird oft als Katalysator verwendet.</a:t>
            </a:r>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27</a:t>
            </a:fld>
            <a:endParaRPr lang="de-DE"/>
          </a:p>
        </p:txBody>
      </p:sp>
    </p:spTree>
    <p:extLst>
      <p:ext uri="{BB962C8B-B14F-4D97-AF65-F5344CB8AC3E}">
        <p14:creationId xmlns:p14="http://schemas.microsoft.com/office/powerpoint/2010/main" val="2151164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28</a:t>
            </a:fld>
            <a:endParaRPr lang="de-DE"/>
          </a:p>
        </p:txBody>
      </p:sp>
    </p:spTree>
    <p:extLst>
      <p:ext uri="{BB962C8B-B14F-4D97-AF65-F5344CB8AC3E}">
        <p14:creationId xmlns:p14="http://schemas.microsoft.com/office/powerpoint/2010/main" val="3443752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Inhaltsplatzhalter 3">
                <a:extLst>
                  <a:ext uri="{FF2B5EF4-FFF2-40B4-BE49-F238E27FC236}">
                    <a16:creationId xmlns:a16="http://schemas.microsoft.com/office/drawing/2014/main" id="{7030AC7E-EB97-BCC9-FEEC-8F0D26B9C259}"/>
                  </a:ext>
                </a:extLst>
              </p:cNvPr>
              <p:cNvGraphicFramePr>
                <a:graphicFrameLocks noGrp="1"/>
              </p:cNvGraphicFramePr>
              <p:nvPr>
                <p:ph idx="1"/>
                <p:extLst>
                  <p:ext uri="{D42A27DB-BD31-4B8C-83A1-F6EECF244321}">
                    <p14:modId xmlns:p14="http://schemas.microsoft.com/office/powerpoint/2010/main" val="2207728181"/>
                  </p:ext>
                </p:extLst>
              </p:nvPr>
            </p:nvGraphicFramePr>
            <p:xfrm>
              <a:off x="1257300" y="1953736"/>
              <a:ext cx="7450282" cy="4145280"/>
            </p:xfrm>
            <a:graphic>
              <a:graphicData uri="http://schemas.openxmlformats.org/drawingml/2006/table">
                <a:tbl>
                  <a:tblPr firstRow="1" firstCol="1" bandRow="1">
                    <a:tableStyleId>{073A0DAA-6AF3-43AB-8588-CEC1D06C72B9}</a:tableStyleId>
                  </a:tblPr>
                  <a:tblGrid>
                    <a:gridCol w="2482862">
                      <a:extLst>
                        <a:ext uri="{9D8B030D-6E8A-4147-A177-3AD203B41FA5}">
                          <a16:colId xmlns:a16="http://schemas.microsoft.com/office/drawing/2014/main" val="991476573"/>
                        </a:ext>
                      </a:extLst>
                    </a:gridCol>
                    <a:gridCol w="2483710">
                      <a:extLst>
                        <a:ext uri="{9D8B030D-6E8A-4147-A177-3AD203B41FA5}">
                          <a16:colId xmlns:a16="http://schemas.microsoft.com/office/drawing/2014/main" val="2752857587"/>
                        </a:ext>
                      </a:extLst>
                    </a:gridCol>
                    <a:gridCol w="2483710">
                      <a:extLst>
                        <a:ext uri="{9D8B030D-6E8A-4147-A177-3AD203B41FA5}">
                          <a16:colId xmlns:a16="http://schemas.microsoft.com/office/drawing/2014/main" val="1470376033"/>
                        </a:ext>
                      </a:extLst>
                    </a:gridCol>
                  </a:tblGrid>
                  <a:tr h="706844">
                    <a:tc>
                      <a:txBody>
                        <a:bodyPr/>
                        <a:lstStyle/>
                        <a:p>
                          <a:pPr marL="269875" algn="l">
                            <a:spcBef>
                              <a:spcPts val="600"/>
                            </a:spcBef>
                            <a:spcAft>
                              <a:spcPts val="600"/>
                            </a:spcAft>
                          </a:pPr>
                          <a:r>
                            <a:rPr lang="de-DE" sz="1600" dirty="0">
                              <a:effectLst/>
                            </a:rPr>
                            <a:t>Kriterium</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Technische Brennstoffzelle</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Modellversuch zur alkalischen Brennstoffzelle</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0986374"/>
                      </a:ext>
                    </a:extLst>
                  </a:tr>
                  <a:tr h="235615">
                    <a:tc>
                      <a:txBody>
                        <a:bodyPr/>
                        <a:lstStyle/>
                        <a:p>
                          <a:pPr marL="269875" algn="l">
                            <a:spcBef>
                              <a:spcPts val="600"/>
                            </a:spcBef>
                            <a:spcAft>
                              <a:spcPts val="600"/>
                            </a:spcAft>
                          </a:pPr>
                          <a:r>
                            <a:rPr lang="de-DE" sz="1600">
                              <a:effectLst/>
                            </a:rPr>
                            <a:t>Brennstoff</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Wasserstoff, H</a:t>
                          </a:r>
                          <a:r>
                            <a:rPr lang="de-DE" sz="1600" baseline="-25000">
                              <a:effectLst/>
                            </a:rPr>
                            <a:t>2</a:t>
                          </a:r>
                          <a:r>
                            <a:rPr lang="de-DE" sz="1600">
                              <a:effectLst/>
                            </a:rPr>
                            <a:t> (g)</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Wasserstoff, H</a:t>
                          </a:r>
                          <a:r>
                            <a:rPr lang="de-DE" sz="1600" baseline="-25000">
                              <a:effectLst/>
                            </a:rPr>
                            <a:t>2</a:t>
                          </a:r>
                          <a:r>
                            <a:rPr lang="de-DE" sz="1600">
                              <a:effectLst/>
                            </a:rPr>
                            <a:t> (g)</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62620226"/>
                      </a:ext>
                    </a:extLst>
                  </a:tr>
                  <a:tr h="235615">
                    <a:tc>
                      <a:txBody>
                        <a:bodyPr/>
                        <a:lstStyle/>
                        <a:p>
                          <a:pPr marL="269875" algn="l">
                            <a:spcBef>
                              <a:spcPts val="600"/>
                            </a:spcBef>
                            <a:spcAft>
                              <a:spcPts val="600"/>
                            </a:spcAft>
                          </a:pPr>
                          <a:r>
                            <a:rPr lang="de-DE" sz="1600" dirty="0">
                              <a:effectLst/>
                            </a:rPr>
                            <a:t>Oxidationsmittel</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Sauerstoff, O</a:t>
                          </a:r>
                          <a:r>
                            <a:rPr lang="de-DE" sz="1600" baseline="-25000">
                              <a:effectLst/>
                            </a:rPr>
                            <a:t>2</a:t>
                          </a:r>
                          <a:r>
                            <a:rPr lang="de-DE" sz="1600">
                              <a:effectLst/>
                            </a:rPr>
                            <a:t> (g)</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Sauerstoff, O</a:t>
                          </a:r>
                          <a:r>
                            <a:rPr lang="de-DE" sz="1600" baseline="-25000">
                              <a:effectLst/>
                            </a:rPr>
                            <a:t>2</a:t>
                          </a:r>
                          <a:r>
                            <a:rPr lang="de-DE" sz="1600">
                              <a:effectLst/>
                            </a:rPr>
                            <a:t> (g)</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47856526"/>
                      </a:ext>
                    </a:extLst>
                  </a:tr>
                  <a:tr h="235615">
                    <a:tc>
                      <a:txBody>
                        <a:bodyPr/>
                        <a:lstStyle/>
                        <a:p>
                          <a:pPr marL="269875" algn="l">
                            <a:spcBef>
                              <a:spcPts val="600"/>
                            </a:spcBef>
                            <a:spcAft>
                              <a:spcPts val="600"/>
                            </a:spcAft>
                          </a:pPr>
                          <a:r>
                            <a:rPr lang="de-DE" sz="1600">
                              <a:effectLst/>
                            </a:rPr>
                            <a:t>Reaktionsgleichung</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14:m>
                            <m:oMath xmlns:m="http://schemas.openxmlformats.org/officeDocument/2006/math">
                              <m:r>
                                <a:rPr lang="de-DE" sz="1600" smtClean="0">
                                  <a:effectLst/>
                                  <a:latin typeface="Cambria Math" panose="02040503050406030204" pitchFamily="18" charset="0"/>
                                </a:rPr>
                                <m:t>2 </m:t>
                              </m:r>
                              <m:sSub>
                                <m:sSubPr>
                                  <m:ctrlPr>
                                    <a:rPr lang="de-DE" sz="1600" i="1">
                                      <a:effectLst/>
                                      <a:latin typeface="Cambria Math" panose="02040503050406030204" pitchFamily="18" charset="0"/>
                                    </a:rPr>
                                  </m:ctrlPr>
                                </m:sSubPr>
                                <m:e>
                                  <m:r>
                                    <m:rPr>
                                      <m:sty m:val="p"/>
                                    </m:rPr>
                                    <a:rPr lang="de-DE" sz="1600">
                                      <a:effectLst/>
                                      <a:latin typeface="Cambria Math" panose="02040503050406030204" pitchFamily="18" charset="0"/>
                                    </a:rPr>
                                    <m:t>H</m:t>
                                  </m:r>
                                </m:e>
                                <m:sub>
                                  <m:r>
                                    <a:rPr lang="de-DE" sz="1600">
                                      <a:effectLst/>
                                      <a:latin typeface="Cambria Math" panose="02040503050406030204" pitchFamily="18" charset="0"/>
                                    </a:rPr>
                                    <m:t>2</m:t>
                                  </m:r>
                                </m:sub>
                              </m:sSub>
                              <m:sSub>
                                <m:sSubPr>
                                  <m:ctrlPr>
                                    <a:rPr lang="de-DE" sz="1600" i="1" smtClean="0">
                                      <a:effectLst/>
                                      <a:latin typeface="Cambria Math" panose="02040503050406030204" pitchFamily="18" charset="0"/>
                                    </a:rPr>
                                  </m:ctrlPr>
                                </m:sSubPr>
                                <m:e>
                                  <m:r>
                                    <a:rPr lang="de-DE" sz="1600" b="0" i="0" smtClean="0">
                                      <a:effectLst/>
                                      <a:latin typeface="Cambria Math" panose="02040503050406030204" pitchFamily="18" charset="0"/>
                                    </a:rPr>
                                    <m:t>+ </m:t>
                                  </m:r>
                                  <m:r>
                                    <m:rPr>
                                      <m:sty m:val="p"/>
                                    </m:rPr>
                                    <a:rPr lang="de-DE" sz="1600">
                                      <a:effectLst/>
                                      <a:latin typeface="Cambria Math" panose="02040503050406030204" pitchFamily="18" charset="0"/>
                                    </a:rPr>
                                    <m:t>O</m:t>
                                  </m:r>
                                </m:e>
                                <m:sub>
                                  <m:r>
                                    <a:rPr lang="de-DE" sz="1600" smtClean="0">
                                      <a:effectLst/>
                                      <a:latin typeface="Cambria Math" panose="02040503050406030204" pitchFamily="18" charset="0"/>
                                    </a:rPr>
                                    <m:t>2</m:t>
                                  </m:r>
                                </m:sub>
                              </m:sSub>
                              <m:r>
                                <m:rPr>
                                  <m:nor/>
                                </m:rPr>
                                <a:rPr lang="de-DE" sz="1600">
                                  <a:effectLst/>
                                </a:rPr>
                                <m:t> ⇄ </m:t>
                              </m:r>
                              <m:r>
                                <a:rPr lang="de-DE" sz="1600">
                                  <a:effectLst/>
                                  <a:latin typeface="Cambria Math" panose="02040503050406030204" pitchFamily="18" charset="0"/>
                                </a:rPr>
                                <m:t>2 </m:t>
                              </m:r>
                              <m:sSub>
                                <m:sSubPr>
                                  <m:ctrlPr>
                                    <a:rPr lang="de-DE" sz="1600" i="1">
                                      <a:effectLst/>
                                      <a:latin typeface="Cambria Math" panose="02040503050406030204" pitchFamily="18" charset="0"/>
                                    </a:rPr>
                                  </m:ctrlPr>
                                </m:sSubPr>
                                <m:e>
                                  <m:r>
                                    <m:rPr>
                                      <m:sty m:val="p"/>
                                    </m:rPr>
                                    <a:rPr lang="de-DE" sz="1600">
                                      <a:effectLst/>
                                      <a:latin typeface="Cambria Math" panose="02040503050406030204" pitchFamily="18" charset="0"/>
                                    </a:rPr>
                                    <m:t>H</m:t>
                                  </m:r>
                                </m:e>
                                <m:sub>
                                  <m:r>
                                    <a:rPr lang="de-DE" sz="1600">
                                      <a:effectLst/>
                                      <a:latin typeface="Cambria Math" panose="02040503050406030204" pitchFamily="18" charset="0"/>
                                    </a:rPr>
                                    <m:t>2</m:t>
                                  </m:r>
                                </m:sub>
                              </m:sSub>
                            </m:oMath>
                          </a14:m>
                          <a:r>
                            <a:rPr lang="de-DE" sz="1600" dirty="0">
                              <a:effectLst/>
                            </a:rPr>
                            <a:t>O</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14:m>
                            <m:oMath xmlns:m="http://schemas.openxmlformats.org/officeDocument/2006/math">
                              <m:r>
                                <a:rPr lang="de-DE" sz="1600" smtClean="0">
                                  <a:effectLst/>
                                  <a:latin typeface="Cambria Math" panose="02040503050406030204" pitchFamily="18" charset="0"/>
                                </a:rPr>
                                <m:t>2 </m:t>
                              </m:r>
                              <m:sSub>
                                <m:sSubPr>
                                  <m:ctrlPr>
                                    <a:rPr lang="de-DE" sz="1600" i="1">
                                      <a:effectLst/>
                                      <a:latin typeface="Cambria Math" panose="02040503050406030204" pitchFamily="18" charset="0"/>
                                    </a:rPr>
                                  </m:ctrlPr>
                                </m:sSubPr>
                                <m:e>
                                  <m:r>
                                    <m:rPr>
                                      <m:sty m:val="p"/>
                                    </m:rPr>
                                    <a:rPr lang="de-DE" sz="1600">
                                      <a:effectLst/>
                                      <a:latin typeface="Cambria Math" panose="02040503050406030204" pitchFamily="18" charset="0"/>
                                    </a:rPr>
                                    <m:t>H</m:t>
                                  </m:r>
                                </m:e>
                                <m:sub>
                                  <m:r>
                                    <a:rPr lang="de-DE" sz="1600">
                                      <a:effectLst/>
                                      <a:latin typeface="Cambria Math" panose="02040503050406030204" pitchFamily="18" charset="0"/>
                                    </a:rPr>
                                    <m:t>2</m:t>
                                  </m:r>
                                </m:sub>
                              </m:sSub>
                              <m:sSub>
                                <m:sSubPr>
                                  <m:ctrlPr>
                                    <a:rPr lang="de-DE" sz="1600" i="1" smtClean="0">
                                      <a:effectLst/>
                                      <a:latin typeface="Cambria Math" panose="02040503050406030204" pitchFamily="18" charset="0"/>
                                    </a:rPr>
                                  </m:ctrlPr>
                                </m:sSubPr>
                                <m:e>
                                  <m:r>
                                    <a:rPr lang="de-DE" sz="1600" b="0" i="0" smtClean="0">
                                      <a:effectLst/>
                                      <a:latin typeface="Cambria Math" panose="02040503050406030204" pitchFamily="18" charset="0"/>
                                    </a:rPr>
                                    <m:t>+ </m:t>
                                  </m:r>
                                  <m:r>
                                    <m:rPr>
                                      <m:sty m:val="p"/>
                                    </m:rPr>
                                    <a:rPr lang="de-DE" sz="1600">
                                      <a:effectLst/>
                                      <a:latin typeface="Cambria Math" panose="02040503050406030204" pitchFamily="18" charset="0"/>
                                    </a:rPr>
                                    <m:t>O</m:t>
                                  </m:r>
                                </m:e>
                                <m:sub>
                                  <m:r>
                                    <a:rPr lang="de-DE" sz="1600">
                                      <a:effectLst/>
                                      <a:latin typeface="Cambria Math" panose="02040503050406030204" pitchFamily="18" charset="0"/>
                                    </a:rPr>
                                    <m:t>2</m:t>
                                  </m:r>
                                </m:sub>
                              </m:sSub>
                              <m:r>
                                <m:rPr>
                                  <m:nor/>
                                </m:rPr>
                                <a:rPr lang="de-DE" sz="1600">
                                  <a:effectLst/>
                                </a:rPr>
                                <m:t> ⇄ </m:t>
                              </m:r>
                              <m:r>
                                <a:rPr lang="de-DE" sz="1600">
                                  <a:effectLst/>
                                  <a:latin typeface="Cambria Math" panose="02040503050406030204" pitchFamily="18" charset="0"/>
                                </a:rPr>
                                <m:t>2 </m:t>
                              </m:r>
                              <m:sSub>
                                <m:sSubPr>
                                  <m:ctrlPr>
                                    <a:rPr lang="de-DE" sz="1600" i="1">
                                      <a:effectLst/>
                                      <a:latin typeface="Cambria Math" panose="02040503050406030204" pitchFamily="18" charset="0"/>
                                    </a:rPr>
                                  </m:ctrlPr>
                                </m:sSubPr>
                                <m:e>
                                  <m:r>
                                    <m:rPr>
                                      <m:sty m:val="p"/>
                                    </m:rPr>
                                    <a:rPr lang="de-DE" sz="1600">
                                      <a:effectLst/>
                                      <a:latin typeface="Cambria Math" panose="02040503050406030204" pitchFamily="18" charset="0"/>
                                    </a:rPr>
                                    <m:t>H</m:t>
                                  </m:r>
                                </m:e>
                                <m:sub>
                                  <m:r>
                                    <a:rPr lang="de-DE" sz="1600">
                                      <a:effectLst/>
                                      <a:latin typeface="Cambria Math" panose="02040503050406030204" pitchFamily="18" charset="0"/>
                                    </a:rPr>
                                    <m:t>2</m:t>
                                  </m:r>
                                </m:sub>
                              </m:sSub>
                            </m:oMath>
                          </a14:m>
                          <a:r>
                            <a:rPr lang="de-DE" sz="1600" dirty="0">
                              <a:effectLst/>
                            </a:rPr>
                            <a:t>O</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07709946"/>
                      </a:ext>
                    </a:extLst>
                  </a:tr>
                  <a:tr h="235615">
                    <a:tc>
                      <a:txBody>
                        <a:bodyPr/>
                        <a:lstStyle/>
                        <a:p>
                          <a:pPr marL="269875" algn="l">
                            <a:spcBef>
                              <a:spcPts val="600"/>
                            </a:spcBef>
                            <a:spcAft>
                              <a:spcPts val="600"/>
                            </a:spcAft>
                          </a:pPr>
                          <a:r>
                            <a:rPr lang="de-DE" sz="1600">
                              <a:effectLst/>
                            </a:rPr>
                            <a:t>Elektrolyt</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a:effectLst/>
                            </a:rPr>
                            <a:t>Kalilauge</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Natronlauge</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72674119"/>
                      </a:ext>
                    </a:extLst>
                  </a:tr>
                  <a:tr h="471229">
                    <a:tc>
                      <a:txBody>
                        <a:bodyPr/>
                        <a:lstStyle/>
                        <a:p>
                          <a:pPr marL="269875" algn="l">
                            <a:spcBef>
                              <a:spcPts val="600"/>
                            </a:spcBef>
                            <a:spcAft>
                              <a:spcPts val="600"/>
                            </a:spcAft>
                          </a:pPr>
                          <a:r>
                            <a:rPr lang="de-DE" sz="1600">
                              <a:effectLst/>
                            </a:rPr>
                            <a:t>Elektroden</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err="1">
                              <a:effectLst/>
                            </a:rPr>
                            <a:t>Raney</a:t>
                          </a:r>
                          <a:r>
                            <a:rPr lang="de-DE" sz="1600" dirty="0">
                              <a:effectLst/>
                            </a:rPr>
                            <a:t>-Nickel auf Nickel</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a:effectLst/>
                            </a:rPr>
                            <a:t>Platinierte Nickelnetze</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04567904"/>
                      </a:ext>
                    </a:extLst>
                  </a:tr>
                  <a:tr h="235615">
                    <a:tc>
                      <a:txBody>
                        <a:bodyPr/>
                        <a:lstStyle/>
                        <a:p>
                          <a:pPr marL="269875" algn="l">
                            <a:spcBef>
                              <a:spcPts val="600"/>
                            </a:spcBef>
                            <a:spcAft>
                              <a:spcPts val="600"/>
                            </a:spcAft>
                          </a:pPr>
                          <a:r>
                            <a:rPr lang="de-DE" sz="1600">
                              <a:effectLst/>
                            </a:rPr>
                            <a:t>Katalysator</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Raney-Nickel</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Platin</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18841737"/>
                      </a:ext>
                    </a:extLst>
                  </a:tr>
                  <a:tr h="235615">
                    <a:tc>
                      <a:txBody>
                        <a:bodyPr/>
                        <a:lstStyle/>
                        <a:p>
                          <a:pPr marL="269875" algn="l">
                            <a:spcBef>
                              <a:spcPts val="600"/>
                            </a:spcBef>
                            <a:spcAft>
                              <a:spcPts val="600"/>
                            </a:spcAft>
                          </a:pPr>
                          <a:r>
                            <a:rPr lang="de-DE" sz="1600">
                              <a:effectLst/>
                            </a:rPr>
                            <a:t>Membran</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oft Nafion</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a:effectLst/>
                            </a:rPr>
                            <a:t>Keine</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95522487"/>
                      </a:ext>
                    </a:extLst>
                  </a:tr>
                  <a:tr h="706844">
                    <a:tc>
                      <a:txBody>
                        <a:bodyPr/>
                        <a:lstStyle/>
                        <a:p>
                          <a:pPr marL="269875" algn="l">
                            <a:spcBef>
                              <a:spcPts val="600"/>
                            </a:spcBef>
                            <a:spcAft>
                              <a:spcPts val="600"/>
                            </a:spcAft>
                          </a:pPr>
                          <a:r>
                            <a:rPr lang="de-DE" sz="1600" dirty="0">
                              <a:effectLst/>
                            </a:rPr>
                            <a:t>Bereitstellung der Edukte</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Kontinuierliche Zufuhr</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a:effectLst/>
                            </a:rPr>
                            <a:t>Gewinnung durch vorherige Elektrolyse im Gefäß</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29585821"/>
                      </a:ext>
                    </a:extLst>
                  </a:tr>
                  <a:tr h="471229">
                    <a:tc>
                      <a:txBody>
                        <a:bodyPr/>
                        <a:lstStyle/>
                        <a:p>
                          <a:pPr marL="269875" algn="l">
                            <a:spcBef>
                              <a:spcPts val="600"/>
                            </a:spcBef>
                            <a:spcAft>
                              <a:spcPts val="600"/>
                            </a:spcAft>
                          </a:pPr>
                          <a:r>
                            <a:rPr lang="de-DE" sz="1600" dirty="0">
                              <a:effectLst/>
                            </a:rPr>
                            <a:t>Ableitung der Produkte</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Kontinuierlich</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a:effectLst/>
                            </a:rPr>
                            <a:t>Keine</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04128280"/>
                      </a:ext>
                    </a:extLst>
                  </a:tr>
                  <a:tr h="235615">
                    <a:tc>
                      <a:txBody>
                        <a:bodyPr/>
                        <a:lstStyle/>
                        <a:p>
                          <a:pPr marL="269875" algn="l">
                            <a:spcBef>
                              <a:spcPts val="600"/>
                            </a:spcBef>
                            <a:spcAft>
                              <a:spcPts val="600"/>
                            </a:spcAft>
                          </a:pPr>
                          <a:r>
                            <a:rPr lang="de-DE" sz="1600">
                              <a:effectLst/>
                            </a:rPr>
                            <a:t>Erreichte Spannung</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1,2 V</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a:effectLst/>
                            </a:rPr>
                            <a:t>1 V</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60245272"/>
                      </a:ext>
                    </a:extLst>
                  </a:tr>
                </a:tbl>
              </a:graphicData>
            </a:graphic>
          </p:graphicFrame>
        </mc:Choice>
        <mc:Fallback xmlns="">
          <p:graphicFrame>
            <p:nvGraphicFramePr>
              <p:cNvPr id="4" name="Inhaltsplatzhalter 3">
                <a:extLst>
                  <a:ext uri="{FF2B5EF4-FFF2-40B4-BE49-F238E27FC236}">
                    <a16:creationId xmlns:a16="http://schemas.microsoft.com/office/drawing/2014/main" id="{7030AC7E-EB97-BCC9-FEEC-8F0D26B9C259}"/>
                  </a:ext>
                </a:extLst>
              </p:cNvPr>
              <p:cNvGraphicFramePr>
                <a:graphicFrameLocks noGrp="1"/>
              </p:cNvGraphicFramePr>
              <p:nvPr>
                <p:ph idx="1"/>
                <p:extLst>
                  <p:ext uri="{D42A27DB-BD31-4B8C-83A1-F6EECF244321}">
                    <p14:modId xmlns:p14="http://schemas.microsoft.com/office/powerpoint/2010/main" val="2207728181"/>
                  </p:ext>
                </p:extLst>
              </p:nvPr>
            </p:nvGraphicFramePr>
            <p:xfrm>
              <a:off x="1257300" y="1953736"/>
              <a:ext cx="7450282" cy="4145280"/>
            </p:xfrm>
            <a:graphic>
              <a:graphicData uri="http://schemas.openxmlformats.org/drawingml/2006/table">
                <a:tbl>
                  <a:tblPr firstRow="1" firstCol="1" bandRow="1">
                    <a:tableStyleId>{073A0DAA-6AF3-43AB-8588-CEC1D06C72B9}</a:tableStyleId>
                  </a:tblPr>
                  <a:tblGrid>
                    <a:gridCol w="2482862">
                      <a:extLst>
                        <a:ext uri="{9D8B030D-6E8A-4147-A177-3AD203B41FA5}">
                          <a16:colId xmlns:a16="http://schemas.microsoft.com/office/drawing/2014/main" val="991476573"/>
                        </a:ext>
                      </a:extLst>
                    </a:gridCol>
                    <a:gridCol w="2483710">
                      <a:extLst>
                        <a:ext uri="{9D8B030D-6E8A-4147-A177-3AD203B41FA5}">
                          <a16:colId xmlns:a16="http://schemas.microsoft.com/office/drawing/2014/main" val="2752857587"/>
                        </a:ext>
                      </a:extLst>
                    </a:gridCol>
                    <a:gridCol w="2483710">
                      <a:extLst>
                        <a:ext uri="{9D8B030D-6E8A-4147-A177-3AD203B41FA5}">
                          <a16:colId xmlns:a16="http://schemas.microsoft.com/office/drawing/2014/main" val="1470376033"/>
                        </a:ext>
                      </a:extLst>
                    </a:gridCol>
                  </a:tblGrid>
                  <a:tr h="731520">
                    <a:tc>
                      <a:txBody>
                        <a:bodyPr/>
                        <a:lstStyle/>
                        <a:p>
                          <a:pPr marL="269875" algn="l">
                            <a:spcBef>
                              <a:spcPts val="600"/>
                            </a:spcBef>
                            <a:spcAft>
                              <a:spcPts val="600"/>
                            </a:spcAft>
                          </a:pPr>
                          <a:r>
                            <a:rPr lang="de-DE" sz="1600" dirty="0">
                              <a:effectLst/>
                            </a:rPr>
                            <a:t>Kriterium</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Technische Brennstoffzelle</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Modellversuch zur alkalischen Brennstoffzelle</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0986374"/>
                      </a:ext>
                    </a:extLst>
                  </a:tr>
                  <a:tr h="243840">
                    <a:tc>
                      <a:txBody>
                        <a:bodyPr/>
                        <a:lstStyle/>
                        <a:p>
                          <a:pPr marL="269875" algn="l">
                            <a:spcBef>
                              <a:spcPts val="600"/>
                            </a:spcBef>
                            <a:spcAft>
                              <a:spcPts val="600"/>
                            </a:spcAft>
                          </a:pPr>
                          <a:r>
                            <a:rPr lang="de-DE" sz="1600">
                              <a:effectLst/>
                            </a:rPr>
                            <a:t>Brennstoff</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Wasserstoff, H</a:t>
                          </a:r>
                          <a:r>
                            <a:rPr lang="de-DE" sz="1600" baseline="-25000">
                              <a:effectLst/>
                            </a:rPr>
                            <a:t>2</a:t>
                          </a:r>
                          <a:r>
                            <a:rPr lang="de-DE" sz="1600">
                              <a:effectLst/>
                            </a:rPr>
                            <a:t> (g)</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Wasserstoff, H</a:t>
                          </a:r>
                          <a:r>
                            <a:rPr lang="de-DE" sz="1600" baseline="-25000">
                              <a:effectLst/>
                            </a:rPr>
                            <a:t>2</a:t>
                          </a:r>
                          <a:r>
                            <a:rPr lang="de-DE" sz="1600">
                              <a:effectLst/>
                            </a:rPr>
                            <a:t> (g)</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62620226"/>
                      </a:ext>
                    </a:extLst>
                  </a:tr>
                  <a:tr h="243840">
                    <a:tc>
                      <a:txBody>
                        <a:bodyPr/>
                        <a:lstStyle/>
                        <a:p>
                          <a:pPr marL="269875" algn="l">
                            <a:spcBef>
                              <a:spcPts val="600"/>
                            </a:spcBef>
                            <a:spcAft>
                              <a:spcPts val="600"/>
                            </a:spcAft>
                          </a:pPr>
                          <a:r>
                            <a:rPr lang="de-DE" sz="1600" dirty="0">
                              <a:effectLst/>
                            </a:rPr>
                            <a:t>Oxidationsmittel</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Sauerstoff, O</a:t>
                          </a:r>
                          <a:r>
                            <a:rPr lang="de-DE" sz="1600" baseline="-25000">
                              <a:effectLst/>
                            </a:rPr>
                            <a:t>2</a:t>
                          </a:r>
                          <a:r>
                            <a:rPr lang="de-DE" sz="1600">
                              <a:effectLst/>
                            </a:rPr>
                            <a:t> (g)</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Sauerstoff, O</a:t>
                          </a:r>
                          <a:r>
                            <a:rPr lang="de-DE" sz="1600" baseline="-25000">
                              <a:effectLst/>
                            </a:rPr>
                            <a:t>2</a:t>
                          </a:r>
                          <a:r>
                            <a:rPr lang="de-DE" sz="1600">
                              <a:effectLst/>
                            </a:rPr>
                            <a:t> (g)</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47856526"/>
                      </a:ext>
                    </a:extLst>
                  </a:tr>
                  <a:tr h="243840">
                    <a:tc>
                      <a:txBody>
                        <a:bodyPr/>
                        <a:lstStyle/>
                        <a:p>
                          <a:pPr marL="269875" algn="l">
                            <a:spcBef>
                              <a:spcPts val="600"/>
                            </a:spcBef>
                            <a:spcAft>
                              <a:spcPts val="600"/>
                            </a:spcAft>
                          </a:pPr>
                          <a:r>
                            <a:rPr lang="de-DE" sz="1600">
                              <a:effectLst/>
                            </a:rPr>
                            <a:t>Reaktionsgleichung</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endParaRPr lang="de-DE"/>
                        </a:p>
                      </a:txBody>
                      <a:tcPr marL="68580" marR="68580" marT="0" marB="0">
                        <a:blipFill>
                          <a:blip r:embed="rId2"/>
                          <a:stretch>
                            <a:fillRect l="-100491" t="-525000" r="-101229" b="-1152500"/>
                          </a:stretch>
                        </a:blipFill>
                      </a:tcPr>
                    </a:tc>
                    <a:tc>
                      <a:txBody>
                        <a:bodyPr/>
                        <a:lstStyle/>
                        <a:p>
                          <a:endParaRPr lang="de-DE"/>
                        </a:p>
                      </a:txBody>
                      <a:tcPr marL="68580" marR="68580" marT="0" marB="0">
                        <a:blipFill>
                          <a:blip r:embed="rId2"/>
                          <a:stretch>
                            <a:fillRect l="-200000" t="-525000" r="-980" b="-1152500"/>
                          </a:stretch>
                        </a:blipFill>
                      </a:tcPr>
                    </a:tc>
                    <a:extLst>
                      <a:ext uri="{0D108BD9-81ED-4DB2-BD59-A6C34878D82A}">
                        <a16:rowId xmlns:a16="http://schemas.microsoft.com/office/drawing/2014/main" val="3707709946"/>
                      </a:ext>
                    </a:extLst>
                  </a:tr>
                  <a:tr h="243840">
                    <a:tc>
                      <a:txBody>
                        <a:bodyPr/>
                        <a:lstStyle/>
                        <a:p>
                          <a:pPr marL="269875" algn="l">
                            <a:spcBef>
                              <a:spcPts val="600"/>
                            </a:spcBef>
                            <a:spcAft>
                              <a:spcPts val="600"/>
                            </a:spcAft>
                          </a:pPr>
                          <a:r>
                            <a:rPr lang="de-DE" sz="1600">
                              <a:effectLst/>
                            </a:rPr>
                            <a:t>Elektrolyt</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a:effectLst/>
                            </a:rPr>
                            <a:t>Kalilauge</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Natronlauge</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72674119"/>
                      </a:ext>
                    </a:extLst>
                  </a:tr>
                  <a:tr h="487680">
                    <a:tc>
                      <a:txBody>
                        <a:bodyPr/>
                        <a:lstStyle/>
                        <a:p>
                          <a:pPr marL="269875" algn="l">
                            <a:spcBef>
                              <a:spcPts val="600"/>
                            </a:spcBef>
                            <a:spcAft>
                              <a:spcPts val="600"/>
                            </a:spcAft>
                          </a:pPr>
                          <a:r>
                            <a:rPr lang="de-DE" sz="1600">
                              <a:effectLst/>
                            </a:rPr>
                            <a:t>Elektroden</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err="1">
                              <a:effectLst/>
                            </a:rPr>
                            <a:t>Raney</a:t>
                          </a:r>
                          <a:r>
                            <a:rPr lang="de-DE" sz="1600" dirty="0">
                              <a:effectLst/>
                            </a:rPr>
                            <a:t>-Nickel auf Nickel</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a:effectLst/>
                            </a:rPr>
                            <a:t>Platinierte Nickelnetze</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04567904"/>
                      </a:ext>
                    </a:extLst>
                  </a:tr>
                  <a:tr h="243840">
                    <a:tc>
                      <a:txBody>
                        <a:bodyPr/>
                        <a:lstStyle/>
                        <a:p>
                          <a:pPr marL="269875" algn="l">
                            <a:spcBef>
                              <a:spcPts val="600"/>
                            </a:spcBef>
                            <a:spcAft>
                              <a:spcPts val="600"/>
                            </a:spcAft>
                          </a:pPr>
                          <a:r>
                            <a:rPr lang="de-DE" sz="1600">
                              <a:effectLst/>
                            </a:rPr>
                            <a:t>Katalysator</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Raney-Nickel</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Platin</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18841737"/>
                      </a:ext>
                    </a:extLst>
                  </a:tr>
                  <a:tr h="243840">
                    <a:tc>
                      <a:txBody>
                        <a:bodyPr/>
                        <a:lstStyle/>
                        <a:p>
                          <a:pPr marL="269875" algn="l">
                            <a:spcBef>
                              <a:spcPts val="600"/>
                            </a:spcBef>
                            <a:spcAft>
                              <a:spcPts val="600"/>
                            </a:spcAft>
                          </a:pPr>
                          <a:r>
                            <a:rPr lang="de-DE" sz="1600">
                              <a:effectLst/>
                            </a:rPr>
                            <a:t>Membran</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oft Nafion</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a:effectLst/>
                            </a:rPr>
                            <a:t>Keine</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95522487"/>
                      </a:ext>
                    </a:extLst>
                  </a:tr>
                  <a:tr h="731520">
                    <a:tc>
                      <a:txBody>
                        <a:bodyPr/>
                        <a:lstStyle/>
                        <a:p>
                          <a:pPr marL="269875" algn="l">
                            <a:spcBef>
                              <a:spcPts val="600"/>
                            </a:spcBef>
                            <a:spcAft>
                              <a:spcPts val="600"/>
                            </a:spcAft>
                          </a:pPr>
                          <a:r>
                            <a:rPr lang="de-DE" sz="1600" dirty="0">
                              <a:effectLst/>
                            </a:rPr>
                            <a:t>Bereitstellung der Edukte</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Kontinuierliche Zufuhr</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a:effectLst/>
                            </a:rPr>
                            <a:t>Gewinnung durch vorherige Elektrolyse im Gefäß</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29585821"/>
                      </a:ext>
                    </a:extLst>
                  </a:tr>
                  <a:tr h="487680">
                    <a:tc>
                      <a:txBody>
                        <a:bodyPr/>
                        <a:lstStyle/>
                        <a:p>
                          <a:pPr marL="269875" algn="l">
                            <a:spcBef>
                              <a:spcPts val="600"/>
                            </a:spcBef>
                            <a:spcAft>
                              <a:spcPts val="600"/>
                            </a:spcAft>
                          </a:pPr>
                          <a:r>
                            <a:rPr lang="de-DE" sz="1600" dirty="0">
                              <a:effectLst/>
                            </a:rPr>
                            <a:t>Ableitung der Produkte</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Kontinuierlich</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a:effectLst/>
                            </a:rPr>
                            <a:t>Keine</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04128280"/>
                      </a:ext>
                    </a:extLst>
                  </a:tr>
                  <a:tr h="243840">
                    <a:tc>
                      <a:txBody>
                        <a:bodyPr/>
                        <a:lstStyle/>
                        <a:p>
                          <a:pPr marL="269875" algn="l">
                            <a:spcBef>
                              <a:spcPts val="600"/>
                            </a:spcBef>
                            <a:spcAft>
                              <a:spcPts val="600"/>
                            </a:spcAft>
                          </a:pPr>
                          <a:r>
                            <a:rPr lang="de-DE" sz="1600">
                              <a:effectLst/>
                            </a:rPr>
                            <a:t>Erreichte Spannung</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a:effectLst/>
                            </a:rPr>
                            <a:t>1,2 V</a:t>
                          </a:r>
                          <a:endParaRPr lang="de-DE"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269875" algn="l">
                            <a:spcBef>
                              <a:spcPts val="600"/>
                            </a:spcBef>
                            <a:spcAft>
                              <a:spcPts val="600"/>
                            </a:spcAft>
                          </a:pPr>
                          <a:r>
                            <a:rPr lang="de-DE" sz="1600" dirty="0">
                              <a:effectLst/>
                            </a:rPr>
                            <a:t>1 V</a:t>
                          </a:r>
                          <a:endParaRPr lang="de-DE"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60245272"/>
                      </a:ext>
                    </a:extLst>
                  </a:tr>
                </a:tbl>
              </a:graphicData>
            </a:graphic>
          </p:graphicFrame>
        </mc:Fallback>
      </mc:AlternateContent>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29</a:t>
            </a:fld>
            <a:endParaRPr lang="de-DE"/>
          </a:p>
        </p:txBody>
      </p:sp>
      <p:sp>
        <p:nvSpPr>
          <p:cNvPr id="2" name="Rechteck 1">
            <a:hlinkClick r:id="rId3" action="ppaction://hlinksldjump"/>
            <a:extLst>
              <a:ext uri="{FF2B5EF4-FFF2-40B4-BE49-F238E27FC236}">
                <a16:creationId xmlns:a16="http://schemas.microsoft.com/office/drawing/2014/main" id="{6F832BA9-7672-9E3E-694A-BC192A81ADAE}"/>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227129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Modellversuch zur Kohlenstoffdioxid-Speicherung mittels CCS </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22567" y="3058575"/>
            <a:ext cx="785712" cy="900113"/>
          </a:xfrm>
          <a:prstGeom prst="rect">
            <a:avLst/>
          </a:prstGeom>
        </p:spPr>
      </p:pic>
      <p:sp>
        <p:nvSpPr>
          <p:cNvPr id="7" name="Textplatzhalter 6"/>
          <p:cNvSpPr>
            <a:spLocks noGrp="1"/>
          </p:cNvSpPr>
          <p:nvPr>
            <p:ph type="body" sz="quarter" idx="15"/>
          </p:nvPr>
        </p:nvSpPr>
        <p:spPr>
          <a:xfrm>
            <a:off x="1772274" y="2762817"/>
            <a:ext cx="6794564" cy="2161311"/>
          </a:xfrm>
        </p:spPr>
        <p:txBody>
          <a:bodyPr/>
          <a:lstStyle/>
          <a:p>
            <a:pPr marL="269875" indent="-269875" algn="just">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	Bereich </a:t>
            </a:r>
            <a:r>
              <a:rPr lang="de-DE" b="1" dirty="0">
                <a:solidFill>
                  <a:srgbClr val="833C0B"/>
                </a:solidFill>
                <a:effectLst/>
                <a:latin typeface="Arial" panose="020B0604020202020204" pitchFamily="34" charset="0"/>
                <a:ea typeface="Calibri" panose="020F0502020204030204" pitchFamily="34" charset="0"/>
                <a:cs typeface="Arial" panose="020B0604020202020204" pitchFamily="34" charset="0"/>
              </a:rPr>
              <a:t>Geografie</a:t>
            </a:r>
            <a:r>
              <a:rPr lang="de-DE" dirty="0">
                <a:effectLst/>
                <a:latin typeface="Arial" panose="020B0604020202020204" pitchFamily="34" charset="0"/>
                <a:ea typeface="Calibri" panose="020F0502020204030204" pitchFamily="34" charset="0"/>
                <a:cs typeface="Arial" panose="020B0604020202020204" pitchFamily="34" charset="0"/>
              </a:rPr>
              <a:t>:</a:t>
            </a:r>
          </a:p>
          <a:p>
            <a:pPr marL="269875" indent="-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	Recherchiere im Internet, welche Regionen in Deutschland geeignet sind, um Kohlenstoffdioxid mittels CCS zu speichern. Stelle deine Ergebnisse in einer Deutschland-Karte dar.</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39774401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Wasserstoff aus Zuckerrüben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30</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3265714"/>
            <a:ext cx="6862717" cy="2879508"/>
          </a:xfrm>
        </p:spPr>
        <p:txBody>
          <a:bodyPr/>
          <a:lstStyle/>
          <a:p>
            <a:pPr marL="269875">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Bereich </a:t>
            </a:r>
            <a:r>
              <a:rPr lang="de-DE" b="1" dirty="0">
                <a:solidFill>
                  <a:srgbClr val="0000FF"/>
                </a:solidFill>
                <a:effectLst/>
                <a:latin typeface="Arial" panose="020B0604020202020204" pitchFamily="34" charset="0"/>
                <a:ea typeface="Calibri" panose="020F0502020204030204" pitchFamily="34" charset="0"/>
                <a:cs typeface="Arial" panose="020B0604020202020204" pitchFamily="34" charset="0"/>
              </a:rPr>
              <a:t>Mathematik</a:t>
            </a:r>
            <a:r>
              <a:rPr lang="de-DE" dirty="0">
                <a:effectLst/>
                <a:latin typeface="Arial" panose="020B0604020202020204" pitchFamily="34" charset="0"/>
                <a:ea typeface="Calibri" panose="020F0502020204030204" pitchFamily="34" charset="0"/>
                <a:cs typeface="Arial" panose="020B0604020202020204" pitchFamily="34" charset="0"/>
              </a:rPr>
              <a:t>/ </a:t>
            </a:r>
            <a:r>
              <a:rPr lang="de-DE" b="1" dirty="0">
                <a:solidFill>
                  <a:schemeClr val="bg1">
                    <a:lumMod val="65000"/>
                  </a:schemeClr>
                </a:solidFill>
                <a:effectLst/>
                <a:latin typeface="Arial" panose="020B0604020202020204" pitchFamily="34" charset="0"/>
                <a:ea typeface="Calibri" panose="020F0502020204030204" pitchFamily="34" charset="0"/>
                <a:cs typeface="Arial" panose="020B0604020202020204" pitchFamily="34" charset="0"/>
              </a:rPr>
              <a:t>Chemie</a:t>
            </a:r>
            <a:r>
              <a:rPr lang="de-DE" dirty="0">
                <a:effectLst/>
                <a:latin typeface="Arial" panose="020B0604020202020204" pitchFamily="34" charset="0"/>
                <a:ea typeface="Calibri" panose="020F0502020204030204" pitchFamily="34" charset="0"/>
                <a:cs typeface="Arial" panose="020B0604020202020204" pitchFamily="34" charset="0"/>
              </a:rPr>
              <a:t>:</a:t>
            </a:r>
          </a:p>
          <a:p>
            <a:pPr marL="269875">
              <a:spcBef>
                <a:spcPts val="600"/>
              </a:spcBef>
              <a:spcAft>
                <a:spcPts val="600"/>
              </a:spcAft>
            </a:pPr>
            <a:endParaRPr lang="de-DE" dirty="0">
              <a:effectLst/>
              <a:latin typeface="Arial" panose="020B0604020202020204" pitchFamily="34" charset="0"/>
              <a:ea typeface="Calibri" panose="020F0502020204030204" pitchFamily="34" charset="0"/>
              <a:cs typeface="Arial" panose="020B0604020202020204" pitchFamily="34" charset="0"/>
            </a:endParaRPr>
          </a:p>
          <a:p>
            <a:pPr marL="269875">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Bestimme, wie viel Kilogramm Biomasse benötigt werden, um eine solche Menge Wasserstoff zu erzeugen, dass eine Energiemenge von E=1TWh zur Verfügung steht. Du kannst annehmen, dass aus 7,5kg Biomasse 1kg Wasserstoff gewonnen werden kann.</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2264893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25DB781-0538-F2C8-DAF3-0A855F7C81E9}"/>
              </a:ext>
            </a:extLst>
          </p:cNvPr>
          <p:cNvSpPr>
            <a:spLocks noGrp="1"/>
          </p:cNvSpPr>
          <p:nvPr>
            <p:ph type="sldNum" sz="quarter" idx="12"/>
          </p:nvPr>
        </p:nvSpPr>
        <p:spPr/>
        <p:txBody>
          <a:bodyPr/>
          <a:lstStyle/>
          <a:p>
            <a:fld id="{512B0DB9-0322-4ED9-940E-5222A7C612BE}" type="slidenum">
              <a:rPr lang="de-DE" smtClean="0"/>
              <a:t>31</a:t>
            </a:fld>
            <a:endParaRPr lang="de-DE"/>
          </a:p>
        </p:txBody>
      </p:sp>
    </p:spTree>
    <p:extLst>
      <p:ext uri="{BB962C8B-B14F-4D97-AF65-F5344CB8AC3E}">
        <p14:creationId xmlns:p14="http://schemas.microsoft.com/office/powerpoint/2010/main" val="4136917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Inhaltsplatzhalter 1">
                <a:extLst>
                  <a:ext uri="{FF2B5EF4-FFF2-40B4-BE49-F238E27FC236}">
                    <a16:creationId xmlns:a16="http://schemas.microsoft.com/office/drawing/2014/main" id="{4AA75762-7749-C835-42DB-7DA205C24CB4}"/>
                  </a:ext>
                </a:extLst>
              </p:cNvPr>
              <p:cNvSpPr>
                <a:spLocks noGrp="1"/>
              </p:cNvSpPr>
              <p:nvPr>
                <p:ph idx="1"/>
              </p:nvPr>
            </p:nvSpPr>
            <p:spPr>
              <a:xfrm>
                <a:off x="1368000" y="1440000"/>
                <a:ext cx="7276204" cy="4320000"/>
              </a:xfrm>
            </p:spPr>
            <p:txBody>
              <a:bodyPr/>
              <a:lstStyle/>
              <a:p>
                <a:r>
                  <a:rPr lang="de-DE" dirty="0"/>
                  <a:t>Nutze den Brennwert von Wasserstoff mit </a:t>
                </a:r>
                <a14:m>
                  <m:oMath xmlns:m="http://schemas.openxmlformats.org/officeDocument/2006/math">
                    <m:r>
                      <m:rPr>
                        <m:nor/>
                      </m:rPr>
                      <a:rPr lang="de-DE" b="0" i="0" smtClean="0"/>
                      <m:t>3,54</m:t>
                    </m:r>
                    <m:f>
                      <m:fPr>
                        <m:ctrlPr>
                          <a:rPr lang="de-DE" b="0" i="1" smtClean="0">
                            <a:latin typeface="Cambria Math" panose="02040503050406030204" pitchFamily="18" charset="0"/>
                          </a:rPr>
                        </m:ctrlPr>
                      </m:fPr>
                      <m:num>
                        <m:r>
                          <m:rPr>
                            <m:nor/>
                          </m:rPr>
                          <a:rPr lang="de-DE" b="0" i="0" smtClean="0"/>
                          <m:t>kWh</m:t>
                        </m:r>
                      </m:num>
                      <m:den>
                        <m:sSup>
                          <m:sSupPr>
                            <m:ctrlPr>
                              <a:rPr lang="de-DE" b="0" i="1" smtClean="0">
                                <a:latin typeface="Cambria Math" panose="02040503050406030204" pitchFamily="18" charset="0"/>
                              </a:rPr>
                            </m:ctrlPr>
                          </m:sSupPr>
                          <m:e>
                            <m:r>
                              <m:rPr>
                                <m:nor/>
                              </m:rPr>
                              <a:rPr lang="de-DE" b="0" i="0" smtClean="0"/>
                              <m:t>m</m:t>
                            </m:r>
                          </m:e>
                          <m:sup>
                            <m:r>
                              <m:rPr>
                                <m:nor/>
                              </m:rPr>
                              <a:rPr lang="de-DE" b="0" i="0" smtClean="0"/>
                              <m:t>3</m:t>
                            </m:r>
                          </m:sup>
                        </m:sSup>
                      </m:den>
                    </m:f>
                  </m:oMath>
                </a14:m>
                <a:r>
                  <a:rPr lang="de-DE" dirty="0"/>
                  <a:t>.</a:t>
                </a:r>
              </a:p>
              <a:p>
                <a:endParaRPr lang="de-DE" dirty="0"/>
              </a:p>
              <a:p>
                <a:r>
                  <a:rPr lang="de-DE" dirty="0"/>
                  <a:t>Folgende Formeln können dir bei der Berechnung helfen:</a:t>
                </a:r>
              </a:p>
              <a:p>
                <a:endParaRPr lang="de-DE" dirty="0"/>
              </a:p>
              <a:p>
                <a:pPr/>
                <a14:m>
                  <m:oMathPara xmlns:m="http://schemas.openxmlformats.org/officeDocument/2006/math">
                    <m:oMathParaPr>
                      <m:jc m:val="centerGroup"/>
                    </m:oMathParaPr>
                    <m:oMath xmlns:m="http://schemas.openxmlformats.org/officeDocument/2006/math">
                      <m:r>
                        <m:rPr>
                          <m:nor/>
                        </m:rPr>
                        <a:rPr lang="de-DE" b="0" i="0" smtClean="0">
                          <a:latin typeface="+mj-lt"/>
                        </a:rPr>
                        <m:t>pV</m:t>
                      </m:r>
                      <m:r>
                        <m:rPr>
                          <m:nor/>
                        </m:rPr>
                        <a:rPr lang="de-DE" b="0" i="0" smtClean="0">
                          <a:latin typeface="+mj-lt"/>
                        </a:rPr>
                        <m:t>=</m:t>
                      </m:r>
                      <m:r>
                        <m:rPr>
                          <m:nor/>
                        </m:rPr>
                        <a:rPr lang="de-DE" b="0" i="0" smtClean="0">
                          <a:latin typeface="+mj-lt"/>
                        </a:rPr>
                        <m:t>nRT</m:t>
                      </m:r>
                    </m:oMath>
                  </m:oMathPara>
                </a14:m>
                <a:endParaRPr lang="de-DE" dirty="0">
                  <a:latin typeface="+mj-lt"/>
                </a:endParaRPr>
              </a:p>
              <a:p>
                <a:endParaRPr lang="de-DE" dirty="0">
                  <a:latin typeface="+mj-lt"/>
                </a:endParaRPr>
              </a:p>
              <a:p>
                <a:pPr/>
                <a14:m>
                  <m:oMathPara xmlns:m="http://schemas.openxmlformats.org/officeDocument/2006/math">
                    <m:oMathParaPr>
                      <m:jc m:val="centerGroup"/>
                    </m:oMathParaPr>
                    <m:oMath xmlns:m="http://schemas.openxmlformats.org/officeDocument/2006/math">
                      <m:r>
                        <m:rPr>
                          <m:nor/>
                        </m:rPr>
                        <a:rPr lang="de-DE" b="0" i="0" smtClean="0">
                          <a:latin typeface="+mj-lt"/>
                        </a:rPr>
                        <m:t>m</m:t>
                      </m:r>
                      <m:r>
                        <m:rPr>
                          <m:nor/>
                        </m:rPr>
                        <a:rPr lang="de-DE" b="0" i="0" smtClean="0">
                          <a:latin typeface="+mj-lt"/>
                        </a:rPr>
                        <m:t>=</m:t>
                      </m:r>
                      <m:r>
                        <m:rPr>
                          <m:nor/>
                        </m:rPr>
                        <a:rPr lang="de-DE" b="0" i="0" smtClean="0">
                          <a:latin typeface="+mj-lt"/>
                        </a:rPr>
                        <m:t>M</m:t>
                      </m:r>
                      <m:r>
                        <m:rPr>
                          <m:nor/>
                        </m:rPr>
                        <a:rPr lang="de-DE" b="0" i="0" smtClean="0">
                          <a:latin typeface="+mj-lt"/>
                          <a:ea typeface="Cambria Math" panose="02040503050406030204" pitchFamily="18" charset="0"/>
                        </a:rPr>
                        <m:t>∙</m:t>
                      </m:r>
                      <m:r>
                        <m:rPr>
                          <m:nor/>
                        </m:rPr>
                        <a:rPr lang="de-DE" b="0" i="0" smtClean="0">
                          <a:latin typeface="+mj-lt"/>
                          <a:ea typeface="Cambria Math" panose="02040503050406030204" pitchFamily="18" charset="0"/>
                        </a:rPr>
                        <m:t>n</m:t>
                      </m:r>
                    </m:oMath>
                  </m:oMathPara>
                </a14:m>
                <a:endParaRPr lang="de-DE" dirty="0">
                  <a:latin typeface="+mj-lt"/>
                </a:endParaRPr>
              </a:p>
            </p:txBody>
          </p:sp>
        </mc:Choice>
        <mc:Fallback xmlns="">
          <p:sp>
            <p:nvSpPr>
              <p:cNvPr id="2" name="Inhaltsplatzhalter 1">
                <a:extLst>
                  <a:ext uri="{FF2B5EF4-FFF2-40B4-BE49-F238E27FC236}">
                    <a16:creationId xmlns:a16="http://schemas.microsoft.com/office/drawing/2014/main" id="{4AA75762-7749-C835-42DB-7DA205C24CB4}"/>
                  </a:ext>
                </a:extLst>
              </p:cNvPr>
              <p:cNvSpPr>
                <a:spLocks noGrp="1" noRot="1" noChangeAspect="1" noMove="1" noResize="1" noEditPoints="1" noAdjustHandles="1" noChangeArrowheads="1" noChangeShapeType="1" noTextEdit="1"/>
              </p:cNvSpPr>
              <p:nvPr>
                <p:ph idx="1"/>
              </p:nvPr>
            </p:nvSpPr>
            <p:spPr>
              <a:xfrm>
                <a:off x="1368000" y="1440000"/>
                <a:ext cx="7276204" cy="4320000"/>
              </a:xfrm>
              <a:blipFill>
                <a:blip r:embed="rId2"/>
                <a:stretch>
                  <a:fillRect l="-1256" r="-503"/>
                </a:stretch>
              </a:blipFill>
            </p:spPr>
            <p:txBody>
              <a:bodyPr/>
              <a:lstStyle/>
              <a:p>
                <a:r>
                  <a:rPr lang="de-DE">
                    <a:noFill/>
                  </a:rPr>
                  <a:t> </a:t>
                </a:r>
              </a:p>
            </p:txBody>
          </p:sp>
        </mc:Fallback>
      </mc:AlternateContent>
      <p:sp>
        <p:nvSpPr>
          <p:cNvPr id="3" name="Foliennummernplatzhalter 2">
            <a:extLst>
              <a:ext uri="{FF2B5EF4-FFF2-40B4-BE49-F238E27FC236}">
                <a16:creationId xmlns:a16="http://schemas.microsoft.com/office/drawing/2014/main" id="{FB0A27D9-B487-1F15-8427-AAE19D3910BC}"/>
              </a:ext>
            </a:extLst>
          </p:cNvPr>
          <p:cNvSpPr>
            <a:spLocks noGrp="1"/>
          </p:cNvSpPr>
          <p:nvPr>
            <p:ph type="sldNum" sz="quarter" idx="12"/>
          </p:nvPr>
        </p:nvSpPr>
        <p:spPr/>
        <p:txBody>
          <a:bodyPr/>
          <a:lstStyle/>
          <a:p>
            <a:fld id="{649AAC7D-4B30-4604-BD35-0C4E56313D0D}" type="slidenum">
              <a:rPr lang="de-DE" smtClean="0"/>
              <a:t>32</a:t>
            </a:fld>
            <a:endParaRPr lang="de-DE"/>
          </a:p>
        </p:txBody>
      </p:sp>
    </p:spTree>
    <p:extLst>
      <p:ext uri="{BB962C8B-B14F-4D97-AF65-F5344CB8AC3E}">
        <p14:creationId xmlns:p14="http://schemas.microsoft.com/office/powerpoint/2010/main" val="7523932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14A04213-9991-F5D8-6D28-1F4CE789FB6F}"/>
              </a:ext>
            </a:extLst>
          </p:cNvPr>
          <p:cNvSpPr>
            <a:spLocks noGrp="1"/>
          </p:cNvSpPr>
          <p:nvPr>
            <p:ph type="sldNum" sz="quarter" idx="12"/>
          </p:nvPr>
        </p:nvSpPr>
        <p:spPr/>
        <p:txBody>
          <a:bodyPr/>
          <a:lstStyle/>
          <a:p>
            <a:fld id="{512B0DB9-0322-4ED9-940E-5222A7C612BE}" type="slidenum">
              <a:rPr lang="de-DE" smtClean="0"/>
              <a:t>33</a:t>
            </a:fld>
            <a:endParaRPr lang="de-DE"/>
          </a:p>
        </p:txBody>
      </p:sp>
    </p:spTree>
    <p:extLst>
      <p:ext uri="{BB962C8B-B14F-4D97-AF65-F5344CB8AC3E}">
        <p14:creationId xmlns:p14="http://schemas.microsoft.com/office/powerpoint/2010/main" val="3484266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Inhaltsplatzhalter 1">
                <a:extLst>
                  <a:ext uri="{FF2B5EF4-FFF2-40B4-BE49-F238E27FC236}">
                    <a16:creationId xmlns:a16="http://schemas.microsoft.com/office/drawing/2014/main" id="{20D1992F-E089-0B31-0D17-A9A5FD455576}"/>
                  </a:ext>
                </a:extLst>
              </p:cNvPr>
              <p:cNvSpPr>
                <a:spLocks noGrp="1"/>
              </p:cNvSpPr>
              <p:nvPr>
                <p:ph idx="1"/>
              </p:nvPr>
            </p:nvSpPr>
            <p:spPr>
              <a:xfrm>
                <a:off x="1135901" y="1440000"/>
                <a:ext cx="7599175" cy="4841530"/>
              </a:xfrm>
            </p:spPr>
            <p:txBody>
              <a:bodyPr/>
              <a:lstStyle/>
              <a:p>
                <a14:m>
                  <m:oMath xmlns:m="http://schemas.openxmlformats.org/officeDocument/2006/math">
                    <m:r>
                      <m:rPr>
                        <m:nor/>
                      </m:rPr>
                      <a:rPr lang="de-DE" sz="2000" b="0" i="0" smtClean="0">
                        <a:latin typeface="+mj-lt"/>
                      </a:rPr>
                      <m:t>3,54</m:t>
                    </m:r>
                    <m:f>
                      <m:fPr>
                        <m:ctrlPr>
                          <a:rPr lang="de-DE" sz="2000" b="0" i="1" smtClean="0">
                            <a:latin typeface="Cambria Math" panose="02040503050406030204" pitchFamily="18" charset="0"/>
                          </a:rPr>
                        </m:ctrlPr>
                      </m:fPr>
                      <m:num>
                        <m:r>
                          <m:rPr>
                            <m:nor/>
                          </m:rPr>
                          <a:rPr lang="de-DE" sz="2000" b="0" i="0" smtClean="0">
                            <a:latin typeface="+mj-lt"/>
                          </a:rPr>
                          <m:t>kWh</m:t>
                        </m:r>
                      </m:num>
                      <m:den>
                        <m:sSup>
                          <m:sSupPr>
                            <m:ctrlPr>
                              <a:rPr lang="de-DE" sz="2000" b="0" i="1" smtClean="0">
                                <a:latin typeface="Cambria Math" panose="02040503050406030204" pitchFamily="18" charset="0"/>
                              </a:rPr>
                            </m:ctrlPr>
                          </m:sSupPr>
                          <m:e>
                            <m:r>
                              <m:rPr>
                                <m:nor/>
                              </m:rPr>
                              <a:rPr lang="de-DE" sz="2000" b="0" i="0" smtClean="0">
                                <a:latin typeface="+mj-lt"/>
                              </a:rPr>
                              <m:t>m</m:t>
                            </m:r>
                          </m:e>
                          <m:sup>
                            <m:r>
                              <m:rPr>
                                <m:nor/>
                              </m:rPr>
                              <a:rPr lang="de-DE" sz="2000" b="0" i="0" smtClean="0">
                                <a:latin typeface="+mj-lt"/>
                              </a:rPr>
                              <m:t>3</m:t>
                            </m:r>
                          </m:sup>
                        </m:sSup>
                      </m:den>
                    </m:f>
                  </m:oMath>
                </a14:m>
                <a:r>
                  <a:rPr lang="de-DE" sz="2000" dirty="0">
                    <a:latin typeface="+mj-lt"/>
                  </a:rPr>
                  <a:t> Wasserstoff bedeuten, dass für eine Energiemenge von </a:t>
                </a:r>
                <a14:m>
                  <m:oMath xmlns:m="http://schemas.openxmlformats.org/officeDocument/2006/math">
                    <m:r>
                      <m:rPr>
                        <m:nor/>
                      </m:rPr>
                      <a:rPr lang="de-DE" sz="2000" b="0" i="0" smtClean="0">
                        <a:latin typeface="+mj-lt"/>
                      </a:rPr>
                      <m:t>1</m:t>
                    </m:r>
                    <m:r>
                      <m:rPr>
                        <m:nor/>
                      </m:rPr>
                      <a:rPr lang="de-DE" sz="2000" b="0" i="0" smtClean="0">
                        <a:latin typeface="+mj-lt"/>
                      </a:rPr>
                      <m:t>ThW</m:t>
                    </m:r>
                    <m:r>
                      <m:rPr>
                        <m:nor/>
                      </m:rPr>
                      <a:rPr lang="de-DE" sz="2000" b="0" i="0" smtClean="0">
                        <a:latin typeface="+mj-lt"/>
                      </a:rPr>
                      <m:t>=</m:t>
                    </m:r>
                    <m:sSup>
                      <m:sSupPr>
                        <m:ctrlPr>
                          <a:rPr lang="de-DE" sz="2000" b="0" i="1" smtClean="0">
                            <a:latin typeface="Cambria Math" panose="02040503050406030204" pitchFamily="18" charset="0"/>
                          </a:rPr>
                        </m:ctrlPr>
                      </m:sSupPr>
                      <m:e>
                        <m:r>
                          <m:rPr>
                            <m:nor/>
                          </m:rPr>
                          <a:rPr lang="de-DE" sz="2000" b="0" i="0" smtClean="0">
                            <a:latin typeface="+mj-lt"/>
                          </a:rPr>
                          <m:t>10</m:t>
                        </m:r>
                      </m:e>
                      <m:sup>
                        <m:r>
                          <m:rPr>
                            <m:nor/>
                          </m:rPr>
                          <a:rPr lang="de-DE" sz="2000" b="0" i="0" smtClean="0">
                            <a:latin typeface="+mj-lt"/>
                          </a:rPr>
                          <m:t>9</m:t>
                        </m:r>
                      </m:sup>
                    </m:sSup>
                    <m:r>
                      <m:rPr>
                        <m:nor/>
                      </m:rPr>
                      <a:rPr lang="de-DE" sz="2000" b="0" i="0" smtClean="0">
                        <a:latin typeface="+mj-lt"/>
                      </a:rPr>
                      <m:t>kWh</m:t>
                    </m:r>
                  </m:oMath>
                </a14:m>
                <a:r>
                  <a:rPr lang="de-DE" sz="2000" dirty="0">
                    <a:latin typeface="+mj-lt"/>
                  </a:rPr>
                  <a:t> entsprechend </a:t>
                </a:r>
                <a14:m>
                  <m:oMath xmlns:m="http://schemas.openxmlformats.org/officeDocument/2006/math">
                    <m:f>
                      <m:fPr>
                        <m:ctrlPr>
                          <a:rPr lang="de-DE" sz="2000" b="0" i="1" smtClean="0">
                            <a:latin typeface="Cambria Math" panose="02040503050406030204" pitchFamily="18" charset="0"/>
                          </a:rPr>
                        </m:ctrlPr>
                      </m:fPr>
                      <m:num>
                        <m:sSup>
                          <m:sSupPr>
                            <m:ctrlPr>
                              <a:rPr lang="de-DE" sz="2000" b="0" i="1" smtClean="0">
                                <a:latin typeface="Cambria Math" panose="02040503050406030204" pitchFamily="18" charset="0"/>
                              </a:rPr>
                            </m:ctrlPr>
                          </m:sSupPr>
                          <m:e>
                            <m:r>
                              <m:rPr>
                                <m:nor/>
                              </m:rPr>
                              <a:rPr lang="de-DE" sz="2000" b="0" i="0" smtClean="0">
                                <a:latin typeface="+mj-lt"/>
                              </a:rPr>
                              <m:t>10</m:t>
                            </m:r>
                          </m:e>
                          <m:sup>
                            <m:r>
                              <m:rPr>
                                <m:nor/>
                              </m:rPr>
                              <a:rPr lang="de-DE" sz="2000" b="0" i="0" smtClean="0">
                                <a:latin typeface="+mj-lt"/>
                              </a:rPr>
                              <m:t>9</m:t>
                            </m:r>
                          </m:sup>
                        </m:sSup>
                      </m:num>
                      <m:den>
                        <m:r>
                          <m:rPr>
                            <m:nor/>
                          </m:rPr>
                          <a:rPr lang="de-DE" sz="2000" b="0" i="0" smtClean="0">
                            <a:latin typeface="+mj-lt"/>
                          </a:rPr>
                          <m:t>3,54</m:t>
                        </m:r>
                      </m:den>
                    </m:f>
                    <m:sSup>
                      <m:sSupPr>
                        <m:ctrlPr>
                          <a:rPr lang="de-DE" sz="2000" b="0" i="1" smtClean="0">
                            <a:latin typeface="Cambria Math" panose="02040503050406030204" pitchFamily="18" charset="0"/>
                          </a:rPr>
                        </m:ctrlPr>
                      </m:sSupPr>
                      <m:e>
                        <m:r>
                          <m:rPr>
                            <m:nor/>
                          </m:rPr>
                          <a:rPr lang="de-DE" sz="2000" b="0" i="0" smtClean="0">
                            <a:latin typeface="+mj-lt"/>
                          </a:rPr>
                          <m:t>m</m:t>
                        </m:r>
                      </m:e>
                      <m:sup>
                        <m:r>
                          <m:rPr>
                            <m:nor/>
                          </m:rPr>
                          <a:rPr lang="de-DE" sz="2000" b="0" i="0" smtClean="0">
                            <a:latin typeface="+mj-lt"/>
                          </a:rPr>
                          <m:t>3</m:t>
                        </m:r>
                      </m:sup>
                    </m:sSup>
                    <m:r>
                      <m:rPr>
                        <m:nor/>
                      </m:rPr>
                      <a:rPr lang="de-DE" sz="2000" b="0" i="0" smtClean="0">
                        <a:latin typeface="+mj-lt"/>
                      </a:rPr>
                      <m:t>=282,49</m:t>
                    </m:r>
                    <m:r>
                      <m:rPr>
                        <m:nor/>
                      </m:rPr>
                      <a:rPr lang="de-DE" sz="2000" b="0" i="0" smtClean="0">
                        <a:latin typeface="+mj-lt"/>
                        <a:ea typeface="Cambria Math" panose="02040503050406030204" pitchFamily="18" charset="0"/>
                      </a:rPr>
                      <m:t>∙</m:t>
                    </m:r>
                    <m:sSup>
                      <m:sSupPr>
                        <m:ctrlPr>
                          <a:rPr lang="de-DE" sz="2000" b="0" i="1" smtClean="0">
                            <a:latin typeface="Cambria Math" panose="02040503050406030204" pitchFamily="18" charset="0"/>
                            <a:ea typeface="Cambria Math" panose="02040503050406030204" pitchFamily="18" charset="0"/>
                          </a:rPr>
                        </m:ctrlPr>
                      </m:sSupPr>
                      <m:e>
                        <m:r>
                          <m:rPr>
                            <m:nor/>
                          </m:rPr>
                          <a:rPr lang="de-DE" sz="2000" b="0" i="0" smtClean="0">
                            <a:latin typeface="+mj-lt"/>
                            <a:ea typeface="Cambria Math" panose="02040503050406030204" pitchFamily="18" charset="0"/>
                          </a:rPr>
                          <m:t>10</m:t>
                        </m:r>
                      </m:e>
                      <m:sup>
                        <m:r>
                          <m:rPr>
                            <m:nor/>
                          </m:rPr>
                          <a:rPr lang="de-DE" sz="2000" b="0" i="0" smtClean="0">
                            <a:latin typeface="+mj-lt"/>
                            <a:ea typeface="Cambria Math" panose="02040503050406030204" pitchFamily="18" charset="0"/>
                          </a:rPr>
                          <m:t>6</m:t>
                        </m:r>
                      </m:sup>
                    </m:sSup>
                    <m:sSup>
                      <m:sSupPr>
                        <m:ctrlPr>
                          <a:rPr lang="de-DE" sz="2000" b="0" i="1" smtClean="0">
                            <a:latin typeface="Cambria Math" panose="02040503050406030204" pitchFamily="18" charset="0"/>
                            <a:ea typeface="Cambria Math" panose="02040503050406030204" pitchFamily="18" charset="0"/>
                          </a:rPr>
                        </m:ctrlPr>
                      </m:sSupPr>
                      <m:e>
                        <m:r>
                          <m:rPr>
                            <m:nor/>
                          </m:rPr>
                          <a:rPr lang="de-DE" sz="2000" b="0" i="0" smtClean="0">
                            <a:latin typeface="+mj-lt"/>
                            <a:ea typeface="Cambria Math" panose="02040503050406030204" pitchFamily="18" charset="0"/>
                          </a:rPr>
                          <m:t>m</m:t>
                        </m:r>
                      </m:e>
                      <m:sup>
                        <m:r>
                          <m:rPr>
                            <m:nor/>
                          </m:rPr>
                          <a:rPr lang="de-DE" sz="2000" b="0" i="0" smtClean="0">
                            <a:latin typeface="+mj-lt"/>
                            <a:ea typeface="Cambria Math" panose="02040503050406030204" pitchFamily="18" charset="0"/>
                          </a:rPr>
                          <m:t>3</m:t>
                        </m:r>
                      </m:sup>
                    </m:sSup>
                  </m:oMath>
                </a14:m>
                <a:r>
                  <a:rPr lang="de-DE" sz="2000" dirty="0">
                    <a:latin typeface="+mj-lt"/>
                  </a:rPr>
                  <a:t> Wasserstoff benötigt werden.</a:t>
                </a:r>
              </a:p>
              <a:p>
                <a:endParaRPr lang="de-DE" sz="1800" dirty="0">
                  <a:latin typeface="+mj-lt"/>
                </a:endParaRPr>
              </a:p>
              <a:p>
                <a:r>
                  <a:rPr lang="de-DE" sz="2000" dirty="0">
                    <a:latin typeface="+mj-lt"/>
                  </a:rPr>
                  <a:t>Aus diesem Volumen wird mithilfe des idealen Gasgesetztes die Stoffmenge berechnet:</a:t>
                </a:r>
              </a:p>
              <a:p>
                <a:r>
                  <a:rPr lang="de-DE" sz="2000" dirty="0">
                    <a:latin typeface="+mj-lt"/>
                  </a:rPr>
                  <a:t> </a:t>
                </a:r>
                <a14:m>
                  <m:oMath xmlns:m="http://schemas.openxmlformats.org/officeDocument/2006/math">
                    <m:r>
                      <m:rPr>
                        <m:nor/>
                      </m:rPr>
                      <a:rPr lang="de-DE" sz="2000" b="0" i="0" smtClean="0">
                        <a:latin typeface="+mj-lt"/>
                      </a:rPr>
                      <m:t>n</m:t>
                    </m:r>
                    <m:r>
                      <m:rPr>
                        <m:nor/>
                      </m:rPr>
                      <a:rPr lang="de-DE" sz="2000" b="0" i="0" smtClean="0">
                        <a:latin typeface="+mj-lt"/>
                      </a:rPr>
                      <m:t>=</m:t>
                    </m:r>
                    <m:f>
                      <m:fPr>
                        <m:ctrlPr>
                          <a:rPr lang="de-DE" sz="2000" b="0" i="1" smtClean="0">
                            <a:latin typeface="Cambria Math" panose="02040503050406030204" pitchFamily="18" charset="0"/>
                          </a:rPr>
                        </m:ctrlPr>
                      </m:fPr>
                      <m:num>
                        <m:r>
                          <m:rPr>
                            <m:nor/>
                          </m:rPr>
                          <a:rPr lang="de-DE" sz="2000" b="0" i="0" smtClean="0">
                            <a:latin typeface="+mj-lt"/>
                          </a:rPr>
                          <m:t>pV</m:t>
                        </m:r>
                      </m:num>
                      <m:den>
                        <m:r>
                          <m:rPr>
                            <m:nor/>
                          </m:rPr>
                          <a:rPr lang="de-DE" sz="2000" b="0" i="0" smtClean="0">
                            <a:latin typeface="+mj-lt"/>
                          </a:rPr>
                          <m:t>RT</m:t>
                        </m:r>
                      </m:den>
                    </m:f>
                    <m:r>
                      <m:rPr>
                        <m:nor/>
                      </m:rPr>
                      <a:rPr lang="de-DE" sz="2000" b="0" i="0" smtClean="0">
                        <a:latin typeface="+mj-lt"/>
                      </a:rPr>
                      <m:t>=1,14</m:t>
                    </m:r>
                    <m:r>
                      <m:rPr>
                        <m:nor/>
                      </m:rPr>
                      <a:rPr lang="de-DE" sz="2000" b="0" i="0" smtClean="0">
                        <a:latin typeface="+mj-lt"/>
                        <a:ea typeface="Cambria Math" panose="02040503050406030204" pitchFamily="18" charset="0"/>
                      </a:rPr>
                      <m:t>∙</m:t>
                    </m:r>
                    <m:sSup>
                      <m:sSupPr>
                        <m:ctrlPr>
                          <a:rPr lang="de-DE" sz="2000" b="0" i="1" smtClean="0">
                            <a:latin typeface="Cambria Math" panose="02040503050406030204" pitchFamily="18" charset="0"/>
                            <a:ea typeface="Cambria Math" panose="02040503050406030204" pitchFamily="18" charset="0"/>
                          </a:rPr>
                        </m:ctrlPr>
                      </m:sSupPr>
                      <m:e>
                        <m:r>
                          <m:rPr>
                            <m:nor/>
                          </m:rPr>
                          <a:rPr lang="de-DE" sz="2000" b="0" i="0" smtClean="0">
                            <a:latin typeface="+mj-lt"/>
                            <a:ea typeface="Cambria Math" panose="02040503050406030204" pitchFamily="18" charset="0"/>
                          </a:rPr>
                          <m:t>10</m:t>
                        </m:r>
                      </m:e>
                      <m:sup>
                        <m:r>
                          <m:rPr>
                            <m:nor/>
                          </m:rPr>
                          <a:rPr lang="de-DE" sz="2000" b="0" i="0" smtClean="0">
                            <a:latin typeface="+mj-lt"/>
                            <a:ea typeface="Cambria Math" panose="02040503050406030204" pitchFamily="18" charset="0"/>
                          </a:rPr>
                          <m:t>10</m:t>
                        </m:r>
                      </m:sup>
                    </m:sSup>
                    <m:r>
                      <m:rPr>
                        <m:nor/>
                      </m:rPr>
                      <a:rPr lang="de-DE" sz="2000" b="0" i="0" smtClean="0">
                        <a:latin typeface="+mj-lt"/>
                        <a:ea typeface="Cambria Math" panose="02040503050406030204" pitchFamily="18" charset="0"/>
                      </a:rPr>
                      <m:t>mol</m:t>
                    </m:r>
                  </m:oMath>
                </a14:m>
                <a:endParaRPr lang="de-DE" sz="2000" dirty="0">
                  <a:latin typeface="+mj-lt"/>
                </a:endParaRPr>
              </a:p>
              <a:p>
                <a:endParaRPr lang="de-DE" sz="2000" dirty="0">
                  <a:latin typeface="+mj-lt"/>
                </a:endParaRPr>
              </a:p>
              <a:p>
                <a:r>
                  <a:rPr lang="de-DE" sz="2000" dirty="0">
                    <a:latin typeface="+mj-lt"/>
                  </a:rPr>
                  <a:t>Aus der Stoffmenge kann nun die Masse bestimmt werden:</a:t>
                </a:r>
              </a:p>
              <a:p>
                <a:r>
                  <a:rPr lang="de-DE" sz="2000" dirty="0">
                    <a:latin typeface="+mj-lt"/>
                  </a:rPr>
                  <a:t> </a:t>
                </a:r>
                <a14:m>
                  <m:oMath xmlns:m="http://schemas.openxmlformats.org/officeDocument/2006/math">
                    <m:r>
                      <m:rPr>
                        <m:nor/>
                      </m:rPr>
                      <a:rPr lang="de-DE" sz="2000" b="0" i="0" smtClean="0">
                        <a:latin typeface="+mj-lt"/>
                      </a:rPr>
                      <m:t>m</m:t>
                    </m:r>
                    <m:r>
                      <m:rPr>
                        <m:nor/>
                      </m:rPr>
                      <a:rPr lang="de-DE" sz="2000" b="0" i="0" smtClean="0">
                        <a:latin typeface="+mj-lt"/>
                      </a:rPr>
                      <m:t>=</m:t>
                    </m:r>
                    <m:r>
                      <m:rPr>
                        <m:nor/>
                      </m:rPr>
                      <a:rPr lang="de-DE" sz="2000" b="0" i="0" smtClean="0">
                        <a:latin typeface="+mj-lt"/>
                      </a:rPr>
                      <m:t>M</m:t>
                    </m:r>
                    <m:r>
                      <m:rPr>
                        <m:nor/>
                      </m:rPr>
                      <a:rPr lang="de-DE" sz="2000" b="0" i="0" smtClean="0">
                        <a:latin typeface="+mj-lt"/>
                        <a:ea typeface="Cambria Math" panose="02040503050406030204" pitchFamily="18" charset="0"/>
                      </a:rPr>
                      <m:t>∙</m:t>
                    </m:r>
                    <m:r>
                      <m:rPr>
                        <m:nor/>
                      </m:rPr>
                      <a:rPr lang="de-DE" sz="2000" b="0" i="0" smtClean="0">
                        <a:latin typeface="+mj-lt"/>
                        <a:ea typeface="Cambria Math" panose="02040503050406030204" pitchFamily="18" charset="0"/>
                      </a:rPr>
                      <m:t>n</m:t>
                    </m:r>
                    <m:r>
                      <m:rPr>
                        <m:nor/>
                      </m:rPr>
                      <a:rPr lang="de-DE" sz="2000" b="0" i="0" smtClean="0">
                        <a:latin typeface="+mj-lt"/>
                        <a:ea typeface="Cambria Math" panose="02040503050406030204" pitchFamily="18" charset="0"/>
                      </a:rPr>
                      <m:t>=2</m:t>
                    </m:r>
                    <m:f>
                      <m:fPr>
                        <m:ctrlPr>
                          <a:rPr lang="de-DE" sz="2000" b="0" i="1" smtClean="0">
                            <a:latin typeface="Cambria Math" panose="02040503050406030204" pitchFamily="18" charset="0"/>
                            <a:ea typeface="Cambria Math" panose="02040503050406030204" pitchFamily="18" charset="0"/>
                          </a:rPr>
                        </m:ctrlPr>
                      </m:fPr>
                      <m:num>
                        <m:r>
                          <m:rPr>
                            <m:nor/>
                          </m:rPr>
                          <a:rPr lang="de-DE" sz="2000" b="0" i="0" smtClean="0">
                            <a:latin typeface="+mj-lt"/>
                            <a:ea typeface="Cambria Math" panose="02040503050406030204" pitchFamily="18" charset="0"/>
                          </a:rPr>
                          <m:t>g</m:t>
                        </m:r>
                      </m:num>
                      <m:den>
                        <m:r>
                          <m:rPr>
                            <m:nor/>
                          </m:rPr>
                          <a:rPr lang="de-DE" sz="2000" b="0" i="0" smtClean="0">
                            <a:latin typeface="+mj-lt"/>
                            <a:ea typeface="Cambria Math" panose="02040503050406030204" pitchFamily="18" charset="0"/>
                          </a:rPr>
                          <m:t>mol</m:t>
                        </m:r>
                      </m:den>
                    </m:f>
                    <m:r>
                      <m:rPr>
                        <m:nor/>
                      </m:rPr>
                      <a:rPr lang="de-DE" sz="2000" b="0" i="0" smtClean="0">
                        <a:latin typeface="+mj-lt"/>
                        <a:ea typeface="Cambria Math" panose="02040503050406030204" pitchFamily="18" charset="0"/>
                      </a:rPr>
                      <m:t>∙</m:t>
                    </m:r>
                    <m:r>
                      <m:rPr>
                        <m:nor/>
                      </m:rPr>
                      <a:rPr lang="de-DE" sz="2000" i="0">
                        <a:latin typeface="+mj-lt"/>
                      </a:rPr>
                      <m:t>1,14</m:t>
                    </m:r>
                    <m:r>
                      <m:rPr>
                        <m:nor/>
                      </m:rPr>
                      <a:rPr lang="de-DE" sz="2000" i="0">
                        <a:latin typeface="+mj-lt"/>
                        <a:ea typeface="Cambria Math" panose="02040503050406030204" pitchFamily="18" charset="0"/>
                      </a:rPr>
                      <m:t>∙</m:t>
                    </m:r>
                    <m:sSup>
                      <m:sSupPr>
                        <m:ctrlPr>
                          <a:rPr lang="de-DE" sz="2000" i="1">
                            <a:latin typeface="Cambria Math" panose="02040503050406030204" pitchFamily="18" charset="0"/>
                            <a:ea typeface="Cambria Math" panose="02040503050406030204" pitchFamily="18" charset="0"/>
                          </a:rPr>
                        </m:ctrlPr>
                      </m:sSupPr>
                      <m:e>
                        <m:r>
                          <m:rPr>
                            <m:nor/>
                          </m:rPr>
                          <a:rPr lang="de-DE" sz="2000" i="0">
                            <a:latin typeface="+mj-lt"/>
                            <a:ea typeface="Cambria Math" panose="02040503050406030204" pitchFamily="18" charset="0"/>
                          </a:rPr>
                          <m:t>10</m:t>
                        </m:r>
                      </m:e>
                      <m:sup>
                        <m:r>
                          <m:rPr>
                            <m:nor/>
                          </m:rPr>
                          <a:rPr lang="de-DE" sz="2000" i="0">
                            <a:latin typeface="+mj-lt"/>
                            <a:ea typeface="Cambria Math" panose="02040503050406030204" pitchFamily="18" charset="0"/>
                          </a:rPr>
                          <m:t>10</m:t>
                        </m:r>
                      </m:sup>
                    </m:sSup>
                    <m:r>
                      <m:rPr>
                        <m:nor/>
                      </m:rPr>
                      <a:rPr lang="de-DE" sz="2000" i="0">
                        <a:latin typeface="+mj-lt"/>
                        <a:ea typeface="Cambria Math" panose="02040503050406030204" pitchFamily="18" charset="0"/>
                      </a:rPr>
                      <m:t>mol</m:t>
                    </m:r>
                    <m:r>
                      <m:rPr>
                        <m:nor/>
                      </m:rPr>
                      <a:rPr lang="de-DE" sz="2000" b="0" i="0" smtClean="0">
                        <a:latin typeface="+mj-lt"/>
                        <a:ea typeface="Cambria Math" panose="02040503050406030204" pitchFamily="18" charset="0"/>
                      </a:rPr>
                      <m:t>=22,8∙</m:t>
                    </m:r>
                    <m:sSup>
                      <m:sSupPr>
                        <m:ctrlPr>
                          <a:rPr lang="de-DE" sz="2000" b="0" i="1" smtClean="0">
                            <a:latin typeface="Cambria Math" panose="02040503050406030204" pitchFamily="18" charset="0"/>
                            <a:ea typeface="Cambria Math" panose="02040503050406030204" pitchFamily="18" charset="0"/>
                          </a:rPr>
                        </m:ctrlPr>
                      </m:sSupPr>
                      <m:e>
                        <m:r>
                          <m:rPr>
                            <m:nor/>
                          </m:rPr>
                          <a:rPr lang="de-DE" sz="2000" b="0" i="0" smtClean="0">
                            <a:latin typeface="+mj-lt"/>
                            <a:ea typeface="Cambria Math" panose="02040503050406030204" pitchFamily="18" charset="0"/>
                          </a:rPr>
                          <m:t>10</m:t>
                        </m:r>
                      </m:e>
                      <m:sup>
                        <m:r>
                          <m:rPr>
                            <m:nor/>
                          </m:rPr>
                          <a:rPr lang="de-DE" sz="2000" b="0" i="0" smtClean="0">
                            <a:latin typeface="+mj-lt"/>
                            <a:ea typeface="Cambria Math" panose="02040503050406030204" pitchFamily="18" charset="0"/>
                          </a:rPr>
                          <m:t>6</m:t>
                        </m:r>
                      </m:sup>
                    </m:sSup>
                    <m:r>
                      <m:rPr>
                        <m:nor/>
                      </m:rPr>
                      <a:rPr lang="de-DE" sz="2000" b="0" i="0" smtClean="0">
                        <a:latin typeface="+mj-lt"/>
                        <a:ea typeface="Cambria Math" panose="02040503050406030204" pitchFamily="18" charset="0"/>
                      </a:rPr>
                      <m:t>kg</m:t>
                    </m:r>
                  </m:oMath>
                </a14:m>
                <a:endParaRPr lang="de-DE" sz="2000" dirty="0">
                  <a:latin typeface="+mj-lt"/>
                </a:endParaRPr>
              </a:p>
              <a:p>
                <a:endParaRPr lang="de-DE" sz="2000" dirty="0">
                  <a:latin typeface="+mj-lt"/>
                </a:endParaRPr>
              </a:p>
            </p:txBody>
          </p:sp>
        </mc:Choice>
        <mc:Fallback xmlns="">
          <p:sp>
            <p:nvSpPr>
              <p:cNvPr id="2" name="Inhaltsplatzhalter 1">
                <a:extLst>
                  <a:ext uri="{FF2B5EF4-FFF2-40B4-BE49-F238E27FC236}">
                    <a16:creationId xmlns:a16="http://schemas.microsoft.com/office/drawing/2014/main" id="{20D1992F-E089-0B31-0D17-A9A5FD455576}"/>
                  </a:ext>
                </a:extLst>
              </p:cNvPr>
              <p:cNvSpPr>
                <a:spLocks noGrp="1" noRot="1" noChangeAspect="1" noMove="1" noResize="1" noEditPoints="1" noAdjustHandles="1" noChangeArrowheads="1" noChangeShapeType="1" noTextEdit="1"/>
              </p:cNvSpPr>
              <p:nvPr>
                <p:ph idx="1"/>
              </p:nvPr>
            </p:nvSpPr>
            <p:spPr>
              <a:xfrm>
                <a:off x="1135901" y="1440000"/>
                <a:ext cx="7599175" cy="4841530"/>
              </a:xfrm>
              <a:blipFill>
                <a:blip r:embed="rId2"/>
                <a:stretch>
                  <a:fillRect l="-802" r="-1043"/>
                </a:stretch>
              </a:blipFill>
            </p:spPr>
            <p:txBody>
              <a:bodyPr/>
              <a:lstStyle/>
              <a:p>
                <a:r>
                  <a:rPr lang="de-DE">
                    <a:noFill/>
                  </a:rPr>
                  <a:t> </a:t>
                </a:r>
              </a:p>
            </p:txBody>
          </p:sp>
        </mc:Fallback>
      </mc:AlternateContent>
      <p:sp>
        <p:nvSpPr>
          <p:cNvPr id="3" name="Foliennummernplatzhalter 2">
            <a:extLst>
              <a:ext uri="{FF2B5EF4-FFF2-40B4-BE49-F238E27FC236}">
                <a16:creationId xmlns:a16="http://schemas.microsoft.com/office/drawing/2014/main" id="{F73DE9B4-3980-C36A-9DCB-FC0A1ACF9A11}"/>
              </a:ext>
            </a:extLst>
          </p:cNvPr>
          <p:cNvSpPr>
            <a:spLocks noGrp="1"/>
          </p:cNvSpPr>
          <p:nvPr>
            <p:ph type="sldNum" sz="quarter" idx="12"/>
          </p:nvPr>
        </p:nvSpPr>
        <p:spPr/>
        <p:txBody>
          <a:bodyPr/>
          <a:lstStyle/>
          <a:p>
            <a:fld id="{649AAC7D-4B30-4604-BD35-0C4E56313D0D}" type="slidenum">
              <a:rPr lang="de-DE" smtClean="0"/>
              <a:t>34</a:t>
            </a:fld>
            <a:endParaRPr lang="de-DE"/>
          </a:p>
        </p:txBody>
      </p:sp>
    </p:spTree>
    <p:extLst>
      <p:ext uri="{BB962C8B-B14F-4D97-AF65-F5344CB8AC3E}">
        <p14:creationId xmlns:p14="http://schemas.microsoft.com/office/powerpoint/2010/main" val="32960686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Inhaltsplatzhalter 1">
                <a:extLst>
                  <a:ext uri="{FF2B5EF4-FFF2-40B4-BE49-F238E27FC236}">
                    <a16:creationId xmlns:a16="http://schemas.microsoft.com/office/drawing/2014/main" id="{20D1992F-E089-0B31-0D17-A9A5FD455576}"/>
                  </a:ext>
                </a:extLst>
              </p:cNvPr>
              <p:cNvSpPr>
                <a:spLocks noGrp="1"/>
              </p:cNvSpPr>
              <p:nvPr>
                <p:ph idx="1"/>
              </p:nvPr>
            </p:nvSpPr>
            <p:spPr>
              <a:xfrm>
                <a:off x="1135901" y="1439999"/>
                <a:ext cx="7599175" cy="4722261"/>
              </a:xfrm>
            </p:spPr>
            <p:txBody>
              <a:bodyPr/>
              <a:lstStyle/>
              <a:p>
                <a:r>
                  <a:rPr lang="de-DE" sz="2000" dirty="0">
                    <a:latin typeface="+mj-lt"/>
                  </a:rPr>
                  <a:t>Laut Angabe werden für 1 kg Wasserstoff circa 7,5 kg Biomasse benötigt, woraus sich ein Bedarf von </a:t>
                </a:r>
                <a:endParaRPr lang="de-DE" sz="2000" b="0" i="1" dirty="0">
                  <a:latin typeface="+mj-lt"/>
                </a:endParaRPr>
              </a:p>
              <a:p>
                <a14:m>
                  <m:oMath xmlns:m="http://schemas.openxmlformats.org/officeDocument/2006/math">
                    <m:r>
                      <m:rPr>
                        <m:nor/>
                      </m:rPr>
                      <a:rPr lang="de-DE" sz="2000" b="0" i="0" smtClean="0">
                        <a:latin typeface="+mj-lt"/>
                      </a:rPr>
                      <m:t>22,8</m:t>
                    </m:r>
                    <m:r>
                      <m:rPr>
                        <m:nor/>
                      </m:rPr>
                      <a:rPr lang="de-DE" sz="2000" b="0" i="0" smtClean="0">
                        <a:latin typeface="+mj-lt"/>
                        <a:ea typeface="Cambria Math" panose="02040503050406030204" pitchFamily="18" charset="0"/>
                      </a:rPr>
                      <m:t>∙</m:t>
                    </m:r>
                    <m:sSup>
                      <m:sSupPr>
                        <m:ctrlPr>
                          <a:rPr lang="de-DE" sz="2000" b="0" i="1" smtClean="0">
                            <a:latin typeface="Cambria Math" panose="02040503050406030204" pitchFamily="18" charset="0"/>
                            <a:ea typeface="Cambria Math" panose="02040503050406030204" pitchFamily="18" charset="0"/>
                          </a:rPr>
                        </m:ctrlPr>
                      </m:sSupPr>
                      <m:e>
                        <m:r>
                          <m:rPr>
                            <m:nor/>
                          </m:rPr>
                          <a:rPr lang="de-DE" sz="2000" b="0" i="0" smtClean="0">
                            <a:latin typeface="+mj-lt"/>
                            <a:ea typeface="Cambria Math" panose="02040503050406030204" pitchFamily="18" charset="0"/>
                          </a:rPr>
                          <m:t>10</m:t>
                        </m:r>
                      </m:e>
                      <m:sup>
                        <m:r>
                          <m:rPr>
                            <m:nor/>
                          </m:rPr>
                          <a:rPr lang="de-DE" sz="2000" b="0" i="0" smtClean="0">
                            <a:latin typeface="+mj-lt"/>
                            <a:ea typeface="Cambria Math" panose="02040503050406030204" pitchFamily="18" charset="0"/>
                          </a:rPr>
                          <m:t>6</m:t>
                        </m:r>
                      </m:sup>
                    </m:sSup>
                    <m:r>
                      <m:rPr>
                        <m:nor/>
                      </m:rPr>
                      <a:rPr lang="de-DE" sz="2000" b="0" i="0" smtClean="0">
                        <a:latin typeface="+mj-lt"/>
                        <a:ea typeface="Cambria Math" panose="02040503050406030204" pitchFamily="18" charset="0"/>
                      </a:rPr>
                      <m:t>kg</m:t>
                    </m:r>
                    <m:r>
                      <m:rPr>
                        <m:nor/>
                      </m:rPr>
                      <a:rPr lang="de-DE" sz="2000" b="0" i="0" smtClean="0">
                        <a:latin typeface="+mj-lt"/>
                        <a:ea typeface="Cambria Math" panose="02040503050406030204" pitchFamily="18" charset="0"/>
                      </a:rPr>
                      <m:t>∙7,5=171∙</m:t>
                    </m:r>
                    <m:sSup>
                      <m:sSupPr>
                        <m:ctrlPr>
                          <a:rPr lang="de-DE" sz="2000" b="0" i="1" smtClean="0">
                            <a:latin typeface="Cambria Math" panose="02040503050406030204" pitchFamily="18" charset="0"/>
                            <a:ea typeface="Cambria Math" panose="02040503050406030204" pitchFamily="18" charset="0"/>
                          </a:rPr>
                        </m:ctrlPr>
                      </m:sSupPr>
                      <m:e>
                        <m:r>
                          <m:rPr>
                            <m:nor/>
                          </m:rPr>
                          <a:rPr lang="de-DE" sz="2000" b="0" i="0" smtClean="0">
                            <a:latin typeface="+mj-lt"/>
                            <a:ea typeface="Cambria Math" panose="02040503050406030204" pitchFamily="18" charset="0"/>
                          </a:rPr>
                          <m:t>10</m:t>
                        </m:r>
                      </m:e>
                      <m:sup>
                        <m:r>
                          <m:rPr>
                            <m:nor/>
                          </m:rPr>
                          <a:rPr lang="de-DE" sz="2000" b="0" i="0" smtClean="0">
                            <a:latin typeface="+mj-lt"/>
                            <a:ea typeface="Cambria Math" panose="02040503050406030204" pitchFamily="18" charset="0"/>
                          </a:rPr>
                          <m:t>6</m:t>
                        </m:r>
                      </m:sup>
                    </m:sSup>
                    <m:r>
                      <m:rPr>
                        <m:nor/>
                      </m:rPr>
                      <a:rPr lang="de-DE" sz="2000" b="0" i="0" smtClean="0">
                        <a:latin typeface="+mj-lt"/>
                        <a:ea typeface="Cambria Math" panose="02040503050406030204" pitchFamily="18" charset="0"/>
                      </a:rPr>
                      <m:t>kg</m:t>
                    </m:r>
                    <m:r>
                      <m:rPr>
                        <m:nor/>
                      </m:rPr>
                      <a:rPr lang="de-DE" sz="2000" b="0" i="0" smtClean="0">
                        <a:latin typeface="+mj-lt"/>
                        <a:ea typeface="Cambria Math" panose="02040503050406030204" pitchFamily="18" charset="0"/>
                      </a:rPr>
                      <m:t>=171000 </m:t>
                    </m:r>
                    <m:r>
                      <m:rPr>
                        <m:nor/>
                      </m:rPr>
                      <a:rPr lang="de-DE" sz="2000" b="0" i="0" smtClean="0">
                        <a:latin typeface="+mj-lt"/>
                        <a:ea typeface="Cambria Math" panose="02040503050406030204" pitchFamily="18" charset="0"/>
                      </a:rPr>
                      <m:t>t</m:t>
                    </m:r>
                  </m:oMath>
                </a14:m>
                <a:r>
                  <a:rPr lang="de-DE" sz="2000" dirty="0">
                    <a:latin typeface="+mj-lt"/>
                  </a:rPr>
                  <a:t> Biomasse ergeben.</a:t>
                </a:r>
              </a:p>
              <a:p>
                <a:endParaRPr lang="de-DE" sz="2000" dirty="0">
                  <a:latin typeface="+mj-lt"/>
                </a:endParaRPr>
              </a:p>
              <a:p>
                <a:r>
                  <a:rPr lang="de-DE" sz="2000" dirty="0">
                    <a:latin typeface="+mj-lt"/>
                  </a:rPr>
                  <a:t>Zum Vergleich:</a:t>
                </a:r>
              </a:p>
              <a:p>
                <a:r>
                  <a:rPr lang="de-DE" sz="2000" dirty="0">
                    <a:latin typeface="+mj-lt"/>
                  </a:rPr>
                  <a:t>Der Nettostromverbrauch in Deutschland betrug im Jahr 2022 knapp unter </a:t>
                </a:r>
                <a:r>
                  <a:rPr lang="de-DE" sz="2000" b="1" dirty="0">
                    <a:latin typeface="+mj-lt"/>
                  </a:rPr>
                  <a:t>500 TWh</a:t>
                </a:r>
                <a:r>
                  <a:rPr lang="de-DE" sz="2000" dirty="0">
                    <a:latin typeface="+mj-lt"/>
                  </a:rPr>
                  <a:t>. Um diesen mit Wasserstoff aus Biomasse zu erzeugen, wären 85 500 000 t Biomasse nötig. Die Maisernte 2022 brachte circa </a:t>
                </a:r>
                <a:r>
                  <a:rPr lang="de-DE" sz="2000" b="1" dirty="0">
                    <a:latin typeface="+mj-lt"/>
                  </a:rPr>
                  <a:t>77 400 000 t </a:t>
                </a:r>
                <a:r>
                  <a:rPr lang="de-DE" sz="2000" dirty="0">
                    <a:latin typeface="+mj-lt"/>
                  </a:rPr>
                  <a:t>Mais ein, würde also nicht ausreichen.</a:t>
                </a:r>
              </a:p>
            </p:txBody>
          </p:sp>
        </mc:Choice>
        <mc:Fallback xmlns="">
          <p:sp>
            <p:nvSpPr>
              <p:cNvPr id="2" name="Inhaltsplatzhalter 1">
                <a:extLst>
                  <a:ext uri="{FF2B5EF4-FFF2-40B4-BE49-F238E27FC236}">
                    <a16:creationId xmlns:a16="http://schemas.microsoft.com/office/drawing/2014/main" id="{20D1992F-E089-0B31-0D17-A9A5FD455576}"/>
                  </a:ext>
                </a:extLst>
              </p:cNvPr>
              <p:cNvSpPr>
                <a:spLocks noGrp="1" noRot="1" noChangeAspect="1" noMove="1" noResize="1" noEditPoints="1" noAdjustHandles="1" noChangeArrowheads="1" noChangeShapeType="1" noTextEdit="1"/>
              </p:cNvSpPr>
              <p:nvPr>
                <p:ph idx="1"/>
              </p:nvPr>
            </p:nvSpPr>
            <p:spPr>
              <a:xfrm>
                <a:off x="1135901" y="1439999"/>
                <a:ext cx="7599175" cy="4722261"/>
              </a:xfrm>
              <a:blipFill>
                <a:blip r:embed="rId2"/>
                <a:stretch>
                  <a:fillRect l="-802"/>
                </a:stretch>
              </a:blipFill>
            </p:spPr>
            <p:txBody>
              <a:bodyPr/>
              <a:lstStyle/>
              <a:p>
                <a:r>
                  <a:rPr lang="de-DE">
                    <a:noFill/>
                  </a:rPr>
                  <a:t> </a:t>
                </a:r>
              </a:p>
            </p:txBody>
          </p:sp>
        </mc:Fallback>
      </mc:AlternateContent>
      <p:sp>
        <p:nvSpPr>
          <p:cNvPr id="3" name="Foliennummernplatzhalter 2">
            <a:extLst>
              <a:ext uri="{FF2B5EF4-FFF2-40B4-BE49-F238E27FC236}">
                <a16:creationId xmlns:a16="http://schemas.microsoft.com/office/drawing/2014/main" id="{F73DE9B4-3980-C36A-9DCB-FC0A1ACF9A11}"/>
              </a:ext>
            </a:extLst>
          </p:cNvPr>
          <p:cNvSpPr>
            <a:spLocks noGrp="1"/>
          </p:cNvSpPr>
          <p:nvPr>
            <p:ph type="sldNum" sz="quarter" idx="12"/>
          </p:nvPr>
        </p:nvSpPr>
        <p:spPr/>
        <p:txBody>
          <a:bodyPr/>
          <a:lstStyle/>
          <a:p>
            <a:fld id="{649AAC7D-4B30-4604-BD35-0C4E56313D0D}" type="slidenum">
              <a:rPr lang="de-DE" smtClean="0"/>
              <a:t>35</a:t>
            </a:fld>
            <a:endParaRPr lang="de-DE"/>
          </a:p>
        </p:txBody>
      </p:sp>
      <p:sp>
        <p:nvSpPr>
          <p:cNvPr id="4" name="Rechteck 3">
            <a:hlinkClick r:id="rId3" action="ppaction://hlinksldjump"/>
            <a:extLst>
              <a:ext uri="{FF2B5EF4-FFF2-40B4-BE49-F238E27FC236}">
                <a16:creationId xmlns:a16="http://schemas.microsoft.com/office/drawing/2014/main" id="{48E7B95E-16D8-E1BC-877B-57B3B40FB081}"/>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2584486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Wasserstoff aus Zuckerrüben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36</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3265714"/>
            <a:ext cx="6862717" cy="2879508"/>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Bereich </a:t>
            </a:r>
            <a:r>
              <a:rPr lang="de-DE" b="1" dirty="0">
                <a:solidFill>
                  <a:srgbClr val="00FF00"/>
                </a:solidFill>
                <a:effectLst/>
                <a:latin typeface="Arial" panose="020B0604020202020204" pitchFamily="34" charset="0"/>
                <a:ea typeface="Calibri" panose="020F0502020204030204" pitchFamily="34" charset="0"/>
                <a:cs typeface="Arial" panose="020B0604020202020204" pitchFamily="34" charset="0"/>
              </a:rPr>
              <a:t>Biologie</a:t>
            </a:r>
            <a:r>
              <a:rPr lang="de-DE" dirty="0">
                <a:effectLst/>
                <a:latin typeface="Arial" panose="020B0604020202020204" pitchFamily="34" charset="0"/>
                <a:ea typeface="Calibri" panose="020F0502020204030204" pitchFamily="34" charset="0"/>
                <a:cs typeface="Arial" panose="020B0604020202020204" pitchFamily="34" charset="0"/>
              </a:rPr>
              <a:t>:</a:t>
            </a:r>
          </a:p>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Recherchiere die Funktionsweise einer Biogasanalage. Nenne die Gase, welche letztlich entstehen. Stelle eine Hypothese auf, warum in dem hier durchgeführten Versuch Wasserstoff entstanden ist.</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29788222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37</a:t>
            </a:fld>
            <a:endParaRPr lang="de-DE"/>
          </a:p>
        </p:txBody>
      </p:sp>
    </p:spTree>
    <p:extLst>
      <p:ext uri="{BB962C8B-B14F-4D97-AF65-F5344CB8AC3E}">
        <p14:creationId xmlns:p14="http://schemas.microsoft.com/office/powerpoint/2010/main" val="32606698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p:txBody>
          <a:bodyPr/>
          <a:lstStyle/>
          <a:p>
            <a:r>
              <a:rPr lang="de-DE" dirty="0"/>
              <a:t>Nützlich ist der folgende Link:</a:t>
            </a:r>
          </a:p>
          <a:p>
            <a:r>
              <a:rPr lang="de-DE" dirty="0">
                <a:hlinkClick r:id="rId2"/>
              </a:rPr>
              <a:t>https://raming-biogas.de/2-5-die-vier-phasen-des-vergaerungsprozesses/</a:t>
            </a:r>
            <a:endParaRPr lang="de-DE" dirty="0"/>
          </a:p>
          <a:p>
            <a:endParaRPr lang="de-DE" dirty="0"/>
          </a:p>
          <a:p>
            <a:endParaRPr lang="de-DE" dirty="0"/>
          </a:p>
          <a:p>
            <a:r>
              <a:rPr lang="de-DE" dirty="0"/>
              <a:t>Beachte, dass im Verlauf des Prozesses bereits Wasserstoff als Zwischenprodukt entsteht…</a:t>
            </a:r>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38</a:t>
            </a:fld>
            <a:endParaRPr lang="de-DE"/>
          </a:p>
        </p:txBody>
      </p:sp>
    </p:spTree>
    <p:extLst>
      <p:ext uri="{BB962C8B-B14F-4D97-AF65-F5344CB8AC3E}">
        <p14:creationId xmlns:p14="http://schemas.microsoft.com/office/powerpoint/2010/main" val="39323611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4C8DCBD5-6F1B-6B10-F30F-53491B15115A}"/>
              </a:ext>
            </a:extLst>
          </p:cNvPr>
          <p:cNvSpPr>
            <a:spLocks noGrp="1"/>
          </p:cNvSpPr>
          <p:nvPr>
            <p:ph type="sldNum" sz="quarter" idx="12"/>
          </p:nvPr>
        </p:nvSpPr>
        <p:spPr/>
        <p:txBody>
          <a:bodyPr/>
          <a:lstStyle/>
          <a:p>
            <a:fld id="{512B0DB9-0322-4ED9-940E-5222A7C612BE}" type="slidenum">
              <a:rPr lang="de-DE" smtClean="0"/>
              <a:t>39</a:t>
            </a:fld>
            <a:endParaRPr lang="de-DE"/>
          </a:p>
        </p:txBody>
      </p:sp>
    </p:spTree>
    <p:extLst>
      <p:ext uri="{BB962C8B-B14F-4D97-AF65-F5344CB8AC3E}">
        <p14:creationId xmlns:p14="http://schemas.microsoft.com/office/powerpoint/2010/main" val="1256381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88A043D4-912A-96CD-086A-6F7C99727779}"/>
              </a:ext>
            </a:extLst>
          </p:cNvPr>
          <p:cNvSpPr>
            <a:spLocks noGrp="1"/>
          </p:cNvSpPr>
          <p:nvPr>
            <p:ph type="sldNum" sz="quarter" idx="12"/>
          </p:nvPr>
        </p:nvSpPr>
        <p:spPr/>
        <p:txBody>
          <a:bodyPr/>
          <a:lstStyle/>
          <a:p>
            <a:fld id="{512B0DB9-0322-4ED9-940E-5222A7C612BE}" type="slidenum">
              <a:rPr lang="de-DE" smtClean="0"/>
              <a:t>4</a:t>
            </a:fld>
            <a:endParaRPr lang="de-DE"/>
          </a:p>
        </p:txBody>
      </p:sp>
    </p:spTree>
    <p:extLst>
      <p:ext uri="{BB962C8B-B14F-4D97-AF65-F5344CB8AC3E}">
        <p14:creationId xmlns:p14="http://schemas.microsoft.com/office/powerpoint/2010/main" val="117006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8BFD531-839D-B373-1D3F-B731716D813C}"/>
              </a:ext>
            </a:extLst>
          </p:cNvPr>
          <p:cNvSpPr>
            <a:spLocks noGrp="1"/>
          </p:cNvSpPr>
          <p:nvPr>
            <p:ph idx="1"/>
          </p:nvPr>
        </p:nvSpPr>
        <p:spPr/>
        <p:txBody>
          <a:bodyPr/>
          <a:lstStyle/>
          <a:p>
            <a:r>
              <a:rPr lang="de-DE" dirty="0"/>
              <a:t>Im Laufe des Prozesses der Biogasgewinnung entsteht bereits Wasserstoff, welcher weiter mithilfe von methanbildenden Bakterien zu Methan umgesetzt wird.</a:t>
            </a:r>
          </a:p>
          <a:p>
            <a:r>
              <a:rPr lang="de-DE" dirty="0"/>
              <a:t>Bei der Wasserstoffproduktion wird die Aktivität dieser Bakterien durch die Reaktionsbedingungen gehemmt, sodass der Prozess nach der </a:t>
            </a:r>
            <a:r>
              <a:rPr lang="de-DE" dirty="0" err="1"/>
              <a:t>Acetogenese</a:t>
            </a:r>
            <a:r>
              <a:rPr lang="de-DE" dirty="0"/>
              <a:t> stoppt.</a:t>
            </a:r>
          </a:p>
          <a:p>
            <a:endParaRPr lang="de-DE" dirty="0"/>
          </a:p>
        </p:txBody>
      </p:sp>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40</a:t>
            </a:fld>
            <a:endParaRPr lang="de-DE"/>
          </a:p>
        </p:txBody>
      </p:sp>
      <p:sp>
        <p:nvSpPr>
          <p:cNvPr id="4" name="Rechteck 3">
            <a:hlinkClick r:id="rId2" action="ppaction://hlinksldjump"/>
            <a:extLst>
              <a:ext uri="{FF2B5EF4-FFF2-40B4-BE49-F238E27FC236}">
                <a16:creationId xmlns:a16="http://schemas.microsoft.com/office/drawing/2014/main" id="{B0CF2713-FD3A-5225-E9BA-32DC5F284ABA}"/>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302924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Energieträger im Vergleich</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41</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19381" y="3082491"/>
            <a:ext cx="785712" cy="900113"/>
          </a:xfrm>
          <a:prstGeom prst="rect">
            <a:avLst/>
          </a:prstGeom>
        </p:spPr>
      </p:pic>
      <p:sp>
        <p:nvSpPr>
          <p:cNvPr id="7" name="Textplatzhalter 6"/>
          <p:cNvSpPr>
            <a:spLocks noGrp="1"/>
          </p:cNvSpPr>
          <p:nvPr>
            <p:ph type="body" sz="quarter" idx="15"/>
          </p:nvPr>
        </p:nvSpPr>
        <p:spPr>
          <a:xfrm>
            <a:off x="1704120" y="1664094"/>
            <a:ext cx="6862717" cy="4481128"/>
          </a:xfrm>
        </p:spPr>
        <p:txBody>
          <a:bodyPr/>
          <a:lstStyle/>
          <a:p>
            <a:pPr marL="269875">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Bereich </a:t>
            </a:r>
            <a:r>
              <a:rPr lang="de-DE" b="1" dirty="0">
                <a:solidFill>
                  <a:srgbClr val="00B0F0"/>
                </a:solidFill>
                <a:effectLst/>
                <a:latin typeface="Arial" panose="020B0604020202020204" pitchFamily="34" charset="0"/>
                <a:ea typeface="Calibri" panose="020F0502020204030204" pitchFamily="34" charset="0"/>
                <a:cs typeface="Arial" panose="020B0604020202020204" pitchFamily="34" charset="0"/>
              </a:rPr>
              <a:t>Physik/ </a:t>
            </a:r>
            <a:r>
              <a:rPr lang="de-DE" b="1" dirty="0">
                <a:solidFill>
                  <a:schemeClr val="bg1">
                    <a:lumMod val="65000"/>
                  </a:schemeClr>
                </a:solidFill>
                <a:effectLst/>
                <a:latin typeface="Arial" panose="020B0604020202020204" pitchFamily="34" charset="0"/>
                <a:ea typeface="Calibri" panose="020F0502020204030204" pitchFamily="34" charset="0"/>
                <a:cs typeface="Arial" panose="020B0604020202020204" pitchFamily="34" charset="0"/>
              </a:rPr>
              <a:t>Chemie</a:t>
            </a:r>
            <a:r>
              <a:rPr lang="de-DE" dirty="0">
                <a:effectLst/>
                <a:latin typeface="Arial" panose="020B0604020202020204" pitchFamily="34" charset="0"/>
                <a:ea typeface="Calibri" panose="020F0502020204030204" pitchFamily="34" charset="0"/>
                <a:cs typeface="Arial" panose="020B0604020202020204" pitchFamily="34" charset="0"/>
              </a:rPr>
              <a:t>:</a:t>
            </a:r>
          </a:p>
          <a:p>
            <a:pPr marL="269875">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In der Literatur finden sich die folgenden Werte:</a:t>
            </a:r>
          </a:p>
          <a:p>
            <a:pPr marL="612775" indent="-342900">
              <a:spcBef>
                <a:spcPts val="600"/>
              </a:spcBef>
              <a:spcAft>
                <a:spcPts val="600"/>
              </a:spcAft>
              <a:buFont typeface="Arial" panose="020B0604020202020204" pitchFamily="34" charset="0"/>
              <a:buChar char="•"/>
            </a:pPr>
            <a:r>
              <a:rPr lang="de-DE" dirty="0">
                <a:effectLst/>
                <a:latin typeface="Arial" panose="020B0604020202020204" pitchFamily="34" charset="0"/>
                <a:ea typeface="Calibri" panose="020F0502020204030204" pitchFamily="34" charset="0"/>
                <a:cs typeface="Arial" panose="020B0604020202020204" pitchFamily="34" charset="0"/>
              </a:rPr>
              <a:t>Standard-</a:t>
            </a:r>
            <a:r>
              <a:rPr lang="de-DE" dirty="0">
                <a:latin typeface="Arial" panose="020B0604020202020204" pitchFamily="34" charset="0"/>
                <a:ea typeface="Calibri" panose="020F0502020204030204" pitchFamily="34" charset="0"/>
                <a:cs typeface="Arial" panose="020B0604020202020204" pitchFamily="34" charset="0"/>
              </a:rPr>
              <a:t>V</a:t>
            </a:r>
            <a:r>
              <a:rPr lang="de-DE" dirty="0">
                <a:effectLst/>
                <a:latin typeface="Arial" panose="020B0604020202020204" pitchFamily="34" charset="0"/>
                <a:ea typeface="Calibri" panose="020F0502020204030204" pitchFamily="34" charset="0"/>
                <a:cs typeface="Arial" panose="020B0604020202020204" pitchFamily="34" charset="0"/>
              </a:rPr>
              <a:t>erbrennungsenthalpien:</a:t>
            </a:r>
          </a:p>
          <a:p>
            <a:pPr marL="269875">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	Δ</a:t>
            </a:r>
            <a:r>
              <a:rPr lang="de-DE" baseline="-25000" dirty="0">
                <a:effectLst/>
                <a:latin typeface="Arial" panose="020B0604020202020204" pitchFamily="34" charset="0"/>
                <a:ea typeface="Calibri" panose="020F0502020204030204" pitchFamily="34" charset="0"/>
                <a:cs typeface="Arial" panose="020B0604020202020204" pitchFamily="34" charset="0"/>
              </a:rPr>
              <a:t>R</a:t>
            </a:r>
            <a:r>
              <a:rPr lang="de-DE" dirty="0">
                <a:effectLst/>
                <a:latin typeface="Arial" panose="020B0604020202020204" pitchFamily="34" charset="0"/>
                <a:ea typeface="Calibri" panose="020F0502020204030204" pitchFamily="34" charset="0"/>
                <a:cs typeface="Arial" panose="020B0604020202020204" pitchFamily="34" charset="0"/>
              </a:rPr>
              <a:t>H°(CH</a:t>
            </a:r>
            <a:r>
              <a:rPr lang="de-DE" baseline="-25000" dirty="0">
                <a:effectLst/>
                <a:latin typeface="Arial" panose="020B0604020202020204" pitchFamily="34" charset="0"/>
                <a:ea typeface="Calibri" panose="020F0502020204030204" pitchFamily="34" charset="0"/>
                <a:cs typeface="Arial" panose="020B0604020202020204" pitchFamily="34" charset="0"/>
              </a:rPr>
              <a:t>4</a:t>
            </a:r>
            <a:r>
              <a:rPr lang="de-DE" dirty="0">
                <a:effectLst/>
                <a:latin typeface="Arial" panose="020B0604020202020204" pitchFamily="34" charset="0"/>
                <a:ea typeface="Calibri" panose="020F0502020204030204" pitchFamily="34" charset="0"/>
                <a:cs typeface="Arial" panose="020B0604020202020204" pitchFamily="34" charset="0"/>
              </a:rPr>
              <a:t>)=-890 kJ/</a:t>
            </a:r>
            <a:r>
              <a:rPr lang="de-DE" dirty="0" err="1">
                <a:effectLst/>
                <a:latin typeface="Arial" panose="020B0604020202020204" pitchFamily="34" charset="0"/>
                <a:ea typeface="Calibri" panose="020F0502020204030204" pitchFamily="34" charset="0"/>
                <a:cs typeface="Arial" panose="020B0604020202020204" pitchFamily="34" charset="0"/>
              </a:rPr>
              <a:t>mol</a:t>
            </a:r>
            <a:r>
              <a:rPr lang="de-DE" dirty="0">
                <a:latin typeface="Arial" panose="020B0604020202020204" pitchFamily="34" charset="0"/>
                <a:ea typeface="Calibri" panose="020F0502020204030204" pitchFamily="34" charset="0"/>
                <a:cs typeface="Arial" panose="020B0604020202020204" pitchFamily="34" charset="0"/>
              </a:rPr>
              <a:t>	Δ</a:t>
            </a:r>
            <a:r>
              <a:rPr lang="de-DE" baseline="-25000" dirty="0">
                <a:latin typeface="Arial" panose="020B0604020202020204" pitchFamily="34" charset="0"/>
                <a:ea typeface="Calibri" panose="020F0502020204030204" pitchFamily="34" charset="0"/>
                <a:cs typeface="Arial" panose="020B0604020202020204" pitchFamily="34" charset="0"/>
              </a:rPr>
              <a:t>R</a:t>
            </a:r>
            <a:r>
              <a:rPr lang="de-DE" dirty="0">
                <a:latin typeface="Arial" panose="020B0604020202020204" pitchFamily="34" charset="0"/>
                <a:ea typeface="Calibri" panose="020F0502020204030204" pitchFamily="34" charset="0"/>
                <a:cs typeface="Arial" panose="020B0604020202020204" pitchFamily="34" charset="0"/>
              </a:rPr>
              <a:t>H°(H</a:t>
            </a:r>
            <a:r>
              <a:rPr lang="de-DE" baseline="-25000" dirty="0">
                <a:latin typeface="Arial" panose="020B0604020202020204" pitchFamily="34" charset="0"/>
                <a:ea typeface="Calibri" panose="020F0502020204030204" pitchFamily="34" charset="0"/>
                <a:cs typeface="Arial" panose="020B0604020202020204" pitchFamily="34" charset="0"/>
              </a:rPr>
              <a:t>2</a:t>
            </a:r>
            <a:r>
              <a:rPr lang="de-DE" dirty="0">
                <a:latin typeface="Arial" panose="020B0604020202020204" pitchFamily="34" charset="0"/>
                <a:ea typeface="Calibri" panose="020F0502020204030204" pitchFamily="34" charset="0"/>
                <a:cs typeface="Arial" panose="020B0604020202020204" pitchFamily="34" charset="0"/>
              </a:rPr>
              <a:t>)=-286 kJ/</a:t>
            </a:r>
            <a:r>
              <a:rPr lang="de-DE" dirty="0" err="1">
                <a:latin typeface="Arial" panose="020B0604020202020204" pitchFamily="34" charset="0"/>
                <a:ea typeface="Calibri" panose="020F0502020204030204" pitchFamily="34" charset="0"/>
                <a:cs typeface="Arial" panose="020B0604020202020204" pitchFamily="34" charset="0"/>
              </a:rPr>
              <a:t>mol</a:t>
            </a:r>
            <a:r>
              <a:rPr lang="de-DE" dirty="0">
                <a:latin typeface="Arial" panose="020B0604020202020204" pitchFamily="34" charset="0"/>
                <a:ea typeface="Calibri" panose="020F0502020204030204" pitchFamily="34" charset="0"/>
                <a:cs typeface="Arial" panose="020B0604020202020204" pitchFamily="34" charset="0"/>
              </a:rPr>
              <a:t>	</a:t>
            </a:r>
          </a:p>
          <a:p>
            <a:pPr marL="612775" indent="-342900">
              <a:spcBef>
                <a:spcPts val="600"/>
              </a:spcBef>
              <a:spcAft>
                <a:spcPts val="600"/>
              </a:spcAft>
              <a:buFont typeface="Arial" panose="020B0604020202020204" pitchFamily="34" charset="0"/>
              <a:buChar char="•"/>
            </a:pPr>
            <a:r>
              <a:rPr lang="de-DE" dirty="0">
                <a:effectLst/>
                <a:latin typeface="Arial" panose="020B0604020202020204" pitchFamily="34" charset="0"/>
                <a:ea typeface="Calibri" panose="020F0502020204030204" pitchFamily="34" charset="0"/>
                <a:cs typeface="Arial" panose="020B0604020202020204" pitchFamily="34" charset="0"/>
              </a:rPr>
              <a:t>Spezifische Wärmekapazität:</a:t>
            </a:r>
          </a:p>
          <a:p>
            <a:pPr marL="269875">
              <a:spcBef>
                <a:spcPts val="600"/>
              </a:spcBef>
              <a:spcAft>
                <a:spcPts val="600"/>
              </a:spcAft>
            </a:pPr>
            <a:r>
              <a:rPr lang="de-DE" dirty="0">
                <a:latin typeface="Arial" panose="020B0604020202020204" pitchFamily="34" charset="0"/>
                <a:ea typeface="Calibri" panose="020F0502020204030204" pitchFamily="34" charset="0"/>
                <a:cs typeface="Arial" panose="020B0604020202020204" pitchFamily="34" charset="0"/>
              </a:rPr>
              <a:t>	</a:t>
            </a:r>
            <a:r>
              <a:rPr lang="de-DE" dirty="0">
                <a:effectLst/>
                <a:latin typeface="Arial" panose="020B0604020202020204" pitchFamily="34" charset="0"/>
                <a:ea typeface="Calibri" panose="020F0502020204030204" pitchFamily="34" charset="0"/>
                <a:cs typeface="Arial" panose="020B0604020202020204" pitchFamily="34" charset="0"/>
              </a:rPr>
              <a:t>c(H</a:t>
            </a:r>
            <a:r>
              <a:rPr lang="de-DE" baseline="-25000" dirty="0">
                <a:effectLst/>
                <a:latin typeface="Arial" panose="020B0604020202020204" pitchFamily="34" charset="0"/>
                <a:ea typeface="Calibri" panose="020F0502020204030204" pitchFamily="34" charset="0"/>
                <a:cs typeface="Arial" panose="020B0604020202020204" pitchFamily="34" charset="0"/>
              </a:rPr>
              <a:t>2</a:t>
            </a:r>
            <a:r>
              <a:rPr lang="de-DE" dirty="0">
                <a:effectLst/>
                <a:latin typeface="Arial" panose="020B0604020202020204" pitchFamily="34" charset="0"/>
                <a:ea typeface="Calibri" panose="020F0502020204030204" pitchFamily="34" charset="0"/>
                <a:cs typeface="Arial" panose="020B0604020202020204" pitchFamily="34" charset="0"/>
              </a:rPr>
              <a:t>O(g))=4,18 J/(g K)</a:t>
            </a:r>
          </a:p>
          <a:p>
            <a:pPr marL="269875">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Berechne, welche Temperaturdifferenz sich hieraus für die folgenden Verbrennungen theoretisch ergeben würde:</a:t>
            </a:r>
          </a:p>
          <a:p>
            <a:pPr marL="342900" lvl="0" indent="-342900">
              <a:spcBef>
                <a:spcPts val="600"/>
              </a:spcBef>
              <a:spcAft>
                <a:spcPts val="600"/>
              </a:spcAft>
              <a:buFont typeface="+mj-lt"/>
              <a:buAutoNum type="alphaLcParenR"/>
            </a:pPr>
            <a:r>
              <a:rPr lang="de-DE" dirty="0">
                <a:effectLst/>
                <a:latin typeface="Arial" panose="020B0604020202020204" pitchFamily="34" charset="0"/>
                <a:ea typeface="Calibri" panose="020F0502020204030204" pitchFamily="34" charset="0"/>
                <a:cs typeface="Arial" panose="020B0604020202020204" pitchFamily="34" charset="0"/>
              </a:rPr>
              <a:t>100mL Methan		c) 100mL Wasserstoff</a:t>
            </a:r>
          </a:p>
          <a:p>
            <a:pPr marL="342900" lvl="0" indent="-342900">
              <a:spcBef>
                <a:spcPts val="600"/>
              </a:spcBef>
              <a:spcAft>
                <a:spcPts val="600"/>
              </a:spcAft>
              <a:buFont typeface="+mj-lt"/>
              <a:buAutoNum type="alphaLcParenR"/>
            </a:pPr>
            <a:r>
              <a:rPr lang="de-DE" dirty="0">
                <a:effectLst/>
                <a:latin typeface="Arial" panose="020B0604020202020204" pitchFamily="34" charset="0"/>
                <a:ea typeface="Calibri" panose="020F0502020204030204" pitchFamily="34" charset="0"/>
                <a:cs typeface="Arial" panose="020B0604020202020204" pitchFamily="34" charset="0"/>
              </a:rPr>
              <a:t>25mL Methan		d) 200mL Wasserstoff</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32519736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42</a:t>
            </a:fld>
            <a:endParaRPr lang="de-DE"/>
          </a:p>
        </p:txBody>
      </p:sp>
    </p:spTree>
    <p:extLst>
      <p:ext uri="{BB962C8B-B14F-4D97-AF65-F5344CB8AC3E}">
        <p14:creationId xmlns:p14="http://schemas.microsoft.com/office/powerpoint/2010/main" val="29921776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p:txBody>
              <a:bodyPr/>
              <a:lstStyle/>
              <a:p>
                <a:r>
                  <a:rPr lang="de-DE" dirty="0"/>
                  <a:t>Folgende Formeln können dir helfen:</a:t>
                </a:r>
              </a:p>
              <a:p>
                <a:endParaRPr lang="de-DE" dirty="0"/>
              </a:p>
              <a:p>
                <a:pPr/>
                <a14:m>
                  <m:oMathPara xmlns:m="http://schemas.openxmlformats.org/officeDocument/2006/math">
                    <m:oMathParaPr>
                      <m:jc m:val="centerGroup"/>
                    </m:oMathParaPr>
                    <m:oMath xmlns:m="http://schemas.openxmlformats.org/officeDocument/2006/math">
                      <m:r>
                        <m:rPr>
                          <m:nor/>
                        </m:rPr>
                        <a:rPr lang="de-DE"/>
                        <m:t>p</m:t>
                      </m:r>
                      <m:r>
                        <m:rPr>
                          <m:nor/>
                        </m:rPr>
                        <a:rPr lang="de-DE">
                          <a:ea typeface="Cambria Math" panose="02040503050406030204" pitchFamily="18" charset="0"/>
                        </a:rPr>
                        <m:t>∙</m:t>
                      </m:r>
                      <m:r>
                        <m:rPr>
                          <m:nor/>
                        </m:rPr>
                        <a:rPr lang="de-DE">
                          <a:ea typeface="Cambria Math" panose="02040503050406030204" pitchFamily="18" charset="0"/>
                        </a:rPr>
                        <m:t>V</m:t>
                      </m:r>
                      <m:r>
                        <m:rPr>
                          <m:nor/>
                        </m:rPr>
                        <a:rPr lang="de-DE">
                          <a:ea typeface="Cambria Math" panose="02040503050406030204" pitchFamily="18" charset="0"/>
                        </a:rPr>
                        <m:t> = </m:t>
                      </m:r>
                      <m:r>
                        <m:rPr>
                          <m:nor/>
                        </m:rPr>
                        <a:rPr lang="de-DE">
                          <a:ea typeface="Cambria Math" panose="02040503050406030204" pitchFamily="18" charset="0"/>
                        </a:rPr>
                        <m:t>n</m:t>
                      </m:r>
                      <m:r>
                        <m:rPr>
                          <m:nor/>
                        </m:rPr>
                        <a:rPr lang="de-DE">
                          <a:ea typeface="Cambria Math" panose="02040503050406030204" pitchFamily="18" charset="0"/>
                        </a:rPr>
                        <m:t>∙</m:t>
                      </m:r>
                      <m:r>
                        <m:rPr>
                          <m:nor/>
                        </m:rPr>
                        <a:rPr lang="de-DE">
                          <a:ea typeface="Cambria Math" panose="02040503050406030204" pitchFamily="18" charset="0"/>
                        </a:rPr>
                        <m:t>R</m:t>
                      </m:r>
                      <m:r>
                        <m:rPr>
                          <m:nor/>
                        </m:rPr>
                        <a:rPr lang="de-DE">
                          <a:ea typeface="Cambria Math" panose="02040503050406030204" pitchFamily="18" charset="0"/>
                        </a:rPr>
                        <m:t>∙</m:t>
                      </m:r>
                      <m:r>
                        <m:rPr>
                          <m:nor/>
                        </m:rPr>
                        <a:rPr lang="de-DE">
                          <a:ea typeface="Cambria Math" panose="02040503050406030204" pitchFamily="18" charset="0"/>
                        </a:rPr>
                        <m:t>T</m:t>
                      </m:r>
                    </m:oMath>
                  </m:oMathPara>
                </a14:m>
                <a:endParaRPr lang="de-DE" dirty="0"/>
              </a:p>
              <a:p>
                <a:endParaRPr lang="de-DE" dirty="0"/>
              </a:p>
              <a:p>
                <a:pPr/>
                <a14:m>
                  <m:oMathPara xmlns:m="http://schemas.openxmlformats.org/officeDocument/2006/math">
                    <m:oMathParaPr>
                      <m:jc m:val="centerGroup"/>
                    </m:oMathParaPr>
                    <m:oMath xmlns:m="http://schemas.openxmlformats.org/officeDocument/2006/math">
                      <m:r>
                        <m:rPr>
                          <m:nor/>
                        </m:rPr>
                        <a:rPr lang="de-DE" smtClean="0">
                          <a:ea typeface="Cambria Math" panose="02040503050406030204" pitchFamily="18" charset="0"/>
                        </a:rPr>
                        <m:t>E</m:t>
                      </m:r>
                      <m:r>
                        <m:rPr>
                          <m:nor/>
                        </m:rPr>
                        <a:rPr lang="de-DE" b="0" i="0" baseline="-25000" smtClean="0">
                          <a:ea typeface="Cambria Math" panose="02040503050406030204" pitchFamily="18" charset="0"/>
                        </a:rPr>
                        <m:t>therm</m:t>
                      </m:r>
                      <m:r>
                        <m:rPr>
                          <m:nor/>
                        </m:rPr>
                        <a:rPr lang="de-DE" b="0" i="0" smtClean="0"/>
                        <m:t> </m:t>
                      </m:r>
                      <m:r>
                        <m:rPr>
                          <m:nor/>
                        </m:rPr>
                        <a:rPr lang="de-DE">
                          <a:ea typeface="Cambria Math" panose="02040503050406030204" pitchFamily="18" charset="0"/>
                        </a:rPr>
                        <m:t>= </m:t>
                      </m:r>
                      <m:r>
                        <m:rPr>
                          <m:nor/>
                        </m:rPr>
                        <a:rPr lang="de-DE">
                          <a:ea typeface="Cambria Math" panose="02040503050406030204" pitchFamily="18" charset="0"/>
                        </a:rPr>
                        <m:t>ΔrH</m:t>
                      </m:r>
                      <m:r>
                        <a:rPr lang="de-DE" b="0" i="1" smtClean="0">
                          <a:latin typeface="Cambria Math" panose="02040503050406030204" pitchFamily="18" charset="0"/>
                          <a:ea typeface="Cambria Math" panose="02040503050406030204" pitchFamily="18" charset="0"/>
                        </a:rPr>
                        <m:t>∙</m:t>
                      </m:r>
                      <m:r>
                        <m:rPr>
                          <m:nor/>
                        </m:rPr>
                        <a:rPr lang="de-DE" b="0" i="0" smtClean="0">
                          <a:ea typeface="Cambria Math" panose="02040503050406030204" pitchFamily="18" charset="0"/>
                        </a:rPr>
                        <m:t>n</m:t>
                      </m:r>
                    </m:oMath>
                  </m:oMathPara>
                </a14:m>
                <a:endParaRPr lang="de-DE" b="0" dirty="0">
                  <a:ea typeface="Cambria Math" panose="02040503050406030204" pitchFamily="18" charset="0"/>
                </a:endParaRPr>
              </a:p>
              <a:p>
                <a:endParaRPr lang="de-DE" dirty="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nor/>
                        </m:rPr>
                        <a:rPr lang="de-DE" smtClean="0">
                          <a:ea typeface="Cambria Math" panose="02040503050406030204" pitchFamily="18" charset="0"/>
                        </a:rPr>
                        <m:t>ΔT</m:t>
                      </m:r>
                      <m:r>
                        <m:rPr>
                          <m:nor/>
                        </m:rPr>
                        <a:rPr lang="de-DE" b="0" i="0" smtClean="0">
                          <a:ea typeface="Cambria Math" panose="02040503050406030204" pitchFamily="18" charset="0"/>
                        </a:rPr>
                        <m:t>= </m:t>
                      </m:r>
                      <m:f>
                        <m:fPr>
                          <m:ctrlPr>
                            <a:rPr lang="de-DE" b="0" i="1" smtClean="0">
                              <a:latin typeface="Cambria Math" panose="02040503050406030204" pitchFamily="18" charset="0"/>
                              <a:ea typeface="Cambria Math" panose="02040503050406030204" pitchFamily="18" charset="0"/>
                            </a:rPr>
                          </m:ctrlPr>
                        </m:fPr>
                        <m:num>
                          <m:r>
                            <m:rPr>
                              <m:nor/>
                            </m:rPr>
                            <a:rPr lang="de-DE" b="0" i="0" smtClean="0">
                              <a:ea typeface="Cambria Math" panose="02040503050406030204" pitchFamily="18" charset="0"/>
                            </a:rPr>
                            <m:t>E</m:t>
                          </m:r>
                          <m:r>
                            <m:rPr>
                              <m:nor/>
                            </m:rPr>
                            <a:rPr lang="de-DE" b="0" i="0" baseline="-25000" smtClean="0">
                              <a:ea typeface="Cambria Math" panose="02040503050406030204" pitchFamily="18" charset="0"/>
                            </a:rPr>
                            <m:t>therm</m:t>
                          </m:r>
                        </m:num>
                        <m:den>
                          <m:r>
                            <m:rPr>
                              <m:nor/>
                            </m:rPr>
                            <a:rPr lang="de-DE" b="0" i="0" smtClean="0">
                              <a:ea typeface="Cambria Math" panose="02040503050406030204" pitchFamily="18" charset="0"/>
                            </a:rPr>
                            <m:t>c</m:t>
                          </m:r>
                          <m:r>
                            <m:rPr>
                              <m:nor/>
                            </m:rPr>
                            <a:rPr lang="de-DE" b="0" i="0" smtClean="0">
                              <a:ea typeface="Cambria Math" panose="02040503050406030204" pitchFamily="18" charset="0"/>
                            </a:rPr>
                            <m:t>∙</m:t>
                          </m:r>
                          <m:r>
                            <m:rPr>
                              <m:nor/>
                            </m:rPr>
                            <a:rPr lang="de-DE" b="0" i="0" smtClean="0">
                              <a:ea typeface="Cambria Math" panose="02040503050406030204" pitchFamily="18" charset="0"/>
                            </a:rPr>
                            <m:t>m</m:t>
                          </m:r>
                        </m:den>
                      </m:f>
                    </m:oMath>
                  </m:oMathPara>
                </a14:m>
                <a:endParaRPr lang="de-DE" b="0" dirty="0">
                  <a:ea typeface="Cambria Math" panose="02040503050406030204" pitchFamily="18" charset="0"/>
                </a:endParaRPr>
              </a:p>
            </p:txBody>
          </p:sp>
        </mc:Choice>
        <mc:Fallback xmlns="">
          <p:sp>
            <p:nvSpPr>
              <p:cNvPr id="2" name="Inhaltsplatzhalter 1">
                <a:extLst>
                  <a:ext uri="{FF2B5EF4-FFF2-40B4-BE49-F238E27FC236}">
                    <a16:creationId xmlns:a16="http://schemas.microsoft.com/office/drawing/2014/main" id="{ED8C7446-405B-8D55-5F24-7CB34C9EB1D8}"/>
                  </a:ext>
                </a:extLst>
              </p:cNvPr>
              <p:cNvSpPr>
                <a:spLocks noGrp="1" noRot="1" noChangeAspect="1" noMove="1" noResize="1" noEditPoints="1" noAdjustHandles="1" noChangeArrowheads="1" noChangeShapeType="1" noTextEdit="1"/>
              </p:cNvSpPr>
              <p:nvPr>
                <p:ph idx="1"/>
              </p:nvPr>
            </p:nvSpPr>
            <p:spPr>
              <a:blipFill>
                <a:blip r:embed="rId2"/>
                <a:stretch>
                  <a:fillRect l="-1269"/>
                </a:stretch>
              </a:blipFill>
            </p:spPr>
            <p:txBody>
              <a:bodyPr/>
              <a:lstStyle/>
              <a:p>
                <a:r>
                  <a:rPr lang="de-DE">
                    <a:noFill/>
                  </a:rPr>
                  <a:t> </a:t>
                </a:r>
              </a:p>
            </p:txBody>
          </p:sp>
        </mc:Fallback>
      </mc:AlternateContent>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43</a:t>
            </a:fld>
            <a:endParaRPr lang="de-DE"/>
          </a:p>
        </p:txBody>
      </p:sp>
    </p:spTree>
    <p:extLst>
      <p:ext uri="{BB962C8B-B14F-4D97-AF65-F5344CB8AC3E}">
        <p14:creationId xmlns:p14="http://schemas.microsoft.com/office/powerpoint/2010/main" val="31242231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44</a:t>
            </a:fld>
            <a:endParaRPr lang="de-DE"/>
          </a:p>
        </p:txBody>
      </p:sp>
    </p:spTree>
    <p:extLst>
      <p:ext uri="{BB962C8B-B14F-4D97-AF65-F5344CB8AC3E}">
        <p14:creationId xmlns:p14="http://schemas.microsoft.com/office/powerpoint/2010/main" val="30792439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Inhaltsplatzhalter 1">
                <a:extLst>
                  <a:ext uri="{FF2B5EF4-FFF2-40B4-BE49-F238E27FC236}">
                    <a16:creationId xmlns:a16="http://schemas.microsoft.com/office/drawing/2014/main" id="{B5EF1C85-DD59-5568-D1C3-42998CFE6A85}"/>
                  </a:ext>
                </a:extLst>
              </p:cNvPr>
              <p:cNvSpPr>
                <a:spLocks noGrp="1"/>
              </p:cNvSpPr>
              <p:nvPr>
                <p:ph idx="1"/>
              </p:nvPr>
            </p:nvSpPr>
            <p:spPr>
              <a:xfrm>
                <a:off x="1368000" y="1440000"/>
                <a:ext cx="7200000" cy="4847210"/>
              </a:xfrm>
            </p:spPr>
            <p:txBody>
              <a:bodyPr/>
              <a:lstStyle/>
              <a:p>
                <a:r>
                  <a:rPr lang="de-DE" dirty="0"/>
                  <a:t>a)</a:t>
                </a:r>
              </a:p>
              <a:p>
                <a:pPr/>
                <a14:m>
                  <m:oMathPara xmlns:m="http://schemas.openxmlformats.org/officeDocument/2006/math">
                    <m:oMathParaPr>
                      <m:jc m:val="centerGroup"/>
                    </m:oMathParaPr>
                    <m:oMath xmlns:m="http://schemas.openxmlformats.org/officeDocument/2006/math">
                      <m:r>
                        <m:rPr>
                          <m:nor/>
                        </m:rPr>
                        <a:rPr lang="de-DE" b="0" i="0" smtClean="0"/>
                        <m:t>pV</m:t>
                      </m:r>
                      <m:r>
                        <m:rPr>
                          <m:nor/>
                        </m:rPr>
                        <a:rPr lang="de-DE" b="0" i="0" smtClean="0"/>
                        <m:t>=</m:t>
                      </m:r>
                      <m:r>
                        <m:rPr>
                          <m:nor/>
                        </m:rPr>
                        <a:rPr lang="de-DE" b="0" i="0" smtClean="0"/>
                        <m:t>nRT</m:t>
                      </m:r>
                      <m:r>
                        <m:rPr>
                          <m:nor/>
                        </m:rPr>
                        <a:rPr lang="de-DE" b="0" i="0" smtClean="0"/>
                        <m:t> </m:t>
                      </m:r>
                      <m:r>
                        <m:rPr>
                          <m:nor/>
                        </m:rPr>
                        <a:rPr lang="de-DE" b="0" i="0" smtClean="0"/>
                        <m:t>d</m:t>
                      </m:r>
                      <m:r>
                        <m:rPr>
                          <m:nor/>
                        </m:rPr>
                        <a:rPr lang="de-DE" b="0" i="0" smtClean="0"/>
                        <m:t>.</m:t>
                      </m:r>
                      <m:r>
                        <m:rPr>
                          <m:nor/>
                        </m:rPr>
                        <a:rPr lang="de-DE" b="0" i="0" smtClean="0"/>
                        <m:t>h</m:t>
                      </m:r>
                      <m:r>
                        <m:rPr>
                          <m:nor/>
                        </m:rPr>
                        <a:rPr lang="de-DE" b="0" i="0" smtClean="0"/>
                        <m:t>. </m:t>
                      </m:r>
                      <m:r>
                        <m:rPr>
                          <m:nor/>
                        </m:rPr>
                        <a:rPr lang="de-DE" b="0" i="0" smtClean="0"/>
                        <m:t>n</m:t>
                      </m:r>
                      <m:r>
                        <m:rPr>
                          <m:nor/>
                        </m:rPr>
                        <a:rPr lang="de-DE" b="0" i="0" smtClean="0"/>
                        <m:t>=</m:t>
                      </m:r>
                      <m:f>
                        <m:fPr>
                          <m:ctrlPr>
                            <a:rPr lang="de-DE" b="0" i="1" smtClean="0">
                              <a:latin typeface="Cambria Math" panose="02040503050406030204" pitchFamily="18" charset="0"/>
                            </a:rPr>
                          </m:ctrlPr>
                        </m:fPr>
                        <m:num>
                          <m:r>
                            <m:rPr>
                              <m:nor/>
                            </m:rPr>
                            <a:rPr lang="de-DE" b="0" i="0" smtClean="0"/>
                            <m:t>pV</m:t>
                          </m:r>
                        </m:num>
                        <m:den>
                          <m:r>
                            <m:rPr>
                              <m:nor/>
                            </m:rPr>
                            <a:rPr lang="de-DE" b="0" i="0" smtClean="0"/>
                            <m:t>RT</m:t>
                          </m:r>
                        </m:den>
                      </m:f>
                      <m:r>
                        <m:rPr>
                          <m:nor/>
                        </m:rPr>
                        <a:rPr lang="de-DE" b="0" i="0" smtClean="0"/>
                        <m:t>=</m:t>
                      </m:r>
                      <m:f>
                        <m:fPr>
                          <m:ctrlPr>
                            <a:rPr lang="de-DE" b="0" i="1" smtClean="0">
                              <a:latin typeface="Cambria Math" panose="02040503050406030204" pitchFamily="18" charset="0"/>
                            </a:rPr>
                          </m:ctrlPr>
                        </m:fPr>
                        <m:num>
                          <m:sSup>
                            <m:sSupPr>
                              <m:ctrlPr>
                                <a:rPr lang="de-DE" b="0" i="1" smtClean="0">
                                  <a:latin typeface="Cambria Math" panose="02040503050406030204" pitchFamily="18" charset="0"/>
                                </a:rPr>
                              </m:ctrlPr>
                            </m:sSupPr>
                            <m:e>
                              <m:r>
                                <m:rPr>
                                  <m:nor/>
                                </m:rPr>
                                <a:rPr lang="de-DE" b="0" i="0" smtClean="0"/>
                                <m:t>10</m:t>
                              </m:r>
                            </m:e>
                            <m:sup>
                              <m:r>
                                <m:rPr>
                                  <m:nor/>
                                </m:rPr>
                                <a:rPr lang="de-DE" b="0" i="0" smtClean="0"/>
                                <m:t>5</m:t>
                              </m:r>
                            </m:sup>
                          </m:sSup>
                          <m:r>
                            <m:rPr>
                              <m:nor/>
                            </m:rPr>
                            <a:rPr lang="de-DE" b="0" i="0" smtClean="0"/>
                            <m:t>Pa</m:t>
                          </m:r>
                          <m:r>
                            <m:rPr>
                              <m:nor/>
                            </m:rPr>
                            <a:rPr lang="de-DE" b="0" i="0" smtClean="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−4</m:t>
                              </m:r>
                            </m:sup>
                          </m:sSup>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m</m:t>
                              </m:r>
                            </m:e>
                            <m:sup>
                              <m:r>
                                <m:rPr>
                                  <m:nor/>
                                </m:rPr>
                                <a:rPr lang="de-DE" b="0" i="0" smtClean="0">
                                  <a:ea typeface="Cambria Math" panose="02040503050406030204" pitchFamily="18" charset="0"/>
                                </a:rPr>
                                <m:t>3</m:t>
                              </m:r>
                            </m:sup>
                          </m:sSup>
                        </m:num>
                        <m:den>
                          <m:r>
                            <m:rPr>
                              <m:nor/>
                            </m:rPr>
                            <a:rPr lang="de-DE" b="0" i="0" smtClean="0"/>
                            <m:t>8,314</m:t>
                          </m:r>
                          <m:f>
                            <m:fPr>
                              <m:ctrlPr>
                                <a:rPr lang="de-DE" b="0" i="1" smtClean="0">
                                  <a:latin typeface="Cambria Math" panose="02040503050406030204" pitchFamily="18" charset="0"/>
                                </a:rPr>
                              </m:ctrlPr>
                            </m:fPr>
                            <m:num>
                              <m:r>
                                <m:rPr>
                                  <m:nor/>
                                </m:rPr>
                                <a:rPr lang="de-DE" b="0" i="0" smtClean="0"/>
                                <m:t>J</m:t>
                              </m:r>
                            </m:num>
                            <m:den>
                              <m:r>
                                <m:rPr>
                                  <m:nor/>
                                </m:rPr>
                                <a:rPr lang="de-DE" b="0" i="0" smtClean="0"/>
                                <m:t>mol</m:t>
                              </m:r>
                              <m:r>
                                <m:rPr>
                                  <m:nor/>
                                </m:rPr>
                                <a:rPr lang="de-DE" b="0" i="0" smtClean="0">
                                  <a:ea typeface="Cambria Math" panose="02040503050406030204" pitchFamily="18" charset="0"/>
                                </a:rPr>
                                <m:t>∙</m:t>
                              </m:r>
                              <m:r>
                                <m:rPr>
                                  <m:nor/>
                                </m:rPr>
                                <a:rPr lang="de-DE" b="0" i="0" smtClean="0">
                                  <a:ea typeface="Cambria Math" panose="02040503050406030204" pitchFamily="18" charset="0"/>
                                </a:rPr>
                                <m:t>K</m:t>
                              </m:r>
                            </m:den>
                          </m:f>
                          <m:r>
                            <m:rPr>
                              <m:nor/>
                            </m:rPr>
                            <a:rPr lang="de-DE" b="0" i="0" smtClean="0">
                              <a:ea typeface="Cambria Math" panose="02040503050406030204" pitchFamily="18" charset="0"/>
                            </a:rPr>
                            <m:t>∙273 </m:t>
                          </m:r>
                          <m:r>
                            <m:rPr>
                              <m:nor/>
                            </m:rPr>
                            <a:rPr lang="de-DE" b="0" i="0" smtClean="0">
                              <a:ea typeface="Cambria Math" panose="02040503050406030204" pitchFamily="18" charset="0"/>
                            </a:rPr>
                            <m:t>K</m:t>
                          </m:r>
                        </m:den>
                      </m:f>
                      <m:r>
                        <m:rPr>
                          <m:nor/>
                        </m:rPr>
                        <a:rPr lang="de-DE" b="0" i="0" smtClean="0"/>
                        <m:t>=4,41</m:t>
                      </m:r>
                      <m:r>
                        <m:rPr>
                          <m:nor/>
                        </m:rPr>
                        <a:rPr lang="de-DE" b="0" i="0" smtClean="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−3</m:t>
                          </m:r>
                        </m:sup>
                      </m:sSup>
                      <m:r>
                        <m:rPr>
                          <m:nor/>
                        </m:rPr>
                        <a:rPr lang="de-DE" b="0" i="0" smtClean="0">
                          <a:ea typeface="Cambria Math" panose="02040503050406030204" pitchFamily="18" charset="0"/>
                        </a:rPr>
                        <m:t>mol</m:t>
                      </m:r>
                    </m:oMath>
                  </m:oMathPara>
                </a14:m>
                <a:endParaRPr lang="de-DE" dirty="0"/>
              </a:p>
              <a:p>
                <a:endParaRPr lang="de-DE" dirty="0"/>
              </a:p>
              <a:p>
                <a:pPr/>
                <a14:m>
                  <m:oMathPara xmlns:m="http://schemas.openxmlformats.org/officeDocument/2006/math">
                    <m:oMathParaPr>
                      <m:jc m:val="centerGroup"/>
                    </m:oMathParaPr>
                    <m:oMath xmlns:m="http://schemas.openxmlformats.org/officeDocument/2006/math">
                      <m:sSub>
                        <m:sSubPr>
                          <m:ctrlPr>
                            <a:rPr lang="de-DE" b="0" i="1" smtClean="0">
                              <a:latin typeface="Cambria Math" panose="02040503050406030204" pitchFamily="18" charset="0"/>
                            </a:rPr>
                          </m:ctrlPr>
                        </m:sSubPr>
                        <m:e>
                          <m:r>
                            <m:rPr>
                              <m:nor/>
                            </m:rPr>
                            <a:rPr lang="de-DE" b="0" i="0" smtClean="0"/>
                            <m:t>E</m:t>
                          </m:r>
                        </m:e>
                        <m:sub>
                          <m:r>
                            <m:rPr>
                              <m:nor/>
                            </m:rPr>
                            <a:rPr lang="de-DE" b="0" i="0" smtClean="0"/>
                            <m:t>therm</m:t>
                          </m:r>
                        </m:sub>
                      </m:sSub>
                      <m:r>
                        <m:rPr>
                          <m:nor/>
                        </m:rPr>
                        <a:rPr lang="de-DE" b="0" i="0" smtClean="0"/>
                        <m:t>=</m:t>
                      </m:r>
                      <m:sSub>
                        <m:sSubPr>
                          <m:ctrlPr>
                            <a:rPr lang="de-DE" b="0" i="1" smtClean="0">
                              <a:latin typeface="Cambria Math" panose="02040503050406030204" pitchFamily="18" charset="0"/>
                            </a:rPr>
                          </m:ctrlPr>
                        </m:sSubPr>
                        <m:e>
                          <m:r>
                            <m:rPr>
                              <m:nor/>
                            </m:rPr>
                            <a:rPr lang="de-DE" b="0" i="0" smtClean="0"/>
                            <m:t>Δ</m:t>
                          </m:r>
                        </m:e>
                        <m:sub>
                          <m:r>
                            <m:rPr>
                              <m:nor/>
                            </m:rPr>
                            <a:rPr lang="de-DE" b="0" i="0" smtClean="0"/>
                            <m:t>R</m:t>
                          </m:r>
                        </m:sub>
                      </m:sSub>
                      <m:r>
                        <m:rPr>
                          <m:nor/>
                        </m:rPr>
                        <a:rPr lang="de-DE" b="0" i="0" smtClean="0"/>
                        <m:t>H</m:t>
                      </m:r>
                      <m:r>
                        <m:rPr>
                          <m:nor/>
                        </m:rPr>
                        <a:rPr lang="de-DE" b="0" i="0" smtClean="0">
                          <a:ea typeface="Cambria Math" panose="02040503050406030204" pitchFamily="18" charset="0"/>
                        </a:rPr>
                        <m:t>∙</m:t>
                      </m:r>
                      <m:r>
                        <m:rPr>
                          <m:nor/>
                        </m:rPr>
                        <a:rPr lang="de-DE" b="0" i="0" smtClean="0">
                          <a:ea typeface="Cambria Math" panose="02040503050406030204" pitchFamily="18" charset="0"/>
                        </a:rPr>
                        <m:t>n</m:t>
                      </m:r>
                      <m:r>
                        <m:rPr>
                          <m:nor/>
                        </m:rPr>
                        <a:rPr lang="de-DE" b="0" i="0" smtClean="0">
                          <a:ea typeface="Cambria Math" panose="02040503050406030204" pitchFamily="18" charset="0"/>
                        </a:rPr>
                        <m:t>=−890</m:t>
                      </m:r>
                      <m:f>
                        <m:fPr>
                          <m:ctrlPr>
                            <a:rPr lang="de-DE" b="0" i="1" smtClean="0">
                              <a:latin typeface="Cambria Math" panose="02040503050406030204" pitchFamily="18" charset="0"/>
                              <a:ea typeface="Cambria Math" panose="02040503050406030204" pitchFamily="18" charset="0"/>
                            </a:rPr>
                          </m:ctrlPr>
                        </m:fPr>
                        <m:num>
                          <m:r>
                            <m:rPr>
                              <m:nor/>
                            </m:rPr>
                            <a:rPr lang="de-DE" b="0" i="0" smtClean="0">
                              <a:ea typeface="Cambria Math" panose="02040503050406030204" pitchFamily="18" charset="0"/>
                            </a:rPr>
                            <m:t>kJ</m:t>
                          </m:r>
                        </m:num>
                        <m:den>
                          <m:r>
                            <m:rPr>
                              <m:nor/>
                            </m:rPr>
                            <a:rPr lang="de-DE" b="0" i="0" smtClean="0">
                              <a:ea typeface="Cambria Math" panose="02040503050406030204" pitchFamily="18" charset="0"/>
                            </a:rPr>
                            <m:t>mol</m:t>
                          </m:r>
                        </m:den>
                      </m:f>
                      <m:r>
                        <m:rPr>
                          <m:nor/>
                        </m:rPr>
                        <a:rPr lang="de-DE" b="0" i="0" smtClean="0">
                          <a:ea typeface="Cambria Math" panose="02040503050406030204" pitchFamily="18" charset="0"/>
                        </a:rPr>
                        <m:t>∙4,41∙</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−3</m:t>
                          </m:r>
                        </m:sup>
                      </m:sSup>
                      <m:r>
                        <m:rPr>
                          <m:nor/>
                        </m:rPr>
                        <a:rPr lang="de-DE" b="0" i="0" smtClean="0">
                          <a:ea typeface="Cambria Math" panose="02040503050406030204" pitchFamily="18" charset="0"/>
                        </a:rPr>
                        <m:t>mol</m:t>
                      </m:r>
                      <m:r>
                        <m:rPr>
                          <m:nor/>
                        </m:rPr>
                        <a:rPr lang="de-DE" b="0" i="0" smtClean="0">
                          <a:ea typeface="Cambria Math" panose="02040503050406030204" pitchFamily="18" charset="0"/>
                        </a:rPr>
                        <m:t>=−3,92 </m:t>
                      </m:r>
                      <m:r>
                        <m:rPr>
                          <m:nor/>
                        </m:rPr>
                        <a:rPr lang="de-DE" b="0" i="0" smtClean="0">
                          <a:ea typeface="Cambria Math" panose="02040503050406030204" pitchFamily="18" charset="0"/>
                        </a:rPr>
                        <m:t>kJ</m:t>
                      </m:r>
                    </m:oMath>
                  </m:oMathPara>
                </a14:m>
                <a:endParaRPr lang="de-DE" b="0" dirty="0">
                  <a:ea typeface="Cambria Math" panose="02040503050406030204" pitchFamily="18" charset="0"/>
                </a:endParaRPr>
              </a:p>
              <a:p>
                <a:endParaRPr lang="de-DE" b="0" dirty="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nor/>
                        </m:rPr>
                        <a:rPr lang="de-DE" b="0" i="0" smtClean="0"/>
                        <m:t>ΔT</m:t>
                      </m:r>
                      <m:r>
                        <m:rPr>
                          <m:nor/>
                        </m:rPr>
                        <a:rPr lang="de-DE" b="0" i="0" smtClean="0"/>
                        <m:t>=</m:t>
                      </m:r>
                      <m:f>
                        <m:fPr>
                          <m:ctrlPr>
                            <a:rPr lang="de-DE" b="0" i="1" smtClean="0">
                              <a:latin typeface="Cambria Math" panose="02040503050406030204" pitchFamily="18" charset="0"/>
                            </a:rPr>
                          </m:ctrlPr>
                        </m:fPr>
                        <m:num>
                          <m:sSub>
                            <m:sSubPr>
                              <m:ctrlPr>
                                <a:rPr lang="de-DE" b="0" i="1" smtClean="0">
                                  <a:latin typeface="Cambria Math" panose="02040503050406030204" pitchFamily="18" charset="0"/>
                                </a:rPr>
                              </m:ctrlPr>
                            </m:sSubPr>
                            <m:e>
                              <m:r>
                                <m:rPr>
                                  <m:nor/>
                                </m:rPr>
                                <a:rPr lang="de-DE" b="0" i="0" smtClean="0"/>
                                <m:t>E</m:t>
                              </m:r>
                            </m:e>
                            <m:sub>
                              <m:r>
                                <m:rPr>
                                  <m:nor/>
                                </m:rPr>
                                <a:rPr lang="de-DE" b="0" i="0" smtClean="0"/>
                                <m:t>therm</m:t>
                              </m:r>
                            </m:sub>
                          </m:sSub>
                        </m:num>
                        <m:den>
                          <m:r>
                            <m:rPr>
                              <m:nor/>
                            </m:rPr>
                            <a:rPr lang="de-DE" b="0" i="0" smtClean="0"/>
                            <m:t>c</m:t>
                          </m:r>
                          <m:r>
                            <m:rPr>
                              <m:nor/>
                            </m:rPr>
                            <a:rPr lang="de-DE" b="0" i="0" smtClean="0">
                              <a:ea typeface="Cambria Math" panose="02040503050406030204" pitchFamily="18" charset="0"/>
                            </a:rPr>
                            <m:t>∙</m:t>
                          </m:r>
                          <m:r>
                            <m:rPr>
                              <m:nor/>
                            </m:rPr>
                            <a:rPr lang="de-DE" b="0" i="0" smtClean="0">
                              <a:ea typeface="Cambria Math" panose="02040503050406030204" pitchFamily="18" charset="0"/>
                            </a:rPr>
                            <m:t>m</m:t>
                          </m:r>
                        </m:den>
                      </m:f>
                      <m:r>
                        <m:rPr>
                          <m:nor/>
                        </m:rPr>
                        <a:rPr lang="de-DE" b="0" i="0" smtClean="0"/>
                        <m:t>=</m:t>
                      </m:r>
                      <m:f>
                        <m:fPr>
                          <m:ctrlPr>
                            <a:rPr lang="de-DE" b="0" i="1" smtClean="0">
                              <a:latin typeface="Cambria Math" panose="02040503050406030204" pitchFamily="18" charset="0"/>
                            </a:rPr>
                          </m:ctrlPr>
                        </m:fPr>
                        <m:num>
                          <m:r>
                            <m:rPr>
                              <m:nor/>
                            </m:rPr>
                            <a:rPr lang="de-DE" b="0" i="0" smtClean="0"/>
                            <m:t>3,92 </m:t>
                          </m:r>
                          <m:r>
                            <m:rPr>
                              <m:nor/>
                            </m:rPr>
                            <a:rPr lang="de-DE" b="0" i="0" smtClean="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3</m:t>
                              </m:r>
                            </m:sup>
                          </m:sSup>
                          <m:r>
                            <m:rPr>
                              <m:nor/>
                            </m:rPr>
                            <a:rPr lang="de-DE" b="0" i="0" smtClean="0"/>
                            <m:t>J</m:t>
                          </m:r>
                        </m:num>
                        <m:den>
                          <m:r>
                            <m:rPr>
                              <m:nor/>
                            </m:rPr>
                            <a:rPr lang="de-DE" b="0" i="0" smtClean="0"/>
                            <m:t>4,18</m:t>
                          </m:r>
                          <m:f>
                            <m:fPr>
                              <m:ctrlPr>
                                <a:rPr lang="de-DE" b="0" i="1" smtClean="0">
                                  <a:latin typeface="Cambria Math" panose="02040503050406030204" pitchFamily="18" charset="0"/>
                                </a:rPr>
                              </m:ctrlPr>
                            </m:fPr>
                            <m:num>
                              <m:r>
                                <m:rPr>
                                  <m:nor/>
                                </m:rPr>
                                <a:rPr lang="de-DE" b="0" i="0" smtClean="0"/>
                                <m:t>J</m:t>
                              </m:r>
                            </m:num>
                            <m:den>
                              <m:r>
                                <m:rPr>
                                  <m:nor/>
                                </m:rPr>
                                <a:rPr lang="de-DE" b="0" i="0" smtClean="0"/>
                                <m:t>mol</m:t>
                              </m:r>
                              <m:r>
                                <m:rPr>
                                  <m:nor/>
                                </m:rPr>
                                <a:rPr lang="de-DE" b="0" i="0" smtClean="0">
                                  <a:ea typeface="Cambria Math" panose="02040503050406030204" pitchFamily="18" charset="0"/>
                                </a:rPr>
                                <m:t>∙</m:t>
                              </m:r>
                              <m:r>
                                <m:rPr>
                                  <m:nor/>
                                </m:rPr>
                                <a:rPr lang="de-DE" b="0" i="0" smtClean="0">
                                  <a:ea typeface="Cambria Math" panose="02040503050406030204" pitchFamily="18" charset="0"/>
                                </a:rPr>
                                <m:t>K</m:t>
                              </m:r>
                            </m:den>
                          </m:f>
                          <m:r>
                            <m:rPr>
                              <m:nor/>
                            </m:rPr>
                            <a:rPr lang="de-DE" b="0" i="0" smtClean="0">
                              <a:ea typeface="Cambria Math" panose="02040503050406030204" pitchFamily="18" charset="0"/>
                            </a:rPr>
                            <m:t>∙1</m:t>
                          </m:r>
                          <m:r>
                            <m:rPr>
                              <m:nor/>
                            </m:rPr>
                            <a:rPr lang="de-DE" b="0" i="0" smtClean="0">
                              <a:ea typeface="Cambria Math" panose="02040503050406030204" pitchFamily="18" charset="0"/>
                            </a:rPr>
                            <m:t>g</m:t>
                          </m:r>
                        </m:den>
                      </m:f>
                      <m:r>
                        <m:rPr>
                          <m:nor/>
                        </m:rPr>
                        <a:rPr lang="de-DE" b="0" i="0" smtClean="0"/>
                        <m:t>=938,08 </m:t>
                      </m:r>
                      <m:r>
                        <m:rPr>
                          <m:nor/>
                        </m:rPr>
                        <a:rPr lang="de-DE" b="0" i="0" smtClean="0"/>
                        <m:t>K</m:t>
                      </m:r>
                    </m:oMath>
                  </m:oMathPara>
                </a14:m>
                <a:endParaRPr lang="de-DE" dirty="0"/>
              </a:p>
            </p:txBody>
          </p:sp>
        </mc:Choice>
        <mc:Fallback xmlns="">
          <p:sp>
            <p:nvSpPr>
              <p:cNvPr id="2" name="Inhaltsplatzhalter 1">
                <a:extLst>
                  <a:ext uri="{FF2B5EF4-FFF2-40B4-BE49-F238E27FC236}">
                    <a16:creationId xmlns:a16="http://schemas.microsoft.com/office/drawing/2014/main" id="{B5EF1C85-DD59-5568-D1C3-42998CFE6A85}"/>
                  </a:ext>
                </a:extLst>
              </p:cNvPr>
              <p:cNvSpPr>
                <a:spLocks noGrp="1" noRot="1" noChangeAspect="1" noMove="1" noResize="1" noEditPoints="1" noAdjustHandles="1" noChangeArrowheads="1" noChangeShapeType="1" noTextEdit="1"/>
              </p:cNvSpPr>
              <p:nvPr>
                <p:ph idx="1"/>
              </p:nvPr>
            </p:nvSpPr>
            <p:spPr>
              <a:xfrm>
                <a:off x="1368000" y="1440000"/>
                <a:ext cx="7200000" cy="4847210"/>
              </a:xfrm>
              <a:blipFill>
                <a:blip r:embed="rId2"/>
                <a:stretch>
                  <a:fillRect l="-1269"/>
                </a:stretch>
              </a:blipFill>
            </p:spPr>
            <p:txBody>
              <a:bodyPr/>
              <a:lstStyle/>
              <a:p>
                <a:r>
                  <a:rPr lang="de-DE">
                    <a:noFill/>
                  </a:rPr>
                  <a:t> </a:t>
                </a:r>
              </a:p>
            </p:txBody>
          </p:sp>
        </mc:Fallback>
      </mc:AlternateContent>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45</a:t>
            </a:fld>
            <a:endParaRPr lang="de-DE"/>
          </a:p>
        </p:txBody>
      </p:sp>
    </p:spTree>
    <p:extLst>
      <p:ext uri="{BB962C8B-B14F-4D97-AF65-F5344CB8AC3E}">
        <p14:creationId xmlns:p14="http://schemas.microsoft.com/office/powerpoint/2010/main" val="34304748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022ADC73-DDEC-FD73-1C41-885AA0EDC6AE}"/>
              </a:ext>
            </a:extLst>
          </p:cNvPr>
          <p:cNvSpPr>
            <a:spLocks noGrp="1"/>
          </p:cNvSpPr>
          <p:nvPr>
            <p:ph type="sldNum" sz="quarter" idx="12"/>
          </p:nvPr>
        </p:nvSpPr>
        <p:spPr/>
        <p:txBody>
          <a:bodyPr/>
          <a:lstStyle/>
          <a:p>
            <a:fld id="{649AAC7D-4B30-4604-BD35-0C4E56313D0D}" type="slidenum">
              <a:rPr lang="de-DE" smtClean="0"/>
              <a:t>46</a:t>
            </a:fld>
            <a:endParaRPr lang="de-DE"/>
          </a:p>
        </p:txBody>
      </p:sp>
      <mc:AlternateContent xmlns:mc="http://schemas.openxmlformats.org/markup-compatibility/2006" xmlns:a14="http://schemas.microsoft.com/office/drawing/2010/main">
        <mc:Choice Requires="a14">
          <p:sp>
            <p:nvSpPr>
              <p:cNvPr id="4" name="Inhaltsplatzhalter 1">
                <a:extLst>
                  <a:ext uri="{FF2B5EF4-FFF2-40B4-BE49-F238E27FC236}">
                    <a16:creationId xmlns:a16="http://schemas.microsoft.com/office/drawing/2014/main" id="{F402E312-91B4-9E68-401C-ACBC8BBAED6B}"/>
                  </a:ext>
                </a:extLst>
              </p:cNvPr>
              <p:cNvSpPr>
                <a:spLocks noGrp="1"/>
              </p:cNvSpPr>
              <p:nvPr>
                <p:ph idx="1"/>
              </p:nvPr>
            </p:nvSpPr>
            <p:spPr>
              <a:xfrm>
                <a:off x="1368425" y="1439863"/>
                <a:ext cx="7199313" cy="4739436"/>
              </a:xfrm>
            </p:spPr>
            <p:txBody>
              <a:bodyPr/>
              <a:lstStyle/>
              <a:p>
                <a:r>
                  <a:rPr lang="de-DE" dirty="0"/>
                  <a:t>b)</a:t>
                </a:r>
              </a:p>
              <a:p>
                <a:pPr/>
                <a14:m>
                  <m:oMathPara xmlns:m="http://schemas.openxmlformats.org/officeDocument/2006/math">
                    <m:oMathParaPr>
                      <m:jc m:val="centerGroup"/>
                    </m:oMathParaPr>
                    <m:oMath xmlns:m="http://schemas.openxmlformats.org/officeDocument/2006/math">
                      <m:r>
                        <m:rPr>
                          <m:nor/>
                        </m:rPr>
                        <a:rPr lang="de-DE" b="0" i="0" smtClean="0"/>
                        <m:t>pV</m:t>
                      </m:r>
                      <m:r>
                        <m:rPr>
                          <m:nor/>
                        </m:rPr>
                        <a:rPr lang="de-DE" b="0" i="0" smtClean="0"/>
                        <m:t>=</m:t>
                      </m:r>
                      <m:r>
                        <m:rPr>
                          <m:nor/>
                        </m:rPr>
                        <a:rPr lang="de-DE" b="0" i="0" smtClean="0"/>
                        <m:t>nRT</m:t>
                      </m:r>
                      <m:r>
                        <m:rPr>
                          <m:nor/>
                        </m:rPr>
                        <a:rPr lang="de-DE" b="0" i="0" smtClean="0"/>
                        <m:t> </m:t>
                      </m:r>
                      <m:r>
                        <m:rPr>
                          <m:nor/>
                        </m:rPr>
                        <a:rPr lang="de-DE" b="0" i="0" smtClean="0"/>
                        <m:t>d</m:t>
                      </m:r>
                      <m:r>
                        <m:rPr>
                          <m:nor/>
                        </m:rPr>
                        <a:rPr lang="de-DE" b="0" i="0" smtClean="0"/>
                        <m:t>.</m:t>
                      </m:r>
                      <m:r>
                        <m:rPr>
                          <m:nor/>
                        </m:rPr>
                        <a:rPr lang="de-DE" b="0" i="0" smtClean="0"/>
                        <m:t>h</m:t>
                      </m:r>
                      <m:r>
                        <m:rPr>
                          <m:nor/>
                        </m:rPr>
                        <a:rPr lang="de-DE" b="0" i="0" smtClean="0"/>
                        <m:t>. </m:t>
                      </m:r>
                      <m:r>
                        <m:rPr>
                          <m:nor/>
                        </m:rPr>
                        <a:rPr lang="de-DE" b="0" i="0" smtClean="0"/>
                        <m:t>n</m:t>
                      </m:r>
                      <m:r>
                        <m:rPr>
                          <m:nor/>
                        </m:rPr>
                        <a:rPr lang="de-DE" b="0" i="0" smtClean="0"/>
                        <m:t>=</m:t>
                      </m:r>
                      <m:f>
                        <m:fPr>
                          <m:ctrlPr>
                            <a:rPr lang="de-DE" b="0" i="1" smtClean="0">
                              <a:latin typeface="Cambria Math" panose="02040503050406030204" pitchFamily="18" charset="0"/>
                            </a:rPr>
                          </m:ctrlPr>
                        </m:fPr>
                        <m:num>
                          <m:r>
                            <m:rPr>
                              <m:nor/>
                            </m:rPr>
                            <a:rPr lang="de-DE" b="0" i="0" smtClean="0"/>
                            <m:t>pV</m:t>
                          </m:r>
                        </m:num>
                        <m:den>
                          <m:r>
                            <m:rPr>
                              <m:nor/>
                            </m:rPr>
                            <a:rPr lang="de-DE" b="0" i="0" smtClean="0"/>
                            <m:t>RT</m:t>
                          </m:r>
                        </m:den>
                      </m:f>
                      <m:r>
                        <m:rPr>
                          <m:nor/>
                        </m:rPr>
                        <a:rPr lang="de-DE" b="0" i="0" smtClean="0"/>
                        <m:t>=</m:t>
                      </m:r>
                      <m:f>
                        <m:fPr>
                          <m:ctrlPr>
                            <a:rPr lang="de-DE" b="0" i="1" smtClean="0">
                              <a:latin typeface="Cambria Math" panose="02040503050406030204" pitchFamily="18" charset="0"/>
                            </a:rPr>
                          </m:ctrlPr>
                        </m:fPr>
                        <m:num>
                          <m:sSup>
                            <m:sSupPr>
                              <m:ctrlPr>
                                <a:rPr lang="de-DE" b="0" i="1" smtClean="0">
                                  <a:latin typeface="Cambria Math" panose="02040503050406030204" pitchFamily="18" charset="0"/>
                                </a:rPr>
                              </m:ctrlPr>
                            </m:sSupPr>
                            <m:e>
                              <m:r>
                                <m:rPr>
                                  <m:nor/>
                                </m:rPr>
                                <a:rPr lang="de-DE" b="0" i="0" smtClean="0"/>
                                <m:t>10</m:t>
                              </m:r>
                            </m:e>
                            <m:sup>
                              <m:r>
                                <m:rPr>
                                  <m:nor/>
                                </m:rPr>
                                <a:rPr lang="de-DE" b="0" i="0" smtClean="0"/>
                                <m:t>5</m:t>
                              </m:r>
                            </m:sup>
                          </m:sSup>
                          <m:r>
                            <m:rPr>
                              <m:nor/>
                            </m:rPr>
                            <a:rPr lang="de-DE" b="0" i="0" smtClean="0"/>
                            <m:t>Pa</m:t>
                          </m:r>
                          <m:r>
                            <m:rPr>
                              <m:nor/>
                            </m:rPr>
                            <a:rPr lang="de-DE" b="0" i="0" smtClean="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2,5∙10</m:t>
                              </m:r>
                            </m:e>
                            <m:sup>
                              <m:r>
                                <m:rPr>
                                  <m:nor/>
                                </m:rPr>
                                <a:rPr lang="de-DE" b="0" i="0" smtClean="0">
                                  <a:ea typeface="Cambria Math" panose="02040503050406030204" pitchFamily="18" charset="0"/>
                                </a:rPr>
                                <m:t>−5</m:t>
                              </m:r>
                            </m:sup>
                          </m:sSup>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m</m:t>
                              </m:r>
                            </m:e>
                            <m:sup>
                              <m:r>
                                <m:rPr>
                                  <m:nor/>
                                </m:rPr>
                                <a:rPr lang="de-DE" b="0" i="0" smtClean="0">
                                  <a:ea typeface="Cambria Math" panose="02040503050406030204" pitchFamily="18" charset="0"/>
                                </a:rPr>
                                <m:t>3</m:t>
                              </m:r>
                            </m:sup>
                          </m:sSup>
                        </m:num>
                        <m:den>
                          <m:r>
                            <m:rPr>
                              <m:nor/>
                            </m:rPr>
                            <a:rPr lang="de-DE" b="0" i="0" smtClean="0"/>
                            <m:t>8,314</m:t>
                          </m:r>
                          <m:f>
                            <m:fPr>
                              <m:ctrlPr>
                                <a:rPr lang="de-DE" b="0" i="1" smtClean="0">
                                  <a:latin typeface="Cambria Math" panose="02040503050406030204" pitchFamily="18" charset="0"/>
                                </a:rPr>
                              </m:ctrlPr>
                            </m:fPr>
                            <m:num>
                              <m:r>
                                <m:rPr>
                                  <m:nor/>
                                </m:rPr>
                                <a:rPr lang="de-DE" b="0" i="0" smtClean="0"/>
                                <m:t>J</m:t>
                              </m:r>
                            </m:num>
                            <m:den>
                              <m:r>
                                <m:rPr>
                                  <m:nor/>
                                </m:rPr>
                                <a:rPr lang="de-DE" b="0" i="0" smtClean="0"/>
                                <m:t>mol</m:t>
                              </m:r>
                              <m:r>
                                <m:rPr>
                                  <m:nor/>
                                </m:rPr>
                                <a:rPr lang="de-DE" b="0" i="0" smtClean="0">
                                  <a:ea typeface="Cambria Math" panose="02040503050406030204" pitchFamily="18" charset="0"/>
                                </a:rPr>
                                <m:t>∙</m:t>
                              </m:r>
                              <m:r>
                                <m:rPr>
                                  <m:nor/>
                                </m:rPr>
                                <a:rPr lang="de-DE" b="0" i="0" smtClean="0">
                                  <a:ea typeface="Cambria Math" panose="02040503050406030204" pitchFamily="18" charset="0"/>
                                </a:rPr>
                                <m:t>K</m:t>
                              </m:r>
                            </m:den>
                          </m:f>
                          <m:r>
                            <m:rPr>
                              <m:nor/>
                            </m:rPr>
                            <a:rPr lang="de-DE" b="0" i="0" smtClean="0">
                              <a:ea typeface="Cambria Math" panose="02040503050406030204" pitchFamily="18" charset="0"/>
                            </a:rPr>
                            <m:t>∙273 </m:t>
                          </m:r>
                          <m:r>
                            <m:rPr>
                              <m:nor/>
                            </m:rPr>
                            <a:rPr lang="de-DE" b="0" i="0" smtClean="0">
                              <a:ea typeface="Cambria Math" panose="02040503050406030204" pitchFamily="18" charset="0"/>
                            </a:rPr>
                            <m:t>K</m:t>
                          </m:r>
                        </m:den>
                      </m:f>
                      <m:r>
                        <m:rPr>
                          <m:nor/>
                        </m:rPr>
                        <a:rPr lang="de-DE" b="0" i="0" smtClean="0"/>
                        <m:t>=1,10</m:t>
                      </m:r>
                      <m:r>
                        <m:rPr>
                          <m:nor/>
                        </m:rPr>
                        <a:rPr lang="de-DE" b="0" i="0" smtClean="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−3</m:t>
                          </m:r>
                        </m:sup>
                      </m:sSup>
                      <m:r>
                        <m:rPr>
                          <m:nor/>
                        </m:rPr>
                        <a:rPr lang="de-DE" b="0" i="0" smtClean="0">
                          <a:ea typeface="Cambria Math" panose="02040503050406030204" pitchFamily="18" charset="0"/>
                        </a:rPr>
                        <m:t>mol</m:t>
                      </m:r>
                    </m:oMath>
                  </m:oMathPara>
                </a14:m>
                <a:endParaRPr lang="de-DE" dirty="0"/>
              </a:p>
              <a:p>
                <a:endParaRPr lang="de-DE" dirty="0"/>
              </a:p>
              <a:p>
                <a:pPr algn="r"/>
                <a14:m>
                  <m:oMathPara xmlns:m="http://schemas.openxmlformats.org/officeDocument/2006/math">
                    <m:oMathParaPr>
                      <m:jc m:val="centerGroup"/>
                    </m:oMathParaPr>
                    <m:oMath xmlns:m="http://schemas.openxmlformats.org/officeDocument/2006/math">
                      <m:sSub>
                        <m:sSubPr>
                          <m:ctrlPr>
                            <a:rPr lang="de-DE" b="0" i="1" smtClean="0">
                              <a:latin typeface="Cambria Math" panose="02040503050406030204" pitchFamily="18" charset="0"/>
                            </a:rPr>
                          </m:ctrlPr>
                        </m:sSubPr>
                        <m:e>
                          <m:r>
                            <m:rPr>
                              <m:nor/>
                            </m:rPr>
                            <a:rPr lang="de-DE" b="0" i="0" smtClean="0"/>
                            <m:t>E</m:t>
                          </m:r>
                        </m:e>
                        <m:sub>
                          <m:r>
                            <m:rPr>
                              <m:nor/>
                            </m:rPr>
                            <a:rPr lang="de-DE" b="0" i="0" smtClean="0"/>
                            <m:t>therm</m:t>
                          </m:r>
                        </m:sub>
                      </m:sSub>
                      <m:r>
                        <m:rPr>
                          <m:nor/>
                        </m:rPr>
                        <a:rPr lang="de-DE" b="0" i="0" smtClean="0"/>
                        <m:t>=</m:t>
                      </m:r>
                      <m:sSub>
                        <m:sSubPr>
                          <m:ctrlPr>
                            <a:rPr lang="de-DE" b="0" i="1" smtClean="0">
                              <a:latin typeface="Cambria Math" panose="02040503050406030204" pitchFamily="18" charset="0"/>
                            </a:rPr>
                          </m:ctrlPr>
                        </m:sSubPr>
                        <m:e>
                          <m:r>
                            <m:rPr>
                              <m:nor/>
                            </m:rPr>
                            <a:rPr lang="de-DE" b="0" i="0" smtClean="0"/>
                            <m:t>Δ</m:t>
                          </m:r>
                        </m:e>
                        <m:sub>
                          <m:r>
                            <m:rPr>
                              <m:nor/>
                            </m:rPr>
                            <a:rPr lang="de-DE" b="0" i="0" smtClean="0"/>
                            <m:t>R</m:t>
                          </m:r>
                        </m:sub>
                      </m:sSub>
                      <m:r>
                        <m:rPr>
                          <m:nor/>
                        </m:rPr>
                        <a:rPr lang="de-DE" b="0" i="0" smtClean="0"/>
                        <m:t>H</m:t>
                      </m:r>
                      <m:r>
                        <m:rPr>
                          <m:nor/>
                        </m:rPr>
                        <a:rPr lang="de-DE" b="0" i="0" smtClean="0">
                          <a:ea typeface="Cambria Math" panose="02040503050406030204" pitchFamily="18" charset="0"/>
                        </a:rPr>
                        <m:t>∙</m:t>
                      </m:r>
                      <m:r>
                        <m:rPr>
                          <m:nor/>
                        </m:rPr>
                        <a:rPr lang="de-DE" b="0" i="0" smtClean="0">
                          <a:ea typeface="Cambria Math" panose="02040503050406030204" pitchFamily="18" charset="0"/>
                        </a:rPr>
                        <m:t>n</m:t>
                      </m:r>
                      <m:r>
                        <m:rPr>
                          <m:nor/>
                        </m:rPr>
                        <a:rPr lang="de-DE" b="0" i="0" smtClean="0">
                          <a:ea typeface="Cambria Math" panose="02040503050406030204" pitchFamily="18" charset="0"/>
                        </a:rPr>
                        <m:t>=−890</m:t>
                      </m:r>
                      <m:f>
                        <m:fPr>
                          <m:ctrlPr>
                            <a:rPr lang="de-DE" b="0" i="1" smtClean="0">
                              <a:latin typeface="Cambria Math" panose="02040503050406030204" pitchFamily="18" charset="0"/>
                              <a:ea typeface="Cambria Math" panose="02040503050406030204" pitchFamily="18" charset="0"/>
                            </a:rPr>
                          </m:ctrlPr>
                        </m:fPr>
                        <m:num>
                          <m:r>
                            <m:rPr>
                              <m:nor/>
                            </m:rPr>
                            <a:rPr lang="de-DE" b="0" i="0" smtClean="0">
                              <a:ea typeface="Cambria Math" panose="02040503050406030204" pitchFamily="18" charset="0"/>
                            </a:rPr>
                            <m:t>kJ</m:t>
                          </m:r>
                        </m:num>
                        <m:den>
                          <m:r>
                            <m:rPr>
                              <m:nor/>
                            </m:rPr>
                            <a:rPr lang="de-DE" b="0" i="0" smtClean="0">
                              <a:ea typeface="Cambria Math" panose="02040503050406030204" pitchFamily="18" charset="0"/>
                            </a:rPr>
                            <m:t>mol</m:t>
                          </m:r>
                        </m:den>
                      </m:f>
                      <m:r>
                        <m:rPr>
                          <m:nor/>
                        </m:rPr>
                        <a:rPr lang="de-DE" b="0" i="0" smtClean="0">
                          <a:ea typeface="Cambria Math" panose="02040503050406030204" pitchFamily="18" charset="0"/>
                        </a:rPr>
                        <m:t>∙1,10∙</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−3</m:t>
                          </m:r>
                        </m:sup>
                      </m:sSup>
                      <m:r>
                        <m:rPr>
                          <m:nor/>
                        </m:rPr>
                        <a:rPr lang="de-DE" b="0" i="0" smtClean="0">
                          <a:ea typeface="Cambria Math" panose="02040503050406030204" pitchFamily="18" charset="0"/>
                        </a:rPr>
                        <m:t>mol</m:t>
                      </m:r>
                      <m:r>
                        <m:rPr>
                          <m:nor/>
                        </m:rPr>
                        <a:rPr lang="de-DE" b="0" i="0" smtClean="0">
                          <a:ea typeface="Cambria Math" panose="02040503050406030204" pitchFamily="18" charset="0"/>
                        </a:rPr>
                        <m:t>=−0,98 </m:t>
                      </m:r>
                      <m:r>
                        <m:rPr>
                          <m:nor/>
                        </m:rPr>
                        <a:rPr lang="de-DE" b="0" i="0" smtClean="0">
                          <a:ea typeface="Cambria Math" panose="02040503050406030204" pitchFamily="18" charset="0"/>
                        </a:rPr>
                        <m:t>kJ</m:t>
                      </m:r>
                    </m:oMath>
                  </m:oMathPara>
                </a14:m>
                <a:endParaRPr lang="de-DE" b="0" dirty="0">
                  <a:ea typeface="Cambria Math" panose="02040503050406030204" pitchFamily="18" charset="0"/>
                </a:endParaRPr>
              </a:p>
              <a:p>
                <a:endParaRPr lang="de-DE" b="0" dirty="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nor/>
                        </m:rPr>
                        <a:rPr lang="de-DE" b="0" i="0" smtClean="0"/>
                        <m:t>ΔT</m:t>
                      </m:r>
                      <m:r>
                        <m:rPr>
                          <m:nor/>
                        </m:rPr>
                        <a:rPr lang="de-DE" b="0" i="0" smtClean="0"/>
                        <m:t>=</m:t>
                      </m:r>
                      <m:f>
                        <m:fPr>
                          <m:ctrlPr>
                            <a:rPr lang="de-DE" b="0" i="1" smtClean="0">
                              <a:latin typeface="Cambria Math" panose="02040503050406030204" pitchFamily="18" charset="0"/>
                            </a:rPr>
                          </m:ctrlPr>
                        </m:fPr>
                        <m:num>
                          <m:sSub>
                            <m:sSubPr>
                              <m:ctrlPr>
                                <a:rPr lang="de-DE" b="0" i="1" smtClean="0">
                                  <a:latin typeface="Cambria Math" panose="02040503050406030204" pitchFamily="18" charset="0"/>
                                </a:rPr>
                              </m:ctrlPr>
                            </m:sSubPr>
                            <m:e>
                              <m:r>
                                <m:rPr>
                                  <m:nor/>
                                </m:rPr>
                                <a:rPr lang="de-DE" b="0" i="0" smtClean="0"/>
                                <m:t>E</m:t>
                              </m:r>
                            </m:e>
                            <m:sub>
                              <m:r>
                                <m:rPr>
                                  <m:nor/>
                                </m:rPr>
                                <a:rPr lang="de-DE" b="0" i="0" smtClean="0"/>
                                <m:t>therm</m:t>
                              </m:r>
                            </m:sub>
                          </m:sSub>
                        </m:num>
                        <m:den>
                          <m:r>
                            <m:rPr>
                              <m:nor/>
                            </m:rPr>
                            <a:rPr lang="de-DE" b="0" i="0" smtClean="0"/>
                            <m:t>c</m:t>
                          </m:r>
                          <m:r>
                            <m:rPr>
                              <m:nor/>
                            </m:rPr>
                            <a:rPr lang="de-DE" b="0" i="0" smtClean="0">
                              <a:ea typeface="Cambria Math" panose="02040503050406030204" pitchFamily="18" charset="0"/>
                            </a:rPr>
                            <m:t>∙</m:t>
                          </m:r>
                          <m:r>
                            <m:rPr>
                              <m:nor/>
                            </m:rPr>
                            <a:rPr lang="de-DE" b="0" i="0" smtClean="0">
                              <a:ea typeface="Cambria Math" panose="02040503050406030204" pitchFamily="18" charset="0"/>
                            </a:rPr>
                            <m:t>m</m:t>
                          </m:r>
                        </m:den>
                      </m:f>
                      <m:r>
                        <m:rPr>
                          <m:nor/>
                        </m:rPr>
                        <a:rPr lang="de-DE" b="0" i="0" smtClean="0"/>
                        <m:t>=</m:t>
                      </m:r>
                      <m:f>
                        <m:fPr>
                          <m:ctrlPr>
                            <a:rPr lang="de-DE" b="0" i="1" smtClean="0">
                              <a:latin typeface="Cambria Math" panose="02040503050406030204" pitchFamily="18" charset="0"/>
                            </a:rPr>
                          </m:ctrlPr>
                        </m:fPr>
                        <m:num>
                          <m:r>
                            <m:rPr>
                              <m:nor/>
                            </m:rPr>
                            <a:rPr lang="de-DE" b="0" i="0" smtClean="0"/>
                            <m:t>0,98 </m:t>
                          </m:r>
                          <m:r>
                            <m:rPr>
                              <m:nor/>
                            </m:rPr>
                            <a:rPr lang="de-DE" b="0" i="0" smtClean="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3</m:t>
                              </m:r>
                            </m:sup>
                          </m:sSup>
                          <m:r>
                            <m:rPr>
                              <m:nor/>
                            </m:rPr>
                            <a:rPr lang="de-DE" b="0" i="0" smtClean="0"/>
                            <m:t>J</m:t>
                          </m:r>
                        </m:num>
                        <m:den>
                          <m:r>
                            <m:rPr>
                              <m:nor/>
                            </m:rPr>
                            <a:rPr lang="de-DE" b="0" i="0" smtClean="0"/>
                            <m:t>4,18</m:t>
                          </m:r>
                          <m:f>
                            <m:fPr>
                              <m:ctrlPr>
                                <a:rPr lang="de-DE" b="0" i="1" smtClean="0">
                                  <a:latin typeface="Cambria Math" panose="02040503050406030204" pitchFamily="18" charset="0"/>
                                </a:rPr>
                              </m:ctrlPr>
                            </m:fPr>
                            <m:num>
                              <m:r>
                                <m:rPr>
                                  <m:nor/>
                                </m:rPr>
                                <a:rPr lang="de-DE" b="0" i="0" smtClean="0"/>
                                <m:t>J</m:t>
                              </m:r>
                            </m:num>
                            <m:den>
                              <m:r>
                                <m:rPr>
                                  <m:nor/>
                                </m:rPr>
                                <a:rPr lang="de-DE" b="0" i="0" smtClean="0"/>
                                <m:t>mol</m:t>
                              </m:r>
                              <m:r>
                                <m:rPr>
                                  <m:nor/>
                                </m:rPr>
                                <a:rPr lang="de-DE" b="0" i="0" smtClean="0">
                                  <a:ea typeface="Cambria Math" panose="02040503050406030204" pitchFamily="18" charset="0"/>
                                </a:rPr>
                                <m:t>∙</m:t>
                              </m:r>
                              <m:r>
                                <m:rPr>
                                  <m:nor/>
                                </m:rPr>
                                <a:rPr lang="de-DE" b="0" i="0" smtClean="0">
                                  <a:ea typeface="Cambria Math" panose="02040503050406030204" pitchFamily="18" charset="0"/>
                                </a:rPr>
                                <m:t>K</m:t>
                              </m:r>
                            </m:den>
                          </m:f>
                          <m:r>
                            <m:rPr>
                              <m:nor/>
                            </m:rPr>
                            <a:rPr lang="de-DE" b="0" i="0" smtClean="0">
                              <a:ea typeface="Cambria Math" panose="02040503050406030204" pitchFamily="18" charset="0"/>
                            </a:rPr>
                            <m:t>∙1</m:t>
                          </m:r>
                          <m:r>
                            <m:rPr>
                              <m:nor/>
                            </m:rPr>
                            <a:rPr lang="de-DE" b="0" i="0" smtClean="0">
                              <a:ea typeface="Cambria Math" panose="02040503050406030204" pitchFamily="18" charset="0"/>
                            </a:rPr>
                            <m:t>g</m:t>
                          </m:r>
                        </m:den>
                      </m:f>
                      <m:r>
                        <m:rPr>
                          <m:nor/>
                        </m:rPr>
                        <a:rPr lang="de-DE" b="0" i="0" smtClean="0"/>
                        <m:t>=234,52 </m:t>
                      </m:r>
                      <m:r>
                        <m:rPr>
                          <m:nor/>
                        </m:rPr>
                        <a:rPr lang="de-DE" b="0" i="0" smtClean="0"/>
                        <m:t>K</m:t>
                      </m:r>
                    </m:oMath>
                  </m:oMathPara>
                </a14:m>
                <a:endParaRPr lang="de-DE" dirty="0"/>
              </a:p>
            </p:txBody>
          </p:sp>
        </mc:Choice>
        <mc:Fallback xmlns="">
          <p:sp>
            <p:nvSpPr>
              <p:cNvPr id="4" name="Inhaltsplatzhalter 1">
                <a:extLst>
                  <a:ext uri="{FF2B5EF4-FFF2-40B4-BE49-F238E27FC236}">
                    <a16:creationId xmlns:a16="http://schemas.microsoft.com/office/drawing/2014/main" id="{F402E312-91B4-9E68-401C-ACBC8BBAED6B}"/>
                  </a:ext>
                </a:extLst>
              </p:cNvPr>
              <p:cNvSpPr>
                <a:spLocks noGrp="1" noRot="1" noChangeAspect="1" noMove="1" noResize="1" noEditPoints="1" noAdjustHandles="1" noChangeArrowheads="1" noChangeShapeType="1" noTextEdit="1"/>
              </p:cNvSpPr>
              <p:nvPr>
                <p:ph idx="1"/>
              </p:nvPr>
            </p:nvSpPr>
            <p:spPr>
              <a:xfrm>
                <a:off x="1368425" y="1439863"/>
                <a:ext cx="7199313" cy="4739436"/>
              </a:xfrm>
              <a:blipFill>
                <a:blip r:embed="rId2"/>
                <a:stretch>
                  <a:fillRect l="-1270"/>
                </a:stretch>
              </a:blipFill>
            </p:spPr>
            <p:txBody>
              <a:bodyPr/>
              <a:lstStyle/>
              <a:p>
                <a:r>
                  <a:rPr lang="de-DE">
                    <a:noFill/>
                  </a:rPr>
                  <a:t> </a:t>
                </a:r>
              </a:p>
            </p:txBody>
          </p:sp>
        </mc:Fallback>
      </mc:AlternateContent>
    </p:spTree>
    <p:extLst>
      <p:ext uri="{BB962C8B-B14F-4D97-AF65-F5344CB8AC3E}">
        <p14:creationId xmlns:p14="http://schemas.microsoft.com/office/powerpoint/2010/main" val="16491505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022ADC73-DDEC-FD73-1C41-885AA0EDC6AE}"/>
              </a:ext>
            </a:extLst>
          </p:cNvPr>
          <p:cNvSpPr>
            <a:spLocks noGrp="1"/>
          </p:cNvSpPr>
          <p:nvPr>
            <p:ph type="sldNum" sz="quarter" idx="12"/>
          </p:nvPr>
        </p:nvSpPr>
        <p:spPr/>
        <p:txBody>
          <a:bodyPr/>
          <a:lstStyle/>
          <a:p>
            <a:fld id="{649AAC7D-4B30-4604-BD35-0C4E56313D0D}" type="slidenum">
              <a:rPr lang="de-DE" smtClean="0"/>
              <a:t>47</a:t>
            </a:fld>
            <a:endParaRPr lang="de-DE"/>
          </a:p>
        </p:txBody>
      </p:sp>
      <mc:AlternateContent xmlns:mc="http://schemas.openxmlformats.org/markup-compatibility/2006" xmlns:a14="http://schemas.microsoft.com/office/drawing/2010/main">
        <mc:Choice Requires="a14">
          <p:sp>
            <p:nvSpPr>
              <p:cNvPr id="4" name="Inhaltsplatzhalter 1">
                <a:extLst>
                  <a:ext uri="{FF2B5EF4-FFF2-40B4-BE49-F238E27FC236}">
                    <a16:creationId xmlns:a16="http://schemas.microsoft.com/office/drawing/2014/main" id="{F402E312-91B4-9E68-401C-ACBC8BBAED6B}"/>
                  </a:ext>
                </a:extLst>
              </p:cNvPr>
              <p:cNvSpPr>
                <a:spLocks noGrp="1"/>
              </p:cNvSpPr>
              <p:nvPr>
                <p:ph idx="1"/>
              </p:nvPr>
            </p:nvSpPr>
            <p:spPr>
              <a:xfrm>
                <a:off x="1368425" y="1439863"/>
                <a:ext cx="7199313" cy="4319587"/>
              </a:xfrm>
            </p:spPr>
            <p:txBody>
              <a:bodyPr/>
              <a:lstStyle/>
              <a:p>
                <a:r>
                  <a:rPr lang="de-DE" dirty="0"/>
                  <a:t>c)</a:t>
                </a:r>
              </a:p>
              <a:p>
                <a:pPr/>
                <a14:m>
                  <m:oMathPara xmlns:m="http://schemas.openxmlformats.org/officeDocument/2006/math">
                    <m:oMathParaPr>
                      <m:jc m:val="centerGroup"/>
                    </m:oMathParaPr>
                    <m:oMath xmlns:m="http://schemas.openxmlformats.org/officeDocument/2006/math">
                      <m:r>
                        <m:rPr>
                          <m:nor/>
                        </m:rPr>
                        <a:rPr lang="de-DE" b="0" i="0" smtClean="0"/>
                        <m:t>pV</m:t>
                      </m:r>
                      <m:r>
                        <m:rPr>
                          <m:nor/>
                        </m:rPr>
                        <a:rPr lang="de-DE" b="0" i="0" smtClean="0"/>
                        <m:t>=</m:t>
                      </m:r>
                      <m:r>
                        <m:rPr>
                          <m:nor/>
                        </m:rPr>
                        <a:rPr lang="de-DE" b="0" i="0" smtClean="0"/>
                        <m:t>nRT</m:t>
                      </m:r>
                      <m:r>
                        <m:rPr>
                          <m:nor/>
                        </m:rPr>
                        <a:rPr lang="de-DE" b="0" i="0" smtClean="0"/>
                        <m:t> </m:t>
                      </m:r>
                      <m:r>
                        <m:rPr>
                          <m:nor/>
                        </m:rPr>
                        <a:rPr lang="de-DE" b="0" i="0" smtClean="0"/>
                        <m:t>d</m:t>
                      </m:r>
                      <m:r>
                        <m:rPr>
                          <m:nor/>
                        </m:rPr>
                        <a:rPr lang="de-DE" b="0" i="0" smtClean="0"/>
                        <m:t>.</m:t>
                      </m:r>
                      <m:r>
                        <m:rPr>
                          <m:nor/>
                        </m:rPr>
                        <a:rPr lang="de-DE" b="0" i="0" smtClean="0"/>
                        <m:t>h</m:t>
                      </m:r>
                      <m:r>
                        <m:rPr>
                          <m:nor/>
                        </m:rPr>
                        <a:rPr lang="de-DE" b="0" i="0" smtClean="0"/>
                        <m:t>. </m:t>
                      </m:r>
                      <m:r>
                        <m:rPr>
                          <m:nor/>
                        </m:rPr>
                        <a:rPr lang="de-DE" b="0" i="0" smtClean="0"/>
                        <m:t>n</m:t>
                      </m:r>
                      <m:r>
                        <m:rPr>
                          <m:nor/>
                        </m:rPr>
                        <a:rPr lang="de-DE" b="0" i="0" smtClean="0"/>
                        <m:t>=</m:t>
                      </m:r>
                      <m:f>
                        <m:fPr>
                          <m:ctrlPr>
                            <a:rPr lang="de-DE" b="0" i="1" smtClean="0">
                              <a:latin typeface="Cambria Math" panose="02040503050406030204" pitchFamily="18" charset="0"/>
                            </a:rPr>
                          </m:ctrlPr>
                        </m:fPr>
                        <m:num>
                          <m:r>
                            <m:rPr>
                              <m:nor/>
                            </m:rPr>
                            <a:rPr lang="de-DE" b="0" i="0" smtClean="0"/>
                            <m:t>pV</m:t>
                          </m:r>
                        </m:num>
                        <m:den>
                          <m:r>
                            <m:rPr>
                              <m:nor/>
                            </m:rPr>
                            <a:rPr lang="de-DE" b="0" i="0" smtClean="0"/>
                            <m:t>RT</m:t>
                          </m:r>
                        </m:den>
                      </m:f>
                      <m:r>
                        <m:rPr>
                          <m:nor/>
                        </m:rPr>
                        <a:rPr lang="de-DE" b="0" i="0" smtClean="0"/>
                        <m:t>=</m:t>
                      </m:r>
                      <m:f>
                        <m:fPr>
                          <m:ctrlPr>
                            <a:rPr lang="de-DE" b="0" i="1" smtClean="0">
                              <a:latin typeface="Cambria Math" panose="02040503050406030204" pitchFamily="18" charset="0"/>
                            </a:rPr>
                          </m:ctrlPr>
                        </m:fPr>
                        <m:num>
                          <m:sSup>
                            <m:sSupPr>
                              <m:ctrlPr>
                                <a:rPr lang="de-DE" b="0" i="1" smtClean="0">
                                  <a:latin typeface="Cambria Math" panose="02040503050406030204" pitchFamily="18" charset="0"/>
                                </a:rPr>
                              </m:ctrlPr>
                            </m:sSupPr>
                            <m:e>
                              <m:r>
                                <m:rPr>
                                  <m:nor/>
                                </m:rPr>
                                <a:rPr lang="de-DE" b="0" i="0" smtClean="0"/>
                                <m:t>10</m:t>
                              </m:r>
                            </m:e>
                            <m:sup>
                              <m:r>
                                <m:rPr>
                                  <m:nor/>
                                </m:rPr>
                                <a:rPr lang="de-DE" b="0" i="0" smtClean="0"/>
                                <m:t>5</m:t>
                              </m:r>
                            </m:sup>
                          </m:sSup>
                          <m:r>
                            <m:rPr>
                              <m:nor/>
                            </m:rPr>
                            <a:rPr lang="de-DE" b="0" i="0" smtClean="0"/>
                            <m:t>Pa</m:t>
                          </m:r>
                          <m:r>
                            <m:rPr>
                              <m:nor/>
                            </m:rPr>
                            <a:rPr lang="de-DE" b="0" i="0" smtClean="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−4</m:t>
                              </m:r>
                            </m:sup>
                          </m:sSup>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m</m:t>
                              </m:r>
                            </m:e>
                            <m:sup>
                              <m:r>
                                <m:rPr>
                                  <m:nor/>
                                </m:rPr>
                                <a:rPr lang="de-DE" b="0" i="0" smtClean="0">
                                  <a:ea typeface="Cambria Math" panose="02040503050406030204" pitchFamily="18" charset="0"/>
                                </a:rPr>
                                <m:t>3</m:t>
                              </m:r>
                            </m:sup>
                          </m:sSup>
                        </m:num>
                        <m:den>
                          <m:r>
                            <m:rPr>
                              <m:nor/>
                            </m:rPr>
                            <a:rPr lang="de-DE" b="0" i="0" smtClean="0"/>
                            <m:t>8,314</m:t>
                          </m:r>
                          <m:f>
                            <m:fPr>
                              <m:ctrlPr>
                                <a:rPr lang="de-DE" b="0" i="1" smtClean="0">
                                  <a:latin typeface="Cambria Math" panose="02040503050406030204" pitchFamily="18" charset="0"/>
                                </a:rPr>
                              </m:ctrlPr>
                            </m:fPr>
                            <m:num>
                              <m:r>
                                <m:rPr>
                                  <m:nor/>
                                </m:rPr>
                                <a:rPr lang="de-DE" b="0" i="0" smtClean="0"/>
                                <m:t>J</m:t>
                              </m:r>
                            </m:num>
                            <m:den>
                              <m:r>
                                <m:rPr>
                                  <m:nor/>
                                </m:rPr>
                                <a:rPr lang="de-DE" b="0" i="0" smtClean="0"/>
                                <m:t>mol</m:t>
                              </m:r>
                              <m:r>
                                <m:rPr>
                                  <m:nor/>
                                </m:rPr>
                                <a:rPr lang="de-DE" b="0" i="0" smtClean="0">
                                  <a:ea typeface="Cambria Math" panose="02040503050406030204" pitchFamily="18" charset="0"/>
                                </a:rPr>
                                <m:t>∙</m:t>
                              </m:r>
                              <m:r>
                                <m:rPr>
                                  <m:nor/>
                                </m:rPr>
                                <a:rPr lang="de-DE" b="0" i="0" smtClean="0">
                                  <a:ea typeface="Cambria Math" panose="02040503050406030204" pitchFamily="18" charset="0"/>
                                </a:rPr>
                                <m:t>K</m:t>
                              </m:r>
                            </m:den>
                          </m:f>
                          <m:r>
                            <m:rPr>
                              <m:nor/>
                            </m:rPr>
                            <a:rPr lang="de-DE" b="0" i="0" smtClean="0">
                              <a:ea typeface="Cambria Math" panose="02040503050406030204" pitchFamily="18" charset="0"/>
                            </a:rPr>
                            <m:t>∙273 </m:t>
                          </m:r>
                          <m:r>
                            <m:rPr>
                              <m:nor/>
                            </m:rPr>
                            <a:rPr lang="de-DE" b="0" i="0" smtClean="0">
                              <a:ea typeface="Cambria Math" panose="02040503050406030204" pitchFamily="18" charset="0"/>
                            </a:rPr>
                            <m:t>K</m:t>
                          </m:r>
                        </m:den>
                      </m:f>
                      <m:r>
                        <m:rPr>
                          <m:nor/>
                        </m:rPr>
                        <a:rPr lang="de-DE" b="0" i="0" smtClean="0"/>
                        <m:t>=4,41</m:t>
                      </m:r>
                      <m:r>
                        <m:rPr>
                          <m:nor/>
                        </m:rPr>
                        <a:rPr lang="de-DE" b="0" i="0" smtClean="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−3</m:t>
                          </m:r>
                        </m:sup>
                      </m:sSup>
                      <m:r>
                        <m:rPr>
                          <m:nor/>
                        </m:rPr>
                        <a:rPr lang="de-DE" b="0" i="0" smtClean="0">
                          <a:ea typeface="Cambria Math" panose="02040503050406030204" pitchFamily="18" charset="0"/>
                        </a:rPr>
                        <m:t>mol</m:t>
                      </m:r>
                    </m:oMath>
                  </m:oMathPara>
                </a14:m>
                <a:endParaRPr lang="de-DE" dirty="0"/>
              </a:p>
              <a:p>
                <a:endParaRPr lang="de-DE" dirty="0"/>
              </a:p>
              <a:p>
                <a:pPr/>
                <a14:m>
                  <m:oMathPara xmlns:m="http://schemas.openxmlformats.org/officeDocument/2006/math">
                    <m:oMathParaPr>
                      <m:jc m:val="centerGroup"/>
                    </m:oMathParaPr>
                    <m:oMath xmlns:m="http://schemas.openxmlformats.org/officeDocument/2006/math">
                      <m:sSub>
                        <m:sSubPr>
                          <m:ctrlPr>
                            <a:rPr lang="de-DE" b="0" i="1" smtClean="0">
                              <a:latin typeface="Cambria Math" panose="02040503050406030204" pitchFamily="18" charset="0"/>
                            </a:rPr>
                          </m:ctrlPr>
                        </m:sSubPr>
                        <m:e>
                          <m:r>
                            <m:rPr>
                              <m:nor/>
                            </m:rPr>
                            <a:rPr lang="de-DE" b="0" i="0" smtClean="0"/>
                            <m:t>E</m:t>
                          </m:r>
                        </m:e>
                        <m:sub>
                          <m:r>
                            <m:rPr>
                              <m:nor/>
                            </m:rPr>
                            <a:rPr lang="de-DE" b="0" i="0" smtClean="0"/>
                            <m:t>therm</m:t>
                          </m:r>
                        </m:sub>
                      </m:sSub>
                      <m:r>
                        <m:rPr>
                          <m:nor/>
                        </m:rPr>
                        <a:rPr lang="de-DE" b="0" i="0" smtClean="0"/>
                        <m:t>=</m:t>
                      </m:r>
                      <m:sSub>
                        <m:sSubPr>
                          <m:ctrlPr>
                            <a:rPr lang="de-DE" b="0" i="1" smtClean="0">
                              <a:latin typeface="Cambria Math" panose="02040503050406030204" pitchFamily="18" charset="0"/>
                            </a:rPr>
                          </m:ctrlPr>
                        </m:sSubPr>
                        <m:e>
                          <m:r>
                            <m:rPr>
                              <m:nor/>
                            </m:rPr>
                            <a:rPr lang="de-DE" b="0" i="0" smtClean="0"/>
                            <m:t>Δ</m:t>
                          </m:r>
                        </m:e>
                        <m:sub>
                          <m:r>
                            <m:rPr>
                              <m:nor/>
                            </m:rPr>
                            <a:rPr lang="de-DE" b="0" i="0" smtClean="0"/>
                            <m:t>R</m:t>
                          </m:r>
                        </m:sub>
                      </m:sSub>
                      <m:r>
                        <m:rPr>
                          <m:nor/>
                        </m:rPr>
                        <a:rPr lang="de-DE" b="0" i="0" smtClean="0"/>
                        <m:t>H</m:t>
                      </m:r>
                      <m:r>
                        <m:rPr>
                          <m:nor/>
                        </m:rPr>
                        <a:rPr lang="de-DE" b="0" i="0" smtClean="0">
                          <a:ea typeface="Cambria Math" panose="02040503050406030204" pitchFamily="18" charset="0"/>
                        </a:rPr>
                        <m:t>∙</m:t>
                      </m:r>
                      <m:r>
                        <m:rPr>
                          <m:nor/>
                        </m:rPr>
                        <a:rPr lang="de-DE" b="0" i="0" smtClean="0">
                          <a:ea typeface="Cambria Math" panose="02040503050406030204" pitchFamily="18" charset="0"/>
                        </a:rPr>
                        <m:t>n</m:t>
                      </m:r>
                      <m:r>
                        <m:rPr>
                          <m:nor/>
                        </m:rPr>
                        <a:rPr lang="de-DE" b="0" i="0" smtClean="0">
                          <a:ea typeface="Cambria Math" panose="02040503050406030204" pitchFamily="18" charset="0"/>
                        </a:rPr>
                        <m:t>=−286</m:t>
                      </m:r>
                      <m:f>
                        <m:fPr>
                          <m:ctrlPr>
                            <a:rPr lang="de-DE" b="0" i="1" smtClean="0">
                              <a:latin typeface="Cambria Math" panose="02040503050406030204" pitchFamily="18" charset="0"/>
                              <a:ea typeface="Cambria Math" panose="02040503050406030204" pitchFamily="18" charset="0"/>
                            </a:rPr>
                          </m:ctrlPr>
                        </m:fPr>
                        <m:num>
                          <m:r>
                            <m:rPr>
                              <m:nor/>
                            </m:rPr>
                            <a:rPr lang="de-DE" b="0" i="0" smtClean="0">
                              <a:ea typeface="Cambria Math" panose="02040503050406030204" pitchFamily="18" charset="0"/>
                            </a:rPr>
                            <m:t>kJ</m:t>
                          </m:r>
                        </m:num>
                        <m:den>
                          <m:r>
                            <m:rPr>
                              <m:nor/>
                            </m:rPr>
                            <a:rPr lang="de-DE" b="0" i="0" smtClean="0">
                              <a:ea typeface="Cambria Math" panose="02040503050406030204" pitchFamily="18" charset="0"/>
                            </a:rPr>
                            <m:t>mol</m:t>
                          </m:r>
                        </m:den>
                      </m:f>
                      <m:r>
                        <m:rPr>
                          <m:nor/>
                        </m:rPr>
                        <a:rPr lang="de-DE" b="0" i="0" smtClean="0">
                          <a:ea typeface="Cambria Math" panose="02040503050406030204" pitchFamily="18" charset="0"/>
                        </a:rPr>
                        <m:t>∙4,41∙</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−3</m:t>
                          </m:r>
                        </m:sup>
                      </m:sSup>
                      <m:r>
                        <m:rPr>
                          <m:nor/>
                        </m:rPr>
                        <a:rPr lang="de-DE" b="0" i="0" smtClean="0">
                          <a:ea typeface="Cambria Math" panose="02040503050406030204" pitchFamily="18" charset="0"/>
                        </a:rPr>
                        <m:t>mol</m:t>
                      </m:r>
                      <m:r>
                        <m:rPr>
                          <m:nor/>
                        </m:rPr>
                        <a:rPr lang="de-DE" b="0" i="0" smtClean="0">
                          <a:ea typeface="Cambria Math" panose="02040503050406030204" pitchFamily="18" charset="0"/>
                        </a:rPr>
                        <m:t>=−1,26 </m:t>
                      </m:r>
                      <m:r>
                        <m:rPr>
                          <m:nor/>
                        </m:rPr>
                        <a:rPr lang="de-DE" b="0" i="0" smtClean="0">
                          <a:ea typeface="Cambria Math" panose="02040503050406030204" pitchFamily="18" charset="0"/>
                        </a:rPr>
                        <m:t>kJ</m:t>
                      </m:r>
                    </m:oMath>
                  </m:oMathPara>
                </a14:m>
                <a:endParaRPr lang="de-DE" b="0" dirty="0">
                  <a:ea typeface="Cambria Math" panose="02040503050406030204" pitchFamily="18" charset="0"/>
                </a:endParaRPr>
              </a:p>
              <a:p>
                <a:endParaRPr lang="de-DE" b="0" dirty="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nor/>
                        </m:rPr>
                        <a:rPr lang="de-DE" b="0" i="0" smtClean="0"/>
                        <m:t>ΔT</m:t>
                      </m:r>
                      <m:r>
                        <m:rPr>
                          <m:nor/>
                        </m:rPr>
                        <a:rPr lang="de-DE" b="0" i="0" smtClean="0"/>
                        <m:t>=</m:t>
                      </m:r>
                      <m:f>
                        <m:fPr>
                          <m:ctrlPr>
                            <a:rPr lang="de-DE" b="0" i="1" smtClean="0">
                              <a:latin typeface="Cambria Math" panose="02040503050406030204" pitchFamily="18" charset="0"/>
                            </a:rPr>
                          </m:ctrlPr>
                        </m:fPr>
                        <m:num>
                          <m:sSub>
                            <m:sSubPr>
                              <m:ctrlPr>
                                <a:rPr lang="de-DE" b="0" i="1" smtClean="0">
                                  <a:latin typeface="Cambria Math" panose="02040503050406030204" pitchFamily="18" charset="0"/>
                                </a:rPr>
                              </m:ctrlPr>
                            </m:sSubPr>
                            <m:e>
                              <m:r>
                                <m:rPr>
                                  <m:nor/>
                                </m:rPr>
                                <a:rPr lang="de-DE" b="0" i="0" smtClean="0"/>
                                <m:t>E</m:t>
                              </m:r>
                            </m:e>
                            <m:sub>
                              <m:r>
                                <m:rPr>
                                  <m:nor/>
                                </m:rPr>
                                <a:rPr lang="de-DE" b="0" i="0" smtClean="0"/>
                                <m:t>therm</m:t>
                              </m:r>
                            </m:sub>
                          </m:sSub>
                        </m:num>
                        <m:den>
                          <m:r>
                            <m:rPr>
                              <m:nor/>
                            </m:rPr>
                            <a:rPr lang="de-DE" b="0" i="0" smtClean="0"/>
                            <m:t>c</m:t>
                          </m:r>
                          <m:r>
                            <m:rPr>
                              <m:nor/>
                            </m:rPr>
                            <a:rPr lang="de-DE" b="0" i="0" smtClean="0">
                              <a:ea typeface="Cambria Math" panose="02040503050406030204" pitchFamily="18" charset="0"/>
                            </a:rPr>
                            <m:t>∙</m:t>
                          </m:r>
                          <m:r>
                            <m:rPr>
                              <m:nor/>
                            </m:rPr>
                            <a:rPr lang="de-DE" b="0" i="0" smtClean="0">
                              <a:ea typeface="Cambria Math" panose="02040503050406030204" pitchFamily="18" charset="0"/>
                            </a:rPr>
                            <m:t>m</m:t>
                          </m:r>
                        </m:den>
                      </m:f>
                      <m:r>
                        <m:rPr>
                          <m:nor/>
                        </m:rPr>
                        <a:rPr lang="de-DE" b="0" i="0" smtClean="0"/>
                        <m:t>=</m:t>
                      </m:r>
                      <m:f>
                        <m:fPr>
                          <m:ctrlPr>
                            <a:rPr lang="de-DE" b="0" i="1" smtClean="0">
                              <a:latin typeface="Cambria Math" panose="02040503050406030204" pitchFamily="18" charset="0"/>
                            </a:rPr>
                          </m:ctrlPr>
                        </m:fPr>
                        <m:num>
                          <m:r>
                            <m:rPr>
                              <m:nor/>
                            </m:rPr>
                            <a:rPr lang="de-DE" b="0" i="0" smtClean="0"/>
                            <m:t>1,26 </m:t>
                          </m:r>
                          <m:r>
                            <m:rPr>
                              <m:nor/>
                            </m:rPr>
                            <a:rPr lang="de-DE" b="0" i="0" smtClean="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3</m:t>
                              </m:r>
                            </m:sup>
                          </m:sSup>
                          <m:r>
                            <m:rPr>
                              <m:nor/>
                            </m:rPr>
                            <a:rPr lang="de-DE" b="0" i="0" smtClean="0"/>
                            <m:t>J</m:t>
                          </m:r>
                        </m:num>
                        <m:den>
                          <m:r>
                            <m:rPr>
                              <m:nor/>
                            </m:rPr>
                            <a:rPr lang="de-DE" b="0" i="0" smtClean="0"/>
                            <m:t>4,18</m:t>
                          </m:r>
                          <m:f>
                            <m:fPr>
                              <m:ctrlPr>
                                <a:rPr lang="de-DE" b="0" i="1" smtClean="0">
                                  <a:latin typeface="Cambria Math" panose="02040503050406030204" pitchFamily="18" charset="0"/>
                                </a:rPr>
                              </m:ctrlPr>
                            </m:fPr>
                            <m:num>
                              <m:r>
                                <m:rPr>
                                  <m:nor/>
                                </m:rPr>
                                <a:rPr lang="de-DE" b="0" i="0" smtClean="0"/>
                                <m:t>J</m:t>
                              </m:r>
                            </m:num>
                            <m:den>
                              <m:r>
                                <m:rPr>
                                  <m:nor/>
                                </m:rPr>
                                <a:rPr lang="de-DE" b="0" i="0" smtClean="0"/>
                                <m:t>mol</m:t>
                              </m:r>
                              <m:r>
                                <m:rPr>
                                  <m:nor/>
                                </m:rPr>
                                <a:rPr lang="de-DE" b="0" i="0" smtClean="0">
                                  <a:ea typeface="Cambria Math" panose="02040503050406030204" pitchFamily="18" charset="0"/>
                                </a:rPr>
                                <m:t>∙</m:t>
                              </m:r>
                              <m:r>
                                <m:rPr>
                                  <m:nor/>
                                </m:rPr>
                                <a:rPr lang="de-DE" b="0" i="0" smtClean="0">
                                  <a:ea typeface="Cambria Math" panose="02040503050406030204" pitchFamily="18" charset="0"/>
                                </a:rPr>
                                <m:t>K</m:t>
                              </m:r>
                            </m:den>
                          </m:f>
                          <m:r>
                            <m:rPr>
                              <m:nor/>
                            </m:rPr>
                            <a:rPr lang="de-DE" b="0" i="0" smtClean="0">
                              <a:ea typeface="Cambria Math" panose="02040503050406030204" pitchFamily="18" charset="0"/>
                            </a:rPr>
                            <m:t>∙1</m:t>
                          </m:r>
                          <m:r>
                            <m:rPr>
                              <m:nor/>
                            </m:rPr>
                            <a:rPr lang="de-DE" b="0" i="0" smtClean="0">
                              <a:ea typeface="Cambria Math" panose="02040503050406030204" pitchFamily="18" charset="0"/>
                            </a:rPr>
                            <m:t>g</m:t>
                          </m:r>
                        </m:den>
                      </m:f>
                      <m:r>
                        <m:rPr>
                          <m:nor/>
                        </m:rPr>
                        <a:rPr lang="de-DE" b="0" i="0" smtClean="0"/>
                        <m:t>=301,45 </m:t>
                      </m:r>
                      <m:r>
                        <m:rPr>
                          <m:nor/>
                        </m:rPr>
                        <a:rPr lang="de-DE" b="0" i="0" smtClean="0"/>
                        <m:t>K</m:t>
                      </m:r>
                    </m:oMath>
                  </m:oMathPara>
                </a14:m>
                <a:endParaRPr lang="de-DE" dirty="0"/>
              </a:p>
            </p:txBody>
          </p:sp>
        </mc:Choice>
        <mc:Fallback xmlns="">
          <p:sp>
            <p:nvSpPr>
              <p:cNvPr id="4" name="Inhaltsplatzhalter 1">
                <a:extLst>
                  <a:ext uri="{FF2B5EF4-FFF2-40B4-BE49-F238E27FC236}">
                    <a16:creationId xmlns:a16="http://schemas.microsoft.com/office/drawing/2014/main" id="{F402E312-91B4-9E68-401C-ACBC8BBAED6B}"/>
                  </a:ext>
                </a:extLst>
              </p:cNvPr>
              <p:cNvSpPr>
                <a:spLocks noGrp="1" noRot="1" noChangeAspect="1" noMove="1" noResize="1" noEditPoints="1" noAdjustHandles="1" noChangeArrowheads="1" noChangeShapeType="1" noTextEdit="1"/>
              </p:cNvSpPr>
              <p:nvPr>
                <p:ph idx="1"/>
              </p:nvPr>
            </p:nvSpPr>
            <p:spPr>
              <a:xfrm>
                <a:off x="1368425" y="1439863"/>
                <a:ext cx="7199313" cy="4319587"/>
              </a:xfrm>
              <a:blipFill>
                <a:blip r:embed="rId2"/>
                <a:stretch>
                  <a:fillRect l="-1270" t="-3103" b="-987"/>
                </a:stretch>
              </a:blipFill>
            </p:spPr>
            <p:txBody>
              <a:bodyPr/>
              <a:lstStyle/>
              <a:p>
                <a:r>
                  <a:rPr lang="de-DE">
                    <a:noFill/>
                  </a:rPr>
                  <a:t> </a:t>
                </a:r>
              </a:p>
            </p:txBody>
          </p:sp>
        </mc:Fallback>
      </mc:AlternateContent>
    </p:spTree>
    <p:extLst>
      <p:ext uri="{BB962C8B-B14F-4D97-AF65-F5344CB8AC3E}">
        <p14:creationId xmlns:p14="http://schemas.microsoft.com/office/powerpoint/2010/main" val="34152483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022ADC73-DDEC-FD73-1C41-885AA0EDC6AE}"/>
              </a:ext>
            </a:extLst>
          </p:cNvPr>
          <p:cNvSpPr>
            <a:spLocks noGrp="1"/>
          </p:cNvSpPr>
          <p:nvPr>
            <p:ph type="sldNum" sz="quarter" idx="12"/>
          </p:nvPr>
        </p:nvSpPr>
        <p:spPr/>
        <p:txBody>
          <a:bodyPr/>
          <a:lstStyle/>
          <a:p>
            <a:fld id="{649AAC7D-4B30-4604-BD35-0C4E56313D0D}" type="slidenum">
              <a:rPr lang="de-DE" smtClean="0"/>
              <a:t>48</a:t>
            </a:fld>
            <a:endParaRPr lang="de-DE"/>
          </a:p>
        </p:txBody>
      </p:sp>
      <mc:AlternateContent xmlns:mc="http://schemas.openxmlformats.org/markup-compatibility/2006" xmlns:a14="http://schemas.microsoft.com/office/drawing/2010/main">
        <mc:Choice Requires="a14">
          <p:sp>
            <p:nvSpPr>
              <p:cNvPr id="4" name="Inhaltsplatzhalter 1">
                <a:extLst>
                  <a:ext uri="{FF2B5EF4-FFF2-40B4-BE49-F238E27FC236}">
                    <a16:creationId xmlns:a16="http://schemas.microsoft.com/office/drawing/2014/main" id="{F402E312-91B4-9E68-401C-ACBC8BBAED6B}"/>
                  </a:ext>
                </a:extLst>
              </p:cNvPr>
              <p:cNvSpPr>
                <a:spLocks noGrp="1"/>
              </p:cNvSpPr>
              <p:nvPr>
                <p:ph idx="1"/>
              </p:nvPr>
            </p:nvSpPr>
            <p:spPr>
              <a:xfrm>
                <a:off x="1368425" y="1439863"/>
                <a:ext cx="7199313" cy="4824629"/>
              </a:xfrm>
            </p:spPr>
            <p:txBody>
              <a:bodyPr/>
              <a:lstStyle/>
              <a:p>
                <a:r>
                  <a:rPr lang="de-DE" dirty="0"/>
                  <a:t>d)</a:t>
                </a:r>
              </a:p>
              <a:p>
                <a:pPr/>
                <a14:m>
                  <m:oMathPara xmlns:m="http://schemas.openxmlformats.org/officeDocument/2006/math">
                    <m:oMathParaPr>
                      <m:jc m:val="centerGroup"/>
                    </m:oMathParaPr>
                    <m:oMath xmlns:m="http://schemas.openxmlformats.org/officeDocument/2006/math">
                      <m:r>
                        <m:rPr>
                          <m:nor/>
                        </m:rPr>
                        <a:rPr lang="de-DE" b="0" i="0" smtClean="0"/>
                        <m:t>pV</m:t>
                      </m:r>
                      <m:r>
                        <m:rPr>
                          <m:nor/>
                        </m:rPr>
                        <a:rPr lang="de-DE" b="0" i="0" smtClean="0"/>
                        <m:t>=</m:t>
                      </m:r>
                      <m:r>
                        <m:rPr>
                          <m:nor/>
                        </m:rPr>
                        <a:rPr lang="de-DE" b="0" i="0" smtClean="0"/>
                        <m:t>nRT</m:t>
                      </m:r>
                      <m:r>
                        <m:rPr>
                          <m:nor/>
                        </m:rPr>
                        <a:rPr lang="de-DE" b="0" i="0" smtClean="0"/>
                        <m:t> </m:t>
                      </m:r>
                      <m:r>
                        <m:rPr>
                          <m:nor/>
                        </m:rPr>
                        <a:rPr lang="de-DE" b="0" i="0" smtClean="0"/>
                        <m:t>d</m:t>
                      </m:r>
                      <m:r>
                        <m:rPr>
                          <m:nor/>
                        </m:rPr>
                        <a:rPr lang="de-DE" b="0" i="0" smtClean="0"/>
                        <m:t>.</m:t>
                      </m:r>
                      <m:r>
                        <m:rPr>
                          <m:nor/>
                        </m:rPr>
                        <a:rPr lang="de-DE" b="0" i="0" smtClean="0"/>
                        <m:t>h</m:t>
                      </m:r>
                      <m:r>
                        <m:rPr>
                          <m:nor/>
                        </m:rPr>
                        <a:rPr lang="de-DE" b="0" i="0" smtClean="0"/>
                        <m:t>. </m:t>
                      </m:r>
                      <m:r>
                        <m:rPr>
                          <m:nor/>
                        </m:rPr>
                        <a:rPr lang="de-DE" b="0" i="0" smtClean="0"/>
                        <m:t>n</m:t>
                      </m:r>
                      <m:r>
                        <m:rPr>
                          <m:nor/>
                        </m:rPr>
                        <a:rPr lang="de-DE" b="0" i="0" smtClean="0"/>
                        <m:t>=</m:t>
                      </m:r>
                      <m:f>
                        <m:fPr>
                          <m:ctrlPr>
                            <a:rPr lang="de-DE" b="0" i="1" smtClean="0">
                              <a:latin typeface="Cambria Math" panose="02040503050406030204" pitchFamily="18" charset="0"/>
                            </a:rPr>
                          </m:ctrlPr>
                        </m:fPr>
                        <m:num>
                          <m:r>
                            <m:rPr>
                              <m:nor/>
                            </m:rPr>
                            <a:rPr lang="de-DE" b="0" i="0" smtClean="0"/>
                            <m:t>pV</m:t>
                          </m:r>
                        </m:num>
                        <m:den>
                          <m:r>
                            <m:rPr>
                              <m:nor/>
                            </m:rPr>
                            <a:rPr lang="de-DE" b="0" i="0" smtClean="0"/>
                            <m:t>RT</m:t>
                          </m:r>
                        </m:den>
                      </m:f>
                      <m:r>
                        <m:rPr>
                          <m:nor/>
                        </m:rPr>
                        <a:rPr lang="de-DE" b="0" i="0" smtClean="0"/>
                        <m:t>=</m:t>
                      </m:r>
                      <m:f>
                        <m:fPr>
                          <m:ctrlPr>
                            <a:rPr lang="de-DE" b="0" i="1" smtClean="0">
                              <a:latin typeface="Cambria Math" panose="02040503050406030204" pitchFamily="18" charset="0"/>
                            </a:rPr>
                          </m:ctrlPr>
                        </m:fPr>
                        <m:num>
                          <m:sSup>
                            <m:sSupPr>
                              <m:ctrlPr>
                                <a:rPr lang="de-DE" b="0" i="1" smtClean="0">
                                  <a:latin typeface="Cambria Math" panose="02040503050406030204" pitchFamily="18" charset="0"/>
                                </a:rPr>
                              </m:ctrlPr>
                            </m:sSupPr>
                            <m:e>
                              <m:r>
                                <m:rPr>
                                  <m:nor/>
                                </m:rPr>
                                <a:rPr lang="de-DE" b="0" i="0" smtClean="0"/>
                                <m:t>10</m:t>
                              </m:r>
                            </m:e>
                            <m:sup>
                              <m:r>
                                <m:rPr>
                                  <m:nor/>
                                </m:rPr>
                                <a:rPr lang="de-DE" b="0" i="0" smtClean="0"/>
                                <m:t>5</m:t>
                              </m:r>
                            </m:sup>
                          </m:sSup>
                          <m:r>
                            <m:rPr>
                              <m:nor/>
                            </m:rPr>
                            <a:rPr lang="de-DE" b="0" i="0" smtClean="0"/>
                            <m:t>Pa</m:t>
                          </m:r>
                          <m:r>
                            <m:rPr>
                              <m:nor/>
                            </m:rPr>
                            <a:rPr lang="de-DE" b="0" i="0" smtClean="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2∙10</m:t>
                              </m:r>
                            </m:e>
                            <m:sup>
                              <m:r>
                                <m:rPr>
                                  <m:nor/>
                                </m:rPr>
                                <a:rPr lang="de-DE" b="0" i="0" smtClean="0">
                                  <a:ea typeface="Cambria Math" panose="02040503050406030204" pitchFamily="18" charset="0"/>
                                </a:rPr>
                                <m:t>−4</m:t>
                              </m:r>
                            </m:sup>
                          </m:sSup>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m</m:t>
                              </m:r>
                            </m:e>
                            <m:sup>
                              <m:r>
                                <m:rPr>
                                  <m:nor/>
                                </m:rPr>
                                <a:rPr lang="de-DE" b="0" i="0" smtClean="0">
                                  <a:ea typeface="Cambria Math" panose="02040503050406030204" pitchFamily="18" charset="0"/>
                                </a:rPr>
                                <m:t>3</m:t>
                              </m:r>
                            </m:sup>
                          </m:sSup>
                        </m:num>
                        <m:den>
                          <m:r>
                            <m:rPr>
                              <m:nor/>
                            </m:rPr>
                            <a:rPr lang="de-DE" b="0" i="0" smtClean="0"/>
                            <m:t>8,314</m:t>
                          </m:r>
                          <m:f>
                            <m:fPr>
                              <m:ctrlPr>
                                <a:rPr lang="de-DE" b="0" i="1" smtClean="0">
                                  <a:latin typeface="Cambria Math" panose="02040503050406030204" pitchFamily="18" charset="0"/>
                                </a:rPr>
                              </m:ctrlPr>
                            </m:fPr>
                            <m:num>
                              <m:r>
                                <m:rPr>
                                  <m:nor/>
                                </m:rPr>
                                <a:rPr lang="de-DE" b="0" i="0" smtClean="0"/>
                                <m:t>J</m:t>
                              </m:r>
                            </m:num>
                            <m:den>
                              <m:r>
                                <m:rPr>
                                  <m:nor/>
                                </m:rPr>
                                <a:rPr lang="de-DE" b="0" i="0" smtClean="0"/>
                                <m:t>mol</m:t>
                              </m:r>
                              <m:r>
                                <m:rPr>
                                  <m:nor/>
                                </m:rPr>
                                <a:rPr lang="de-DE" b="0" i="0" smtClean="0">
                                  <a:ea typeface="Cambria Math" panose="02040503050406030204" pitchFamily="18" charset="0"/>
                                </a:rPr>
                                <m:t>∙</m:t>
                              </m:r>
                              <m:r>
                                <m:rPr>
                                  <m:nor/>
                                </m:rPr>
                                <a:rPr lang="de-DE" b="0" i="0" smtClean="0">
                                  <a:ea typeface="Cambria Math" panose="02040503050406030204" pitchFamily="18" charset="0"/>
                                </a:rPr>
                                <m:t>K</m:t>
                              </m:r>
                            </m:den>
                          </m:f>
                          <m:r>
                            <m:rPr>
                              <m:nor/>
                            </m:rPr>
                            <a:rPr lang="de-DE" b="0" i="0" smtClean="0">
                              <a:ea typeface="Cambria Math" panose="02040503050406030204" pitchFamily="18" charset="0"/>
                            </a:rPr>
                            <m:t>∙273 </m:t>
                          </m:r>
                          <m:r>
                            <m:rPr>
                              <m:nor/>
                            </m:rPr>
                            <a:rPr lang="de-DE" b="0" i="0" smtClean="0">
                              <a:ea typeface="Cambria Math" panose="02040503050406030204" pitchFamily="18" charset="0"/>
                            </a:rPr>
                            <m:t>K</m:t>
                          </m:r>
                        </m:den>
                      </m:f>
                      <m:r>
                        <m:rPr>
                          <m:nor/>
                        </m:rPr>
                        <a:rPr lang="de-DE" b="0" i="0" smtClean="0"/>
                        <m:t>=8,82</m:t>
                      </m:r>
                      <m:r>
                        <m:rPr>
                          <m:nor/>
                        </m:rPr>
                        <a:rPr lang="de-DE" b="0" i="0" smtClean="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−3</m:t>
                          </m:r>
                        </m:sup>
                      </m:sSup>
                      <m:r>
                        <m:rPr>
                          <m:nor/>
                        </m:rPr>
                        <a:rPr lang="de-DE" b="0" i="0" smtClean="0">
                          <a:ea typeface="Cambria Math" panose="02040503050406030204" pitchFamily="18" charset="0"/>
                        </a:rPr>
                        <m:t>mol</m:t>
                      </m:r>
                    </m:oMath>
                  </m:oMathPara>
                </a14:m>
                <a:endParaRPr lang="de-DE" dirty="0"/>
              </a:p>
              <a:p>
                <a:endParaRPr lang="de-DE" dirty="0"/>
              </a:p>
              <a:p>
                <a:pPr/>
                <a14:m>
                  <m:oMathPara xmlns:m="http://schemas.openxmlformats.org/officeDocument/2006/math">
                    <m:oMathParaPr>
                      <m:jc m:val="centerGroup"/>
                    </m:oMathParaPr>
                    <m:oMath xmlns:m="http://schemas.openxmlformats.org/officeDocument/2006/math">
                      <m:sSub>
                        <m:sSubPr>
                          <m:ctrlPr>
                            <a:rPr lang="de-DE" b="0" i="1" smtClean="0">
                              <a:latin typeface="Cambria Math" panose="02040503050406030204" pitchFamily="18" charset="0"/>
                            </a:rPr>
                          </m:ctrlPr>
                        </m:sSubPr>
                        <m:e>
                          <m:r>
                            <m:rPr>
                              <m:nor/>
                            </m:rPr>
                            <a:rPr lang="de-DE" b="0" i="0" smtClean="0"/>
                            <m:t>E</m:t>
                          </m:r>
                        </m:e>
                        <m:sub>
                          <m:r>
                            <m:rPr>
                              <m:nor/>
                            </m:rPr>
                            <a:rPr lang="de-DE" b="0" i="0" smtClean="0"/>
                            <m:t>therm</m:t>
                          </m:r>
                        </m:sub>
                      </m:sSub>
                      <m:r>
                        <m:rPr>
                          <m:nor/>
                        </m:rPr>
                        <a:rPr lang="de-DE" b="0" i="0" smtClean="0"/>
                        <m:t>=</m:t>
                      </m:r>
                      <m:sSub>
                        <m:sSubPr>
                          <m:ctrlPr>
                            <a:rPr lang="de-DE" b="0" i="1" smtClean="0">
                              <a:latin typeface="Cambria Math" panose="02040503050406030204" pitchFamily="18" charset="0"/>
                            </a:rPr>
                          </m:ctrlPr>
                        </m:sSubPr>
                        <m:e>
                          <m:r>
                            <m:rPr>
                              <m:nor/>
                            </m:rPr>
                            <a:rPr lang="de-DE" b="0" i="0" smtClean="0"/>
                            <m:t>Δ</m:t>
                          </m:r>
                        </m:e>
                        <m:sub>
                          <m:r>
                            <m:rPr>
                              <m:nor/>
                            </m:rPr>
                            <a:rPr lang="de-DE" b="0" i="0" smtClean="0"/>
                            <m:t>R</m:t>
                          </m:r>
                        </m:sub>
                      </m:sSub>
                      <m:r>
                        <m:rPr>
                          <m:nor/>
                        </m:rPr>
                        <a:rPr lang="de-DE" b="0" i="0" smtClean="0"/>
                        <m:t>H</m:t>
                      </m:r>
                      <m:r>
                        <m:rPr>
                          <m:nor/>
                        </m:rPr>
                        <a:rPr lang="de-DE" b="0" i="0" smtClean="0">
                          <a:ea typeface="Cambria Math" panose="02040503050406030204" pitchFamily="18" charset="0"/>
                        </a:rPr>
                        <m:t>∙</m:t>
                      </m:r>
                      <m:r>
                        <m:rPr>
                          <m:nor/>
                        </m:rPr>
                        <a:rPr lang="de-DE" b="0" i="0" smtClean="0">
                          <a:ea typeface="Cambria Math" panose="02040503050406030204" pitchFamily="18" charset="0"/>
                        </a:rPr>
                        <m:t>n</m:t>
                      </m:r>
                      <m:r>
                        <m:rPr>
                          <m:nor/>
                        </m:rPr>
                        <a:rPr lang="de-DE" b="0" i="0" smtClean="0">
                          <a:ea typeface="Cambria Math" panose="02040503050406030204" pitchFamily="18" charset="0"/>
                        </a:rPr>
                        <m:t>=−286</m:t>
                      </m:r>
                      <m:f>
                        <m:fPr>
                          <m:ctrlPr>
                            <a:rPr lang="de-DE" b="0" i="1" smtClean="0">
                              <a:latin typeface="Cambria Math" panose="02040503050406030204" pitchFamily="18" charset="0"/>
                              <a:ea typeface="Cambria Math" panose="02040503050406030204" pitchFamily="18" charset="0"/>
                            </a:rPr>
                          </m:ctrlPr>
                        </m:fPr>
                        <m:num>
                          <m:r>
                            <m:rPr>
                              <m:nor/>
                            </m:rPr>
                            <a:rPr lang="de-DE" b="0" i="0" smtClean="0">
                              <a:ea typeface="Cambria Math" panose="02040503050406030204" pitchFamily="18" charset="0"/>
                            </a:rPr>
                            <m:t>kJ</m:t>
                          </m:r>
                        </m:num>
                        <m:den>
                          <m:r>
                            <m:rPr>
                              <m:nor/>
                            </m:rPr>
                            <a:rPr lang="de-DE" b="0" i="0" smtClean="0">
                              <a:ea typeface="Cambria Math" panose="02040503050406030204" pitchFamily="18" charset="0"/>
                            </a:rPr>
                            <m:t>mol</m:t>
                          </m:r>
                        </m:den>
                      </m:f>
                      <m:r>
                        <m:rPr>
                          <m:nor/>
                        </m:rPr>
                        <a:rPr lang="de-DE" b="0" i="0" smtClean="0">
                          <a:ea typeface="Cambria Math" panose="02040503050406030204" pitchFamily="18" charset="0"/>
                        </a:rPr>
                        <m:t>∙8,82∙</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−3</m:t>
                          </m:r>
                        </m:sup>
                      </m:sSup>
                      <m:r>
                        <m:rPr>
                          <m:nor/>
                        </m:rPr>
                        <a:rPr lang="de-DE" b="0" i="0" smtClean="0">
                          <a:ea typeface="Cambria Math" panose="02040503050406030204" pitchFamily="18" charset="0"/>
                        </a:rPr>
                        <m:t>mol</m:t>
                      </m:r>
                      <m:r>
                        <m:rPr>
                          <m:nor/>
                        </m:rPr>
                        <a:rPr lang="de-DE" b="0" i="0" smtClean="0">
                          <a:ea typeface="Cambria Math" panose="02040503050406030204" pitchFamily="18" charset="0"/>
                        </a:rPr>
                        <m:t>=−2,52 </m:t>
                      </m:r>
                      <m:r>
                        <m:rPr>
                          <m:nor/>
                        </m:rPr>
                        <a:rPr lang="de-DE" b="0" i="0" smtClean="0">
                          <a:ea typeface="Cambria Math" panose="02040503050406030204" pitchFamily="18" charset="0"/>
                        </a:rPr>
                        <m:t>kJ</m:t>
                      </m:r>
                    </m:oMath>
                  </m:oMathPara>
                </a14:m>
                <a:endParaRPr lang="de-DE" b="0" dirty="0">
                  <a:ea typeface="Cambria Math" panose="02040503050406030204" pitchFamily="18" charset="0"/>
                </a:endParaRPr>
              </a:p>
              <a:p>
                <a:endParaRPr lang="de-DE" b="0" dirty="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m:rPr>
                          <m:nor/>
                        </m:rPr>
                        <a:rPr lang="de-DE" b="0" i="0" smtClean="0"/>
                        <m:t>ΔT</m:t>
                      </m:r>
                      <m:r>
                        <m:rPr>
                          <m:nor/>
                        </m:rPr>
                        <a:rPr lang="de-DE" b="0" i="0" smtClean="0"/>
                        <m:t>=</m:t>
                      </m:r>
                      <m:f>
                        <m:fPr>
                          <m:ctrlPr>
                            <a:rPr lang="de-DE" b="0" i="1" smtClean="0">
                              <a:latin typeface="Cambria Math" panose="02040503050406030204" pitchFamily="18" charset="0"/>
                            </a:rPr>
                          </m:ctrlPr>
                        </m:fPr>
                        <m:num>
                          <m:sSub>
                            <m:sSubPr>
                              <m:ctrlPr>
                                <a:rPr lang="de-DE" b="0" i="1" smtClean="0">
                                  <a:latin typeface="Cambria Math" panose="02040503050406030204" pitchFamily="18" charset="0"/>
                                </a:rPr>
                              </m:ctrlPr>
                            </m:sSubPr>
                            <m:e>
                              <m:r>
                                <m:rPr>
                                  <m:nor/>
                                </m:rPr>
                                <a:rPr lang="de-DE" b="0" i="0" smtClean="0"/>
                                <m:t>E</m:t>
                              </m:r>
                            </m:e>
                            <m:sub>
                              <m:r>
                                <m:rPr>
                                  <m:nor/>
                                </m:rPr>
                                <a:rPr lang="de-DE" b="0" i="0" smtClean="0"/>
                                <m:t>therm</m:t>
                              </m:r>
                            </m:sub>
                          </m:sSub>
                        </m:num>
                        <m:den>
                          <m:r>
                            <m:rPr>
                              <m:nor/>
                            </m:rPr>
                            <a:rPr lang="de-DE" b="0" i="0" smtClean="0"/>
                            <m:t>c</m:t>
                          </m:r>
                          <m:r>
                            <m:rPr>
                              <m:nor/>
                            </m:rPr>
                            <a:rPr lang="de-DE" b="0" i="0" smtClean="0">
                              <a:ea typeface="Cambria Math" panose="02040503050406030204" pitchFamily="18" charset="0"/>
                            </a:rPr>
                            <m:t>∙</m:t>
                          </m:r>
                          <m:r>
                            <m:rPr>
                              <m:nor/>
                            </m:rPr>
                            <a:rPr lang="de-DE" b="0" i="0" smtClean="0">
                              <a:ea typeface="Cambria Math" panose="02040503050406030204" pitchFamily="18" charset="0"/>
                            </a:rPr>
                            <m:t>m</m:t>
                          </m:r>
                        </m:den>
                      </m:f>
                      <m:r>
                        <m:rPr>
                          <m:nor/>
                        </m:rPr>
                        <a:rPr lang="de-DE" b="0" i="0" smtClean="0"/>
                        <m:t>=</m:t>
                      </m:r>
                      <m:f>
                        <m:fPr>
                          <m:ctrlPr>
                            <a:rPr lang="de-DE" b="0" i="1" smtClean="0">
                              <a:latin typeface="Cambria Math" panose="02040503050406030204" pitchFamily="18" charset="0"/>
                            </a:rPr>
                          </m:ctrlPr>
                        </m:fPr>
                        <m:num>
                          <m:r>
                            <m:rPr>
                              <m:nor/>
                            </m:rPr>
                            <a:rPr lang="de-DE" b="0" i="0" smtClean="0"/>
                            <m:t>2,52 </m:t>
                          </m:r>
                          <m:r>
                            <m:rPr>
                              <m:nor/>
                            </m:rPr>
                            <a:rPr lang="de-DE" b="0" i="0" smtClean="0">
                              <a:ea typeface="Cambria Math" panose="02040503050406030204" pitchFamily="18" charset="0"/>
                            </a:rPr>
                            <m:t>∙</m:t>
                          </m:r>
                          <m:sSup>
                            <m:sSupPr>
                              <m:ctrlPr>
                                <a:rPr lang="de-DE" b="0" i="1" smtClean="0">
                                  <a:latin typeface="Cambria Math" panose="02040503050406030204" pitchFamily="18" charset="0"/>
                                  <a:ea typeface="Cambria Math" panose="02040503050406030204" pitchFamily="18" charset="0"/>
                                </a:rPr>
                              </m:ctrlPr>
                            </m:sSupPr>
                            <m:e>
                              <m:r>
                                <m:rPr>
                                  <m:nor/>
                                </m:rPr>
                                <a:rPr lang="de-DE" b="0" i="0" smtClean="0">
                                  <a:ea typeface="Cambria Math" panose="02040503050406030204" pitchFamily="18" charset="0"/>
                                </a:rPr>
                                <m:t>10</m:t>
                              </m:r>
                            </m:e>
                            <m:sup>
                              <m:r>
                                <m:rPr>
                                  <m:nor/>
                                </m:rPr>
                                <a:rPr lang="de-DE" b="0" i="0" smtClean="0">
                                  <a:ea typeface="Cambria Math" panose="02040503050406030204" pitchFamily="18" charset="0"/>
                                </a:rPr>
                                <m:t>3</m:t>
                              </m:r>
                            </m:sup>
                          </m:sSup>
                          <m:r>
                            <m:rPr>
                              <m:nor/>
                            </m:rPr>
                            <a:rPr lang="de-DE" b="0" i="0" smtClean="0"/>
                            <m:t>J</m:t>
                          </m:r>
                        </m:num>
                        <m:den>
                          <m:r>
                            <m:rPr>
                              <m:nor/>
                            </m:rPr>
                            <a:rPr lang="de-DE" b="0" i="0" smtClean="0"/>
                            <m:t>4,18</m:t>
                          </m:r>
                          <m:f>
                            <m:fPr>
                              <m:ctrlPr>
                                <a:rPr lang="de-DE" b="0" i="1" smtClean="0">
                                  <a:latin typeface="Cambria Math" panose="02040503050406030204" pitchFamily="18" charset="0"/>
                                </a:rPr>
                              </m:ctrlPr>
                            </m:fPr>
                            <m:num>
                              <m:r>
                                <m:rPr>
                                  <m:nor/>
                                </m:rPr>
                                <a:rPr lang="de-DE" b="0" i="0" smtClean="0"/>
                                <m:t>J</m:t>
                              </m:r>
                            </m:num>
                            <m:den>
                              <m:r>
                                <m:rPr>
                                  <m:nor/>
                                </m:rPr>
                                <a:rPr lang="de-DE" b="0" i="0" smtClean="0"/>
                                <m:t>mol</m:t>
                              </m:r>
                              <m:r>
                                <m:rPr>
                                  <m:nor/>
                                </m:rPr>
                                <a:rPr lang="de-DE" b="0" i="0" smtClean="0">
                                  <a:ea typeface="Cambria Math" panose="02040503050406030204" pitchFamily="18" charset="0"/>
                                </a:rPr>
                                <m:t>∙</m:t>
                              </m:r>
                              <m:r>
                                <m:rPr>
                                  <m:nor/>
                                </m:rPr>
                                <a:rPr lang="de-DE" b="0" i="0" smtClean="0">
                                  <a:ea typeface="Cambria Math" panose="02040503050406030204" pitchFamily="18" charset="0"/>
                                </a:rPr>
                                <m:t>K</m:t>
                              </m:r>
                            </m:den>
                          </m:f>
                          <m:r>
                            <m:rPr>
                              <m:nor/>
                            </m:rPr>
                            <a:rPr lang="de-DE" b="0" i="0" smtClean="0">
                              <a:ea typeface="Cambria Math" panose="02040503050406030204" pitchFamily="18" charset="0"/>
                            </a:rPr>
                            <m:t>∙1</m:t>
                          </m:r>
                          <m:r>
                            <m:rPr>
                              <m:nor/>
                            </m:rPr>
                            <a:rPr lang="de-DE" b="0" i="0" smtClean="0">
                              <a:ea typeface="Cambria Math" panose="02040503050406030204" pitchFamily="18" charset="0"/>
                            </a:rPr>
                            <m:t>g</m:t>
                          </m:r>
                        </m:den>
                      </m:f>
                      <m:r>
                        <m:rPr>
                          <m:nor/>
                        </m:rPr>
                        <a:rPr lang="de-DE" b="0" i="0" smtClean="0"/>
                        <m:t>=602,90 </m:t>
                      </m:r>
                      <m:r>
                        <m:rPr>
                          <m:nor/>
                        </m:rPr>
                        <a:rPr lang="de-DE" b="0" i="0" smtClean="0"/>
                        <m:t>K</m:t>
                      </m:r>
                    </m:oMath>
                  </m:oMathPara>
                </a14:m>
                <a:endParaRPr lang="de-DE" dirty="0"/>
              </a:p>
            </p:txBody>
          </p:sp>
        </mc:Choice>
        <mc:Fallback xmlns="">
          <p:sp>
            <p:nvSpPr>
              <p:cNvPr id="4" name="Inhaltsplatzhalter 1">
                <a:extLst>
                  <a:ext uri="{FF2B5EF4-FFF2-40B4-BE49-F238E27FC236}">
                    <a16:creationId xmlns:a16="http://schemas.microsoft.com/office/drawing/2014/main" id="{F402E312-91B4-9E68-401C-ACBC8BBAED6B}"/>
                  </a:ext>
                </a:extLst>
              </p:cNvPr>
              <p:cNvSpPr>
                <a:spLocks noGrp="1" noRot="1" noChangeAspect="1" noMove="1" noResize="1" noEditPoints="1" noAdjustHandles="1" noChangeArrowheads="1" noChangeShapeType="1" noTextEdit="1"/>
              </p:cNvSpPr>
              <p:nvPr>
                <p:ph idx="1"/>
              </p:nvPr>
            </p:nvSpPr>
            <p:spPr>
              <a:xfrm>
                <a:off x="1368425" y="1439863"/>
                <a:ext cx="7199313" cy="4824629"/>
              </a:xfrm>
              <a:blipFill>
                <a:blip r:embed="rId2"/>
                <a:stretch>
                  <a:fillRect l="-1270"/>
                </a:stretch>
              </a:blipFill>
            </p:spPr>
            <p:txBody>
              <a:bodyPr/>
              <a:lstStyle/>
              <a:p>
                <a:r>
                  <a:rPr lang="de-DE">
                    <a:noFill/>
                  </a:rPr>
                  <a:t> </a:t>
                </a:r>
              </a:p>
            </p:txBody>
          </p:sp>
        </mc:Fallback>
      </mc:AlternateContent>
      <p:sp>
        <p:nvSpPr>
          <p:cNvPr id="2" name="Rechteck 1">
            <a:hlinkClick r:id="rId3" action="ppaction://hlinksldjump"/>
            <a:extLst>
              <a:ext uri="{FF2B5EF4-FFF2-40B4-BE49-F238E27FC236}">
                <a16:creationId xmlns:a16="http://schemas.microsoft.com/office/drawing/2014/main" id="{BD8A081C-051A-3713-00D6-FD883D464FF5}"/>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3360484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Energieträger im Vergleich</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49</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19381" y="3082491"/>
            <a:ext cx="785712" cy="900113"/>
          </a:xfrm>
          <a:prstGeom prst="rect">
            <a:avLst/>
          </a:prstGeom>
        </p:spPr>
      </p:pic>
      <p:sp>
        <p:nvSpPr>
          <p:cNvPr id="7" name="Textplatzhalter 6"/>
          <p:cNvSpPr>
            <a:spLocks noGrp="1"/>
          </p:cNvSpPr>
          <p:nvPr>
            <p:ph type="body" sz="quarter" idx="15"/>
          </p:nvPr>
        </p:nvSpPr>
        <p:spPr>
          <a:xfrm>
            <a:off x="1704120" y="1664094"/>
            <a:ext cx="6862717" cy="4481128"/>
          </a:xfrm>
        </p:spPr>
        <p:txBody>
          <a:bodyPr/>
          <a:lstStyle/>
          <a:p>
            <a:pPr marL="269875" algn="just">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Nenne mindestens zwei Ursachen für das Abweichen der theoretischen Berechnungen von den experimentell ermittelten Daten.</a:t>
            </a:r>
          </a:p>
          <a:p>
            <a:pPr marL="269875" algn="just">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Beschreibe mindestens eine Möglichkeit, wie der beschriebene Versuchsaufbau verändert werden könnte, um die Genauigkeit zu verbessern.</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2539841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A7B090D-BF44-74D6-1EA2-699C8B169B59}"/>
              </a:ext>
            </a:extLst>
          </p:cNvPr>
          <p:cNvSpPr>
            <a:spLocks noGrp="1"/>
          </p:cNvSpPr>
          <p:nvPr>
            <p:ph idx="1"/>
          </p:nvPr>
        </p:nvSpPr>
        <p:spPr/>
        <p:txBody>
          <a:bodyPr/>
          <a:lstStyle/>
          <a:p>
            <a:r>
              <a:rPr lang="de-DE" dirty="0"/>
              <a:t>Geeignete Speichermöglichkeiten sind zum Beispiel:</a:t>
            </a:r>
          </a:p>
          <a:p>
            <a:endParaRPr lang="de-DE" dirty="0"/>
          </a:p>
          <a:p>
            <a:pPr marL="342900" indent="-342900">
              <a:buFont typeface="Arial" panose="020B0604020202020204" pitchFamily="34" charset="0"/>
              <a:buChar char="•"/>
            </a:pPr>
            <a:r>
              <a:rPr lang="de-DE" dirty="0"/>
              <a:t>ehemalige Öl- und Gaslagerstätten</a:t>
            </a:r>
          </a:p>
          <a:p>
            <a:pPr marL="342900" indent="-342900">
              <a:buFont typeface="Arial" panose="020B0604020202020204" pitchFamily="34" charset="0"/>
              <a:buChar char="•"/>
            </a:pPr>
            <a:r>
              <a:rPr lang="de-DE" dirty="0"/>
              <a:t>Kohleflöze</a:t>
            </a:r>
          </a:p>
          <a:p>
            <a:pPr marL="342900" indent="-342900">
              <a:buFont typeface="Arial" panose="020B0604020202020204" pitchFamily="34" charset="0"/>
              <a:buChar char="•"/>
            </a:pPr>
            <a:r>
              <a:rPr lang="de-DE" dirty="0"/>
              <a:t>Salzwasser führende Gesteinsschichten (Saline Aquifere)</a:t>
            </a:r>
          </a:p>
        </p:txBody>
      </p:sp>
      <p:sp>
        <p:nvSpPr>
          <p:cNvPr id="3" name="Foliennummernplatzhalter 2">
            <a:extLst>
              <a:ext uri="{FF2B5EF4-FFF2-40B4-BE49-F238E27FC236}">
                <a16:creationId xmlns:a16="http://schemas.microsoft.com/office/drawing/2014/main" id="{F092941F-7612-7909-7026-CB8A0780D029}"/>
              </a:ext>
            </a:extLst>
          </p:cNvPr>
          <p:cNvSpPr>
            <a:spLocks noGrp="1"/>
          </p:cNvSpPr>
          <p:nvPr>
            <p:ph type="sldNum" sz="quarter" idx="12"/>
          </p:nvPr>
        </p:nvSpPr>
        <p:spPr/>
        <p:txBody>
          <a:bodyPr/>
          <a:lstStyle/>
          <a:p>
            <a:fld id="{649AAC7D-4B30-4604-BD35-0C4E56313D0D}" type="slidenum">
              <a:rPr lang="de-DE" smtClean="0"/>
              <a:t>5</a:t>
            </a:fld>
            <a:endParaRPr lang="de-DE" dirty="0"/>
          </a:p>
        </p:txBody>
      </p:sp>
    </p:spTree>
    <p:extLst>
      <p:ext uri="{BB962C8B-B14F-4D97-AF65-F5344CB8AC3E}">
        <p14:creationId xmlns:p14="http://schemas.microsoft.com/office/powerpoint/2010/main" val="1653873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23A6F6AF-9863-3E35-30E2-477AC594E736}"/>
              </a:ext>
            </a:extLst>
          </p:cNvPr>
          <p:cNvSpPr>
            <a:spLocks noGrp="1"/>
          </p:cNvSpPr>
          <p:nvPr>
            <p:ph type="sldNum" sz="quarter" idx="12"/>
          </p:nvPr>
        </p:nvSpPr>
        <p:spPr/>
        <p:txBody>
          <a:bodyPr/>
          <a:lstStyle/>
          <a:p>
            <a:fld id="{512B0DB9-0322-4ED9-940E-5222A7C612BE}" type="slidenum">
              <a:rPr lang="de-DE" smtClean="0"/>
              <a:t>50</a:t>
            </a:fld>
            <a:endParaRPr lang="de-DE"/>
          </a:p>
        </p:txBody>
      </p:sp>
    </p:spTree>
    <p:extLst>
      <p:ext uri="{BB962C8B-B14F-4D97-AF65-F5344CB8AC3E}">
        <p14:creationId xmlns:p14="http://schemas.microsoft.com/office/powerpoint/2010/main" val="2578735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84C706D-EFD6-42CA-96A3-FE4FFFE286C7}"/>
              </a:ext>
            </a:extLst>
          </p:cNvPr>
          <p:cNvSpPr>
            <a:spLocks noGrp="1"/>
          </p:cNvSpPr>
          <p:nvPr>
            <p:ph idx="1"/>
          </p:nvPr>
        </p:nvSpPr>
        <p:spPr/>
        <p:txBody>
          <a:bodyPr/>
          <a:lstStyle/>
          <a:p>
            <a:r>
              <a:rPr lang="de-DE" dirty="0"/>
              <a:t>Die theoretischen Werte sind um ein vielfaches höher als die experimentell bestimmten Werte. Die Energie ist also entgegen der Annahme nicht vollständig auf das Wasser übertragen worden. Wo könnte sie sein?</a:t>
            </a:r>
          </a:p>
        </p:txBody>
      </p:sp>
      <p:sp>
        <p:nvSpPr>
          <p:cNvPr id="3" name="Foliennummernplatzhalter 2">
            <a:extLst>
              <a:ext uri="{FF2B5EF4-FFF2-40B4-BE49-F238E27FC236}">
                <a16:creationId xmlns:a16="http://schemas.microsoft.com/office/drawing/2014/main" id="{553A6DF0-9377-918F-0CB7-6978D715E066}"/>
              </a:ext>
            </a:extLst>
          </p:cNvPr>
          <p:cNvSpPr>
            <a:spLocks noGrp="1"/>
          </p:cNvSpPr>
          <p:nvPr>
            <p:ph type="sldNum" sz="quarter" idx="12"/>
          </p:nvPr>
        </p:nvSpPr>
        <p:spPr/>
        <p:txBody>
          <a:bodyPr/>
          <a:lstStyle/>
          <a:p>
            <a:fld id="{649AAC7D-4B30-4604-BD35-0C4E56313D0D}" type="slidenum">
              <a:rPr lang="de-DE" smtClean="0"/>
              <a:t>51</a:t>
            </a:fld>
            <a:endParaRPr lang="de-DE"/>
          </a:p>
        </p:txBody>
      </p:sp>
    </p:spTree>
    <p:extLst>
      <p:ext uri="{BB962C8B-B14F-4D97-AF65-F5344CB8AC3E}">
        <p14:creationId xmlns:p14="http://schemas.microsoft.com/office/powerpoint/2010/main" val="6034170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942E390C-EC9F-01AA-C8F8-2BAE46BE8463}"/>
              </a:ext>
            </a:extLst>
          </p:cNvPr>
          <p:cNvSpPr>
            <a:spLocks noGrp="1"/>
          </p:cNvSpPr>
          <p:nvPr>
            <p:ph type="sldNum" sz="quarter" idx="12"/>
          </p:nvPr>
        </p:nvSpPr>
        <p:spPr/>
        <p:txBody>
          <a:bodyPr/>
          <a:lstStyle/>
          <a:p>
            <a:fld id="{512B0DB9-0322-4ED9-940E-5222A7C612BE}" type="slidenum">
              <a:rPr lang="de-DE" smtClean="0"/>
              <a:t>52</a:t>
            </a:fld>
            <a:endParaRPr lang="de-DE"/>
          </a:p>
        </p:txBody>
      </p:sp>
    </p:spTree>
    <p:extLst>
      <p:ext uri="{BB962C8B-B14F-4D97-AF65-F5344CB8AC3E}">
        <p14:creationId xmlns:p14="http://schemas.microsoft.com/office/powerpoint/2010/main" val="32401898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0C188079-CFD1-54AC-2B63-EA8B6DBD8448}"/>
              </a:ext>
            </a:extLst>
          </p:cNvPr>
          <p:cNvSpPr>
            <a:spLocks noGrp="1"/>
          </p:cNvSpPr>
          <p:nvPr>
            <p:ph idx="1"/>
          </p:nvPr>
        </p:nvSpPr>
        <p:spPr>
          <a:xfrm>
            <a:off x="1368000" y="1440000"/>
            <a:ext cx="7200000" cy="4847210"/>
          </a:xfrm>
        </p:spPr>
        <p:txBody>
          <a:bodyPr/>
          <a:lstStyle/>
          <a:p>
            <a:r>
              <a:rPr lang="de-DE" dirty="0"/>
              <a:t>Ursachen für die Abweichung von theoretischen Daten:</a:t>
            </a:r>
          </a:p>
          <a:p>
            <a:pPr marL="342900" indent="-342900">
              <a:buFont typeface="Arial" panose="020B0604020202020204" pitchFamily="34" charset="0"/>
              <a:buChar char="•"/>
            </a:pPr>
            <a:r>
              <a:rPr lang="de-DE" dirty="0"/>
              <a:t>Es muss noch das Glas erwärmt werden bevor das Wasser erwärmt wird.</a:t>
            </a:r>
          </a:p>
          <a:p>
            <a:pPr marL="342900" indent="-342900">
              <a:buFont typeface="Arial" panose="020B0604020202020204" pitchFamily="34" charset="0"/>
              <a:buChar char="•"/>
            </a:pPr>
            <a:r>
              <a:rPr lang="de-DE" dirty="0"/>
              <a:t>Die Konstruktion ist nicht isoliert sodass ein Teil der Energie die Umgebung erwärmt.</a:t>
            </a:r>
          </a:p>
          <a:p>
            <a:pPr marL="342900" indent="-342900">
              <a:buFont typeface="Arial" panose="020B0604020202020204" pitchFamily="34" charset="0"/>
              <a:buChar char="•"/>
            </a:pPr>
            <a:endParaRPr lang="de-DE" dirty="0"/>
          </a:p>
          <a:p>
            <a:r>
              <a:rPr lang="de-DE" dirty="0"/>
              <a:t>Verbesserungsvorschläge:</a:t>
            </a:r>
          </a:p>
          <a:p>
            <a:pPr marL="342900" indent="-342900">
              <a:buFont typeface="Arial" panose="020B0604020202020204" pitchFamily="34" charset="0"/>
              <a:buChar char="•"/>
            </a:pPr>
            <a:r>
              <a:rPr lang="de-DE" dirty="0"/>
              <a:t>Dünnwandige Reagenzgläser</a:t>
            </a:r>
          </a:p>
          <a:p>
            <a:pPr marL="342900" indent="-342900">
              <a:buFont typeface="Arial" panose="020B0604020202020204" pitchFamily="34" charset="0"/>
              <a:buChar char="•"/>
            </a:pPr>
            <a:r>
              <a:rPr lang="de-DE" dirty="0"/>
              <a:t>Mehr Wasser </a:t>
            </a:r>
            <a:r>
              <a:rPr lang="de-DE" dirty="0">
                <a:sym typeface="Wingdings" panose="05000000000000000000" pitchFamily="2" charset="2"/>
              </a:rPr>
              <a:t> Einfluss des Glases wird vernachlässigbar</a:t>
            </a:r>
            <a:endParaRPr lang="de-DE" dirty="0"/>
          </a:p>
          <a:p>
            <a:pPr marL="342900" indent="-342900">
              <a:buFont typeface="Arial" panose="020B0604020202020204" pitchFamily="34" charset="0"/>
              <a:buChar char="•"/>
            </a:pPr>
            <a:r>
              <a:rPr lang="de-DE" dirty="0"/>
              <a:t>Erhitzen von Eisenblech anstatt Wasser</a:t>
            </a:r>
          </a:p>
        </p:txBody>
      </p:sp>
      <p:sp>
        <p:nvSpPr>
          <p:cNvPr id="3" name="Foliennummernplatzhalter 2">
            <a:extLst>
              <a:ext uri="{FF2B5EF4-FFF2-40B4-BE49-F238E27FC236}">
                <a16:creationId xmlns:a16="http://schemas.microsoft.com/office/drawing/2014/main" id="{DC1A6A51-AC77-D37F-7E92-7FC0568FE761}"/>
              </a:ext>
            </a:extLst>
          </p:cNvPr>
          <p:cNvSpPr>
            <a:spLocks noGrp="1"/>
          </p:cNvSpPr>
          <p:nvPr>
            <p:ph type="sldNum" sz="quarter" idx="12"/>
          </p:nvPr>
        </p:nvSpPr>
        <p:spPr/>
        <p:txBody>
          <a:bodyPr/>
          <a:lstStyle/>
          <a:p>
            <a:fld id="{649AAC7D-4B30-4604-BD35-0C4E56313D0D}" type="slidenum">
              <a:rPr lang="de-DE" smtClean="0"/>
              <a:t>53</a:t>
            </a:fld>
            <a:endParaRPr lang="de-DE"/>
          </a:p>
        </p:txBody>
      </p:sp>
      <p:sp>
        <p:nvSpPr>
          <p:cNvPr id="4" name="Rechteck 3">
            <a:hlinkClick r:id="rId2" action="ppaction://hlinksldjump"/>
            <a:extLst>
              <a:ext uri="{FF2B5EF4-FFF2-40B4-BE49-F238E27FC236}">
                <a16:creationId xmlns:a16="http://schemas.microsoft.com/office/drawing/2014/main" id="{50C280D0-B652-B1EE-1BBD-8EF57BFC88C6}"/>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4170621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2906E1C7-9FC4-8E1C-5B0C-6A5A46E103ED}"/>
              </a:ext>
            </a:extLst>
          </p:cNvPr>
          <p:cNvSpPr>
            <a:spLocks noGrp="1"/>
          </p:cNvSpPr>
          <p:nvPr>
            <p:ph idx="1"/>
          </p:nvPr>
        </p:nvSpPr>
        <p:spPr>
          <a:xfrm>
            <a:off x="1192697" y="1439999"/>
            <a:ext cx="7570776" cy="4762017"/>
          </a:xfrm>
        </p:spPr>
        <p:txBody>
          <a:bodyPr/>
          <a:lstStyle/>
          <a:p>
            <a:r>
              <a:rPr lang="de-DE" dirty="0"/>
              <a:t>Nützliche Links:</a:t>
            </a:r>
          </a:p>
          <a:p>
            <a:endParaRPr lang="de-DE" dirty="0"/>
          </a:p>
          <a:p>
            <a:r>
              <a:rPr lang="de-DE" dirty="0">
                <a:hlinkClick r:id="rId2"/>
              </a:rPr>
              <a:t>https://www.bgr.bund.de/DE/Themen/Nutzung_tieferer_Untergrund_CO2Speicherung/CO2Speicherung/FAQ/faq_inhalt.html;jsessionid=A63531152906CB232011F7B5C72CE3AB.internet952?nn=1547474#doc1547494bodyText2</a:t>
            </a:r>
            <a:endParaRPr lang="de-DE" dirty="0"/>
          </a:p>
          <a:p>
            <a:endParaRPr lang="de-DE" dirty="0"/>
          </a:p>
          <a:p>
            <a:r>
              <a:rPr lang="de-DE" dirty="0">
                <a:hlinkClick r:id="rId3"/>
              </a:rPr>
              <a:t>https://www.catf.us/de/2021/12/carbon-dioxide-storage-europe/</a:t>
            </a:r>
            <a:endParaRPr lang="de-DE" dirty="0"/>
          </a:p>
          <a:p>
            <a:endParaRPr lang="de-DE" dirty="0"/>
          </a:p>
          <a:p>
            <a:r>
              <a:rPr lang="de-DE" dirty="0">
                <a:hlinkClick r:id="rId4"/>
              </a:rPr>
              <a:t>https://www.boell.de/de/2015/06/02/co2-verpressung-probleme-aus-der-tiefe</a:t>
            </a:r>
            <a:r>
              <a:rPr lang="de-DE" dirty="0"/>
              <a:t> </a:t>
            </a:r>
          </a:p>
        </p:txBody>
      </p:sp>
      <p:sp>
        <p:nvSpPr>
          <p:cNvPr id="3" name="Foliennummernplatzhalter 2">
            <a:extLst>
              <a:ext uri="{FF2B5EF4-FFF2-40B4-BE49-F238E27FC236}">
                <a16:creationId xmlns:a16="http://schemas.microsoft.com/office/drawing/2014/main" id="{77DF935A-8723-B833-42F5-AB3BC7C18D3D}"/>
              </a:ext>
            </a:extLst>
          </p:cNvPr>
          <p:cNvSpPr>
            <a:spLocks noGrp="1"/>
          </p:cNvSpPr>
          <p:nvPr>
            <p:ph type="sldNum" sz="quarter" idx="12"/>
          </p:nvPr>
        </p:nvSpPr>
        <p:spPr/>
        <p:txBody>
          <a:bodyPr/>
          <a:lstStyle/>
          <a:p>
            <a:fld id="{649AAC7D-4B30-4604-BD35-0C4E56313D0D}" type="slidenum">
              <a:rPr lang="de-DE" smtClean="0"/>
              <a:t>6</a:t>
            </a:fld>
            <a:endParaRPr lang="de-DE"/>
          </a:p>
        </p:txBody>
      </p:sp>
    </p:spTree>
    <p:extLst>
      <p:ext uri="{BB962C8B-B14F-4D97-AF65-F5344CB8AC3E}">
        <p14:creationId xmlns:p14="http://schemas.microsoft.com/office/powerpoint/2010/main" val="3136986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5585FB56-B070-A0DA-1E5C-D017D2DAEC25}"/>
              </a:ext>
            </a:extLst>
          </p:cNvPr>
          <p:cNvSpPr>
            <a:spLocks noGrp="1"/>
          </p:cNvSpPr>
          <p:nvPr>
            <p:ph type="sldNum" sz="quarter" idx="12"/>
          </p:nvPr>
        </p:nvSpPr>
        <p:spPr/>
        <p:txBody>
          <a:bodyPr/>
          <a:lstStyle/>
          <a:p>
            <a:fld id="{512B0DB9-0322-4ED9-940E-5222A7C612BE}" type="slidenum">
              <a:rPr lang="de-DE" smtClean="0"/>
              <a:t>7</a:t>
            </a:fld>
            <a:endParaRPr lang="de-DE"/>
          </a:p>
        </p:txBody>
      </p:sp>
    </p:spTree>
    <p:extLst>
      <p:ext uri="{BB962C8B-B14F-4D97-AF65-F5344CB8AC3E}">
        <p14:creationId xmlns:p14="http://schemas.microsoft.com/office/powerpoint/2010/main" val="2619709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F9ACED-6A37-5668-2184-87F458B82428}"/>
              </a:ext>
            </a:extLst>
          </p:cNvPr>
          <p:cNvSpPr>
            <a:spLocks noGrp="1"/>
          </p:cNvSpPr>
          <p:nvPr>
            <p:ph type="title"/>
          </p:nvPr>
        </p:nvSpPr>
        <p:spPr/>
        <p:txBody>
          <a:bodyPr/>
          <a:lstStyle/>
          <a:p>
            <a:r>
              <a:rPr lang="de-DE" dirty="0"/>
              <a:t>Lösungsvorschlag</a:t>
            </a:r>
          </a:p>
        </p:txBody>
      </p:sp>
      <p:pic>
        <p:nvPicPr>
          <p:cNvPr id="7" name="Inhaltsplatzhalter 6" descr="Ein Bild, das Text, Karte, Screenshot enthält.&#10;&#10;Automatisch generierte Beschreibung">
            <a:extLst>
              <a:ext uri="{FF2B5EF4-FFF2-40B4-BE49-F238E27FC236}">
                <a16:creationId xmlns:a16="http://schemas.microsoft.com/office/drawing/2014/main" id="{61DC46E6-F669-6860-97AB-8831A64CC728}"/>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50641" y="1403350"/>
            <a:ext cx="6004717" cy="4666797"/>
          </a:xfrm>
        </p:spPr>
      </p:pic>
      <p:sp>
        <p:nvSpPr>
          <p:cNvPr id="4" name="Foliennummernplatzhalter 3">
            <a:extLst>
              <a:ext uri="{FF2B5EF4-FFF2-40B4-BE49-F238E27FC236}">
                <a16:creationId xmlns:a16="http://schemas.microsoft.com/office/drawing/2014/main" id="{E9EE3DAC-2B34-7AB5-0B18-45A1E3366AA2}"/>
              </a:ext>
            </a:extLst>
          </p:cNvPr>
          <p:cNvSpPr>
            <a:spLocks noGrp="1"/>
          </p:cNvSpPr>
          <p:nvPr>
            <p:ph type="sldNum" sz="quarter" idx="12"/>
          </p:nvPr>
        </p:nvSpPr>
        <p:spPr/>
        <p:txBody>
          <a:bodyPr/>
          <a:lstStyle/>
          <a:p>
            <a:fld id="{649AAC7D-4B30-4604-BD35-0C4E56313D0D}" type="slidenum">
              <a:rPr lang="de-DE" smtClean="0"/>
              <a:t>8</a:t>
            </a:fld>
            <a:endParaRPr lang="de-DE"/>
          </a:p>
        </p:txBody>
      </p:sp>
      <p:pic>
        <p:nvPicPr>
          <p:cNvPr id="6" name="Inhaltsplatzhalter 5">
            <a:extLst>
              <a:ext uri="{FF2B5EF4-FFF2-40B4-BE49-F238E27FC236}">
                <a16:creationId xmlns:a16="http://schemas.microsoft.com/office/drawing/2014/main" id="{1F72046B-00DF-A709-7837-B49F1415E847}"/>
              </a:ext>
            </a:extLst>
          </p:cNvPr>
          <p:cNvPicPr>
            <a:picLocks noGrp="1" noChangeAspect="1"/>
          </p:cNvPicPr>
          <p:nvPr>
            <p:ph sz="quarter" idx="13"/>
          </p:nvPr>
        </p:nvPicPr>
        <p:blipFill>
          <a:blip r:embed="rId3"/>
          <a:stretch>
            <a:fillRect/>
          </a:stretch>
        </p:blipFill>
        <p:spPr>
          <a:xfrm>
            <a:off x="686832" y="503238"/>
            <a:ext cx="390048" cy="900112"/>
          </a:xfrm>
          <a:prstGeom prst="rect">
            <a:avLst/>
          </a:prstGeom>
        </p:spPr>
      </p:pic>
      <p:sp>
        <p:nvSpPr>
          <p:cNvPr id="3" name="Textfeld 2">
            <a:extLst>
              <a:ext uri="{FF2B5EF4-FFF2-40B4-BE49-F238E27FC236}">
                <a16:creationId xmlns:a16="http://schemas.microsoft.com/office/drawing/2014/main" id="{B4397A90-5189-C51A-1839-43BA425D1F7C}"/>
              </a:ext>
            </a:extLst>
          </p:cNvPr>
          <p:cNvSpPr txBox="1"/>
          <p:nvPr/>
        </p:nvSpPr>
        <p:spPr>
          <a:xfrm>
            <a:off x="395814" y="6123930"/>
            <a:ext cx="9142047" cy="230832"/>
          </a:xfrm>
          <a:prstGeom prst="rect">
            <a:avLst/>
          </a:prstGeom>
          <a:noFill/>
        </p:spPr>
        <p:txBody>
          <a:bodyPr wrap="square" rtlCol="0">
            <a:spAutoFit/>
          </a:bodyPr>
          <a:lstStyle/>
          <a:p>
            <a:r>
              <a:rPr lang="de-DE" sz="900" dirty="0"/>
              <a:t>Quelle: Bundesanstalt für Geowissenschaften und Rohstoff, Abbildung: http://www.zeitbild.de/wp-content/uploads/2009/08/ZB-Wissen_Klimaschutz-und-CCS.pdf </a:t>
            </a:r>
          </a:p>
        </p:txBody>
      </p:sp>
      <p:sp>
        <p:nvSpPr>
          <p:cNvPr id="5" name="Rechteck 4">
            <a:hlinkClick r:id="rId4" action="ppaction://hlinksldjump"/>
            <a:extLst>
              <a:ext uri="{FF2B5EF4-FFF2-40B4-BE49-F238E27FC236}">
                <a16:creationId xmlns:a16="http://schemas.microsoft.com/office/drawing/2014/main" id="{57EFC9B9-8EFB-F60A-F2AD-8C863244A1D7}"/>
              </a:ext>
            </a:extLst>
          </p:cNvPr>
          <p:cNvSpPr/>
          <p:nvPr/>
        </p:nvSpPr>
        <p:spPr>
          <a:xfrm>
            <a:off x="7428790" y="5365275"/>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1203823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Modellversuch zur Kohlenstoffdioxid-Speicherung mittels CCS </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22567" y="3058575"/>
            <a:ext cx="785712" cy="900113"/>
          </a:xfrm>
          <a:prstGeom prst="rect">
            <a:avLst/>
          </a:prstGeom>
        </p:spPr>
      </p:pic>
      <p:sp>
        <p:nvSpPr>
          <p:cNvPr id="7" name="Textplatzhalter 6"/>
          <p:cNvSpPr>
            <a:spLocks noGrp="1"/>
          </p:cNvSpPr>
          <p:nvPr>
            <p:ph type="body" sz="quarter" idx="15"/>
          </p:nvPr>
        </p:nvSpPr>
        <p:spPr>
          <a:xfrm>
            <a:off x="1870987" y="2819968"/>
            <a:ext cx="6940084" cy="1780784"/>
          </a:xfrm>
        </p:spPr>
        <p:txBody>
          <a:bodyPr/>
          <a:lstStyle/>
          <a:p>
            <a:pPr marL="269875" algn="just">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Bereich </a:t>
            </a:r>
            <a:r>
              <a:rPr lang="de-DE" b="1" dirty="0">
                <a:solidFill>
                  <a:srgbClr val="0000FF"/>
                </a:solidFill>
                <a:effectLst/>
                <a:latin typeface="Arial" panose="020B0604020202020204" pitchFamily="34" charset="0"/>
                <a:ea typeface="Calibri" panose="020F0502020204030204" pitchFamily="34" charset="0"/>
                <a:cs typeface="Arial" panose="020B0604020202020204" pitchFamily="34" charset="0"/>
              </a:rPr>
              <a:t>Mathematik</a:t>
            </a:r>
            <a:r>
              <a:rPr lang="de-DE" dirty="0">
                <a:effectLst/>
                <a:latin typeface="Arial" panose="020B0604020202020204" pitchFamily="34" charset="0"/>
                <a:ea typeface="Calibri" panose="020F0502020204030204" pitchFamily="34" charset="0"/>
                <a:cs typeface="Arial" panose="020B0604020202020204" pitchFamily="34" charset="0"/>
              </a:rPr>
              <a:t>:</a:t>
            </a:r>
          </a:p>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Bestimme, in wie vielen Jahren die Speicherkapazität in Deutschland erschöpft ist, wenn so viel wie möglich</a:t>
            </a:r>
            <a:r>
              <a:rPr lang="de-DE" dirty="0">
                <a:latin typeface="Arial" panose="020B0604020202020204" pitchFamily="34" charset="0"/>
                <a:ea typeface="Calibri" panose="020F0502020204030204" pitchFamily="34" charset="0"/>
                <a:cs typeface="Arial" panose="020B0604020202020204" pitchFamily="34" charset="0"/>
              </a:rPr>
              <a:t> Kohlenstoffdioxidemissionen </a:t>
            </a:r>
            <a:r>
              <a:rPr lang="de-DE" dirty="0">
                <a:effectLst/>
                <a:latin typeface="Arial" panose="020B0604020202020204" pitchFamily="34" charset="0"/>
                <a:ea typeface="Calibri" panose="020F0502020204030204" pitchFamily="34" charset="0"/>
                <a:cs typeface="Arial" panose="020B0604020202020204" pitchFamily="34" charset="0"/>
              </a:rPr>
              <a:t>durch CCS ausgeglichen werden sollen. Triff hierfür geeignete Annahmen.</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314185001"/>
      </p:ext>
    </p:extLst>
  </p:cSld>
  <p:clrMapOvr>
    <a:masterClrMapping/>
  </p:clrMapOvr>
</p:sld>
</file>

<file path=ppt/theme/theme1.xml><?xml version="1.0" encoding="utf-8"?>
<a:theme xmlns:a="http://schemas.openxmlformats.org/drawingml/2006/main" name="1_Titel">
  <a:themeElements>
    <a:clrScheme name="Did Chemie">
      <a:dk1>
        <a:sysClr val="windowText" lastClr="000000"/>
      </a:dk1>
      <a:lt1>
        <a:sysClr val="window" lastClr="FFFFFF"/>
      </a:lt1>
      <a:dk2>
        <a:srgbClr val="646464"/>
      </a:dk2>
      <a:lt2>
        <a:srgbClr val="DCDCDC"/>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96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Aufgaben">
  <a:themeElements>
    <a:clrScheme name="Did Chemie">
      <a:dk1>
        <a:sysClr val="windowText" lastClr="000000"/>
      </a:dk1>
      <a:lt1>
        <a:sysClr val="window" lastClr="FFFFFF"/>
      </a:lt1>
      <a:dk2>
        <a:srgbClr val="646464"/>
      </a:dk2>
      <a:lt2>
        <a:srgbClr val="DCDCDC"/>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96FF"/>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Rueckseiten">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1772</Words>
  <Application>Microsoft Office PowerPoint</Application>
  <PresentationFormat>A4-Papier (210 x 297 mm)</PresentationFormat>
  <Paragraphs>267</Paragraphs>
  <Slides>53</Slides>
  <Notes>1</Notes>
  <HiddenSlides>0</HiddenSlides>
  <MMClips>0</MMClips>
  <ScaleCrop>false</ScaleCrop>
  <HeadingPairs>
    <vt:vector size="6" baseType="variant">
      <vt:variant>
        <vt:lpstr>Verwendete Schriftarten</vt:lpstr>
      </vt:variant>
      <vt:variant>
        <vt:i4>4</vt:i4>
      </vt:variant>
      <vt:variant>
        <vt:lpstr>Design</vt:lpstr>
      </vt:variant>
      <vt:variant>
        <vt:i4>3</vt:i4>
      </vt:variant>
      <vt:variant>
        <vt:lpstr>Folientitel</vt:lpstr>
      </vt:variant>
      <vt:variant>
        <vt:i4>53</vt:i4>
      </vt:variant>
    </vt:vector>
  </HeadingPairs>
  <TitlesOfParts>
    <vt:vector size="60" baseType="lpstr">
      <vt:lpstr>Arial</vt:lpstr>
      <vt:lpstr>Calibri</vt:lpstr>
      <vt:lpstr>Cambria Math</vt:lpstr>
      <vt:lpstr>Wingdings</vt:lpstr>
      <vt:lpstr>1_Titel</vt:lpstr>
      <vt:lpstr>2_Aufgaben</vt:lpstr>
      <vt:lpstr>3_Rueckseiten</vt:lpstr>
      <vt:lpstr>Hinweise und Lösungsskizzen</vt:lpstr>
      <vt:lpstr>Information</vt:lpstr>
      <vt:lpstr>Modellversuch zur Kohlenstoffdioxid-Speicherung mittels CCS </vt:lpstr>
      <vt:lpstr>PowerPoint-Präsentation</vt:lpstr>
      <vt:lpstr>PowerPoint-Präsentation</vt:lpstr>
      <vt:lpstr>PowerPoint-Präsentation</vt:lpstr>
      <vt:lpstr>PowerPoint-Präsentation</vt:lpstr>
      <vt:lpstr>Lösungsvorschlag</vt:lpstr>
      <vt:lpstr>Modellversuch zur Kohlenstoffdioxid-Speicherung mittels CCS </vt:lpstr>
      <vt:lpstr>PowerPoint-Präsentation</vt:lpstr>
      <vt:lpstr>PowerPoint-Präsentation</vt:lpstr>
      <vt:lpstr>PowerPoint-Präsentation</vt:lpstr>
      <vt:lpstr>Lösungsvorschlag</vt:lpstr>
      <vt:lpstr>Lösungsvorschlag</vt:lpstr>
      <vt:lpstr>Lösungsvorschlag</vt:lpstr>
      <vt:lpstr>Käufliche Brennstoffzellen</vt:lpstr>
      <vt:lpstr>PowerPoint-Präsentation</vt:lpstr>
      <vt:lpstr>PowerPoint-Präsentation</vt:lpstr>
      <vt:lpstr>PowerPoint-Präsentation</vt:lpstr>
      <vt:lpstr>Lösungsvorschlag</vt:lpstr>
      <vt:lpstr>Käufliche Brennstoffzellen</vt:lpstr>
      <vt:lpstr>PowerPoint-Präsentation</vt:lpstr>
      <vt:lpstr>PowerPoint-Präsentation</vt:lpstr>
      <vt:lpstr>Käufliche Brennstoffzellen</vt:lpstr>
      <vt:lpstr>Modellversuch zur alkalischen Brennstoffzelle/  Brennstoffzelle mit minimalem Aufwand</vt:lpstr>
      <vt:lpstr>PowerPoint-Präsentation</vt:lpstr>
      <vt:lpstr>PowerPoint-Präsentation</vt:lpstr>
      <vt:lpstr>PowerPoint-Präsentation</vt:lpstr>
      <vt:lpstr>PowerPoint-Präsentation</vt:lpstr>
      <vt:lpstr>Wasserstoff aus Zuckerrüben</vt:lpstr>
      <vt:lpstr>PowerPoint-Präsentation</vt:lpstr>
      <vt:lpstr>PowerPoint-Präsentation</vt:lpstr>
      <vt:lpstr>PowerPoint-Präsentation</vt:lpstr>
      <vt:lpstr>PowerPoint-Präsentation</vt:lpstr>
      <vt:lpstr>PowerPoint-Präsentation</vt:lpstr>
      <vt:lpstr>Wasserstoff aus Zuckerrüben</vt:lpstr>
      <vt:lpstr>PowerPoint-Präsentation</vt:lpstr>
      <vt:lpstr>PowerPoint-Präsentation</vt:lpstr>
      <vt:lpstr>PowerPoint-Präsentation</vt:lpstr>
      <vt:lpstr>PowerPoint-Präsentation</vt:lpstr>
      <vt:lpstr>Energieträger im Vergleich</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Energieträger im Vergleich</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Regina</dc:creator>
  <cp:lastModifiedBy>Werner, Paula</cp:lastModifiedBy>
  <cp:revision>116</cp:revision>
  <cp:lastPrinted>2017-06-30T10:25:24Z</cp:lastPrinted>
  <dcterms:created xsi:type="dcterms:W3CDTF">2016-04-13T08:36:10Z</dcterms:created>
  <dcterms:modified xsi:type="dcterms:W3CDTF">2024-01-11T13:35:16Z</dcterms:modified>
  <cp:contentStatus/>
</cp:coreProperties>
</file>