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8" r:id="rId2"/>
    <p:sldMasterId id="2147483720" r:id="rId3"/>
  </p:sldMasterIdLst>
  <p:notesMasterIdLst>
    <p:notesMasterId r:id="rId63"/>
  </p:notesMasterIdLst>
  <p:sldIdLst>
    <p:sldId id="256" r:id="rId4"/>
    <p:sldId id="293" r:id="rId5"/>
    <p:sldId id="262" r:id="rId6"/>
    <p:sldId id="294" r:id="rId7"/>
    <p:sldId id="295" r:id="rId8"/>
    <p:sldId id="296" r:id="rId9"/>
    <p:sldId id="341" r:id="rId10"/>
    <p:sldId id="342" r:id="rId11"/>
    <p:sldId id="343" r:id="rId12"/>
    <p:sldId id="345" r:id="rId13"/>
    <p:sldId id="346" r:id="rId14"/>
    <p:sldId id="347" r:id="rId15"/>
    <p:sldId id="348" r:id="rId16"/>
    <p:sldId id="349" r:id="rId17"/>
    <p:sldId id="344" r:id="rId18"/>
    <p:sldId id="351" r:id="rId19"/>
    <p:sldId id="350" r:id="rId20"/>
    <p:sldId id="353" r:id="rId21"/>
    <p:sldId id="354" r:id="rId22"/>
    <p:sldId id="297" r:id="rId23"/>
    <p:sldId id="298" r:id="rId24"/>
    <p:sldId id="299" r:id="rId25"/>
    <p:sldId id="300" r:id="rId26"/>
    <p:sldId id="301" r:id="rId27"/>
    <p:sldId id="302" r:id="rId28"/>
    <p:sldId id="308" r:id="rId29"/>
    <p:sldId id="304" r:id="rId30"/>
    <p:sldId id="307" r:id="rId31"/>
    <p:sldId id="306" r:id="rId32"/>
    <p:sldId id="355" r:id="rId33"/>
    <p:sldId id="309" r:id="rId34"/>
    <p:sldId id="323" r:id="rId35"/>
    <p:sldId id="315" r:id="rId36"/>
    <p:sldId id="311" r:id="rId37"/>
    <p:sldId id="314" r:id="rId38"/>
    <p:sldId id="313" r:id="rId39"/>
    <p:sldId id="357" r:id="rId40"/>
    <p:sldId id="358" r:id="rId41"/>
    <p:sldId id="356" r:id="rId42"/>
    <p:sldId id="316" r:id="rId43"/>
    <p:sldId id="322" r:id="rId44"/>
    <p:sldId id="359" r:id="rId45"/>
    <p:sldId id="321" r:id="rId46"/>
    <p:sldId id="320" r:id="rId47"/>
    <p:sldId id="324" r:id="rId48"/>
    <p:sldId id="334" r:id="rId49"/>
    <p:sldId id="326" r:id="rId50"/>
    <p:sldId id="360" r:id="rId51"/>
    <p:sldId id="361" r:id="rId52"/>
    <p:sldId id="329" r:id="rId53"/>
    <p:sldId id="328" r:id="rId54"/>
    <p:sldId id="331" r:id="rId55"/>
    <p:sldId id="330" r:id="rId56"/>
    <p:sldId id="332" r:id="rId57"/>
    <p:sldId id="336" r:id="rId58"/>
    <p:sldId id="339" r:id="rId59"/>
    <p:sldId id="337" r:id="rId60"/>
    <p:sldId id="340" r:id="rId61"/>
    <p:sldId id="338" r:id="rId62"/>
  </p:sldIdLst>
  <p:sldSz cx="9906000" cy="6858000" type="A4"/>
  <p:notesSz cx="6819900" cy="99187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8000"/>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02" autoAdjust="0"/>
    <p:restoredTop sz="90379" autoAdjust="0"/>
  </p:normalViewPr>
  <p:slideViewPr>
    <p:cSldViewPr snapToGrid="0" showGuides="1">
      <p:cViewPr varScale="1">
        <p:scale>
          <a:sx n="84" d="100"/>
          <a:sy n="84" d="100"/>
        </p:scale>
        <p:origin x="744" y="4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notesMaster" Target="notesMasters/notesMaster1.xml"/><Relationship Id="rId68" Type="http://schemas.microsoft.com/office/2016/11/relationships/changesInfo" Target="changesInfos/changesInfo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theme" Target="theme/theme1.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rner, Paula" userId="08308202-ab6f-4e2f-b2a2-31e20cc9148a" providerId="ADAL" clId="{AAFBA3A5-22B4-4599-AD9A-62FE11C2087C}"/>
    <pc:docChg chg="modSld modShowInfo">
      <pc:chgData name="Werner, Paula" userId="08308202-ab6f-4e2f-b2a2-31e20cc9148a" providerId="ADAL" clId="{AAFBA3A5-22B4-4599-AD9A-62FE11C2087C}" dt="2023-12-21T14:56:17.742" v="175" actId="20577"/>
      <pc:docMkLst>
        <pc:docMk/>
      </pc:docMkLst>
      <pc:sldChg chg="modSp mod">
        <pc:chgData name="Werner, Paula" userId="08308202-ab6f-4e2f-b2a2-31e20cc9148a" providerId="ADAL" clId="{AAFBA3A5-22B4-4599-AD9A-62FE11C2087C}" dt="2023-12-21T14:52:31.385" v="105"/>
        <pc:sldMkLst>
          <pc:docMk/>
          <pc:sldMk cId="3977440179" sldId="262"/>
        </pc:sldMkLst>
        <pc:spChg chg="mod">
          <ac:chgData name="Werner, Paula" userId="08308202-ab6f-4e2f-b2a2-31e20cc9148a" providerId="ADAL" clId="{AAFBA3A5-22B4-4599-AD9A-62FE11C2087C}" dt="2023-12-21T14:52:31.385" v="105"/>
          <ac:spMkLst>
            <pc:docMk/>
            <pc:sldMk cId="3977440179" sldId="262"/>
            <ac:spMk id="2" creationId="{00000000-0000-0000-0000-000000000000}"/>
          </ac:spMkLst>
        </pc:spChg>
        <pc:spChg chg="mod">
          <ac:chgData name="Werner, Paula" userId="08308202-ab6f-4e2f-b2a2-31e20cc9148a" providerId="ADAL" clId="{AAFBA3A5-22B4-4599-AD9A-62FE11C2087C}" dt="2023-12-21T14:47:11.490" v="86" actId="20577"/>
          <ac:spMkLst>
            <pc:docMk/>
            <pc:sldMk cId="3977440179" sldId="262"/>
            <ac:spMk id="7" creationId="{00000000-0000-0000-0000-000000000000}"/>
          </ac:spMkLst>
        </pc:spChg>
      </pc:sldChg>
      <pc:sldChg chg="modSp mod">
        <pc:chgData name="Werner, Paula" userId="08308202-ab6f-4e2f-b2a2-31e20cc9148a" providerId="ADAL" clId="{AAFBA3A5-22B4-4599-AD9A-62FE11C2087C}" dt="2023-12-21T14:52:31.385" v="105"/>
        <pc:sldMkLst>
          <pc:docMk/>
          <pc:sldMk cId="82437442" sldId="293"/>
        </pc:sldMkLst>
        <pc:spChg chg="mod">
          <ac:chgData name="Werner, Paula" userId="08308202-ab6f-4e2f-b2a2-31e20cc9148a" providerId="ADAL" clId="{AAFBA3A5-22B4-4599-AD9A-62FE11C2087C}" dt="2023-12-07T13:28:10.949" v="81" actId="20577"/>
          <ac:spMkLst>
            <pc:docMk/>
            <pc:sldMk cId="82437442" sldId="293"/>
            <ac:spMk id="3" creationId="{00000000-0000-0000-0000-000000000000}"/>
          </ac:spMkLst>
        </pc:spChg>
        <pc:spChg chg="mod">
          <ac:chgData name="Werner, Paula" userId="08308202-ab6f-4e2f-b2a2-31e20cc9148a" providerId="ADAL" clId="{AAFBA3A5-22B4-4599-AD9A-62FE11C2087C}" dt="2023-12-21T14:52:31.385" v="105"/>
          <ac:spMkLst>
            <pc:docMk/>
            <pc:sldMk cId="82437442" sldId="293"/>
            <ac:spMk id="7" creationId="{3542815A-EA93-2587-C02D-4427E9ABEDD8}"/>
          </ac:spMkLst>
        </pc:spChg>
      </pc:sldChg>
      <pc:sldChg chg="modSp mod">
        <pc:chgData name="Werner, Paula" userId="08308202-ab6f-4e2f-b2a2-31e20cc9148a" providerId="ADAL" clId="{AAFBA3A5-22B4-4599-AD9A-62FE11C2087C}" dt="2023-12-21T14:50:35.563" v="97" actId="20577"/>
        <pc:sldMkLst>
          <pc:docMk/>
          <pc:sldMk cId="324490547" sldId="302"/>
        </pc:sldMkLst>
        <pc:spChg chg="mod">
          <ac:chgData name="Werner, Paula" userId="08308202-ab6f-4e2f-b2a2-31e20cc9148a" providerId="ADAL" clId="{AAFBA3A5-22B4-4599-AD9A-62FE11C2087C}" dt="2023-11-30T12:32:55.767" v="22" actId="14100"/>
          <ac:spMkLst>
            <pc:docMk/>
            <pc:sldMk cId="324490547" sldId="302"/>
            <ac:spMk id="3" creationId="{33F992E1-C71E-A770-1868-F5CE3019B7CB}"/>
          </ac:spMkLst>
        </pc:spChg>
        <pc:spChg chg="mod">
          <ac:chgData name="Werner, Paula" userId="08308202-ab6f-4e2f-b2a2-31e20cc9148a" providerId="ADAL" clId="{AAFBA3A5-22B4-4599-AD9A-62FE11C2087C}" dt="2023-12-21T14:50:35.563" v="97" actId="20577"/>
          <ac:spMkLst>
            <pc:docMk/>
            <pc:sldMk cId="324490547" sldId="302"/>
            <ac:spMk id="7" creationId="{00000000-0000-0000-0000-000000000000}"/>
          </ac:spMkLst>
        </pc:spChg>
      </pc:sldChg>
      <pc:sldChg chg="modSp mod">
        <pc:chgData name="Werner, Paula" userId="08308202-ab6f-4e2f-b2a2-31e20cc9148a" providerId="ADAL" clId="{AAFBA3A5-22B4-4599-AD9A-62FE11C2087C}" dt="2023-11-30T12:33:51.257" v="39" actId="20577"/>
        <pc:sldMkLst>
          <pc:docMk/>
          <pc:sldMk cId="1451191837" sldId="304"/>
        </pc:sldMkLst>
        <pc:spChg chg="mod">
          <ac:chgData name="Werner, Paula" userId="08308202-ab6f-4e2f-b2a2-31e20cc9148a" providerId="ADAL" clId="{AAFBA3A5-22B4-4599-AD9A-62FE11C2087C}" dt="2023-11-30T12:33:51.257" v="39" actId="20577"/>
          <ac:spMkLst>
            <pc:docMk/>
            <pc:sldMk cId="1451191837" sldId="304"/>
            <ac:spMk id="2" creationId="{ED8C7446-405B-8D55-5F24-7CB34C9EB1D8}"/>
          </ac:spMkLst>
        </pc:spChg>
      </pc:sldChg>
      <pc:sldChg chg="modSp mod">
        <pc:chgData name="Werner, Paula" userId="08308202-ab6f-4e2f-b2a2-31e20cc9148a" providerId="ADAL" clId="{AAFBA3A5-22B4-4599-AD9A-62FE11C2087C}" dt="2023-12-21T14:50:44.099" v="104" actId="20577"/>
        <pc:sldMkLst>
          <pc:docMk/>
          <pc:sldMk cId="2175932055" sldId="306"/>
        </pc:sldMkLst>
        <pc:spChg chg="mod">
          <ac:chgData name="Werner, Paula" userId="08308202-ab6f-4e2f-b2a2-31e20cc9148a" providerId="ADAL" clId="{AAFBA3A5-22B4-4599-AD9A-62FE11C2087C}" dt="2023-12-21T14:50:44.099" v="104" actId="20577"/>
          <ac:spMkLst>
            <pc:docMk/>
            <pc:sldMk cId="2175932055" sldId="306"/>
            <ac:spMk id="2" creationId="{B5EF1C85-DD59-5568-D1C3-42998CFE6A85}"/>
          </ac:spMkLst>
        </pc:spChg>
      </pc:sldChg>
      <pc:sldChg chg="modSp mod">
        <pc:chgData name="Werner, Paula" userId="08308202-ab6f-4e2f-b2a2-31e20cc9148a" providerId="ADAL" clId="{AAFBA3A5-22B4-4599-AD9A-62FE11C2087C}" dt="2023-12-21T14:54:15.924" v="136" actId="20577"/>
        <pc:sldMkLst>
          <pc:docMk/>
          <pc:sldMk cId="739677986" sldId="324"/>
        </pc:sldMkLst>
        <pc:spChg chg="mod">
          <ac:chgData name="Werner, Paula" userId="08308202-ab6f-4e2f-b2a2-31e20cc9148a" providerId="ADAL" clId="{AAFBA3A5-22B4-4599-AD9A-62FE11C2087C}" dt="2023-12-21T14:54:15.924" v="136" actId="20577"/>
          <ac:spMkLst>
            <pc:docMk/>
            <pc:sldMk cId="739677986" sldId="324"/>
            <ac:spMk id="7" creationId="{00000000-0000-0000-0000-000000000000}"/>
          </ac:spMkLst>
        </pc:spChg>
      </pc:sldChg>
      <pc:sldChg chg="modSp mod">
        <pc:chgData name="Werner, Paula" userId="08308202-ab6f-4e2f-b2a2-31e20cc9148a" providerId="ADAL" clId="{AAFBA3A5-22B4-4599-AD9A-62FE11C2087C}" dt="2023-12-21T14:56:17.742" v="175" actId="20577"/>
        <pc:sldMkLst>
          <pc:docMk/>
          <pc:sldMk cId="3299452438" sldId="328"/>
        </pc:sldMkLst>
        <pc:spChg chg="mod">
          <ac:chgData name="Werner, Paula" userId="08308202-ab6f-4e2f-b2a2-31e20cc9148a" providerId="ADAL" clId="{AAFBA3A5-22B4-4599-AD9A-62FE11C2087C}" dt="2023-12-21T14:56:17.742" v="175" actId="20577"/>
          <ac:spMkLst>
            <pc:docMk/>
            <pc:sldMk cId="3299452438" sldId="328"/>
            <ac:spMk id="2" creationId="{B5EF1C85-DD59-5568-D1C3-42998CFE6A85}"/>
          </ac:spMkLst>
        </pc:spChg>
      </pc:sldChg>
    </pc:docChg>
  </pc:docChgLst>
  <pc:docChgLst>
    <pc:chgData name="Werner, Paula" userId="08308202-ab6f-4e2f-b2a2-31e20cc9148a" providerId="ADAL" clId="{60D6F076-E955-4474-8AD3-F2ECF2D2EEBB}"/>
    <pc:docChg chg="undo custSel addSld delSld modSld">
      <pc:chgData name="Werner, Paula" userId="08308202-ab6f-4e2f-b2a2-31e20cc9148a" providerId="ADAL" clId="{60D6F076-E955-4474-8AD3-F2ECF2D2EEBB}" dt="2023-11-09T18:47:20.985" v="1146"/>
      <pc:docMkLst>
        <pc:docMk/>
      </pc:docMkLst>
      <pc:sldChg chg="modSp mod">
        <pc:chgData name="Werner, Paula" userId="08308202-ab6f-4e2f-b2a2-31e20cc9148a" providerId="ADAL" clId="{60D6F076-E955-4474-8AD3-F2ECF2D2EEBB}" dt="2023-11-06T13:10:47.521" v="85" actId="20577"/>
        <pc:sldMkLst>
          <pc:docMk/>
          <pc:sldMk cId="1176749357" sldId="256"/>
        </pc:sldMkLst>
        <pc:spChg chg="mod">
          <ac:chgData name="Werner, Paula" userId="08308202-ab6f-4e2f-b2a2-31e20cc9148a" providerId="ADAL" clId="{60D6F076-E955-4474-8AD3-F2ECF2D2EEBB}" dt="2023-11-06T13:10:47.521" v="85" actId="20577"/>
          <ac:spMkLst>
            <pc:docMk/>
            <pc:sldMk cId="1176749357" sldId="256"/>
            <ac:spMk id="3" creationId="{C987C7C1-2475-F947-DA91-C11BDD9CD40B}"/>
          </ac:spMkLst>
        </pc:spChg>
      </pc:sldChg>
      <pc:sldChg chg="modSp mod">
        <pc:chgData name="Werner, Paula" userId="08308202-ab6f-4e2f-b2a2-31e20cc9148a" providerId="ADAL" clId="{60D6F076-E955-4474-8AD3-F2ECF2D2EEBB}" dt="2023-10-12T12:32:27.641" v="0" actId="403"/>
        <pc:sldMkLst>
          <pc:docMk/>
          <pc:sldMk cId="3977440179" sldId="262"/>
        </pc:sldMkLst>
        <pc:spChg chg="mod">
          <ac:chgData name="Werner, Paula" userId="08308202-ab6f-4e2f-b2a2-31e20cc9148a" providerId="ADAL" clId="{60D6F076-E955-4474-8AD3-F2ECF2D2EEBB}" dt="2023-10-12T12:32:27.641" v="0" actId="403"/>
          <ac:spMkLst>
            <pc:docMk/>
            <pc:sldMk cId="3977440179" sldId="262"/>
            <ac:spMk id="7" creationId="{00000000-0000-0000-0000-000000000000}"/>
          </ac:spMkLst>
        </pc:spChg>
      </pc:sldChg>
      <pc:sldChg chg="addSp delSp modSp add del mod">
        <pc:chgData name="Werner, Paula" userId="08308202-ab6f-4e2f-b2a2-31e20cc9148a" providerId="ADAL" clId="{60D6F076-E955-4474-8AD3-F2ECF2D2EEBB}" dt="2023-11-09T17:55:49.928" v="1019" actId="1036"/>
        <pc:sldMkLst>
          <pc:docMk/>
          <pc:sldMk cId="82437442" sldId="293"/>
        </pc:sldMkLst>
        <pc:spChg chg="mod">
          <ac:chgData name="Werner, Paula" userId="08308202-ab6f-4e2f-b2a2-31e20cc9148a" providerId="ADAL" clId="{60D6F076-E955-4474-8AD3-F2ECF2D2EEBB}" dt="2023-11-09T17:45:40.524" v="555" actId="20577"/>
          <ac:spMkLst>
            <pc:docMk/>
            <pc:sldMk cId="82437442" sldId="293"/>
            <ac:spMk id="3" creationId="{00000000-0000-0000-0000-000000000000}"/>
          </ac:spMkLst>
        </pc:spChg>
        <pc:spChg chg="add del mod">
          <ac:chgData name="Werner, Paula" userId="08308202-ab6f-4e2f-b2a2-31e20cc9148a" providerId="ADAL" clId="{60D6F076-E955-4474-8AD3-F2ECF2D2EEBB}" dt="2023-11-09T17:46:42.016" v="557" actId="478"/>
          <ac:spMkLst>
            <pc:docMk/>
            <pc:sldMk cId="82437442" sldId="293"/>
            <ac:spMk id="5" creationId="{FBCF0F32-7481-5A42-31C6-D8F1484F0AB5}"/>
          </ac:spMkLst>
        </pc:spChg>
        <pc:spChg chg="add mod">
          <ac:chgData name="Werner, Paula" userId="08308202-ab6f-4e2f-b2a2-31e20cc9148a" providerId="ADAL" clId="{60D6F076-E955-4474-8AD3-F2ECF2D2EEBB}" dt="2023-11-09T17:55:49.928" v="1019" actId="1036"/>
          <ac:spMkLst>
            <pc:docMk/>
            <pc:sldMk cId="82437442" sldId="293"/>
            <ac:spMk id="7" creationId="{3542815A-EA93-2587-C02D-4427E9ABEDD8}"/>
          </ac:spMkLst>
        </pc:spChg>
        <pc:spChg chg="add mod">
          <ac:chgData name="Werner, Paula" userId="08308202-ab6f-4e2f-b2a2-31e20cc9148a" providerId="ADAL" clId="{60D6F076-E955-4474-8AD3-F2ECF2D2EEBB}" dt="2023-11-09T17:55:49.928" v="1019" actId="1036"/>
          <ac:spMkLst>
            <pc:docMk/>
            <pc:sldMk cId="82437442" sldId="293"/>
            <ac:spMk id="8" creationId="{C7C0C62C-4D57-4EE9-994C-583DBF634E39}"/>
          </ac:spMkLst>
        </pc:spChg>
        <pc:spChg chg="add del mod">
          <ac:chgData name="Werner, Paula" userId="08308202-ab6f-4e2f-b2a2-31e20cc9148a" providerId="ADAL" clId="{60D6F076-E955-4474-8AD3-F2ECF2D2EEBB}" dt="2023-11-09T17:52:28.632" v="791" actId="478"/>
          <ac:spMkLst>
            <pc:docMk/>
            <pc:sldMk cId="82437442" sldId="293"/>
            <ac:spMk id="9" creationId="{F78BBF0F-0249-0112-3BF4-7E7AFBAA988D}"/>
          </ac:spMkLst>
        </pc:spChg>
        <pc:spChg chg="add del mod">
          <ac:chgData name="Werner, Paula" userId="08308202-ab6f-4e2f-b2a2-31e20cc9148a" providerId="ADAL" clId="{60D6F076-E955-4474-8AD3-F2ECF2D2EEBB}" dt="2023-11-09T17:52:30.666" v="792" actId="478"/>
          <ac:spMkLst>
            <pc:docMk/>
            <pc:sldMk cId="82437442" sldId="293"/>
            <ac:spMk id="10" creationId="{18512604-17B3-B44C-441C-663239C996AA}"/>
          </ac:spMkLst>
        </pc:spChg>
        <pc:spChg chg="add mod">
          <ac:chgData name="Werner, Paula" userId="08308202-ab6f-4e2f-b2a2-31e20cc9148a" providerId="ADAL" clId="{60D6F076-E955-4474-8AD3-F2ECF2D2EEBB}" dt="2023-11-09T17:55:49.928" v="1019" actId="1036"/>
          <ac:spMkLst>
            <pc:docMk/>
            <pc:sldMk cId="82437442" sldId="293"/>
            <ac:spMk id="11" creationId="{475FC0D3-EB80-2E9E-1A09-2AD5CDDCC6F2}"/>
          </ac:spMkLst>
        </pc:spChg>
        <pc:spChg chg="add mod">
          <ac:chgData name="Werner, Paula" userId="08308202-ab6f-4e2f-b2a2-31e20cc9148a" providerId="ADAL" clId="{60D6F076-E955-4474-8AD3-F2ECF2D2EEBB}" dt="2023-11-09T17:55:49.928" v="1019" actId="1036"/>
          <ac:spMkLst>
            <pc:docMk/>
            <pc:sldMk cId="82437442" sldId="293"/>
            <ac:spMk id="12" creationId="{24EAFCD2-94D6-4C6A-71E8-DDB4B3C4D56B}"/>
          </ac:spMkLst>
        </pc:spChg>
        <pc:spChg chg="add mod">
          <ac:chgData name="Werner, Paula" userId="08308202-ab6f-4e2f-b2a2-31e20cc9148a" providerId="ADAL" clId="{60D6F076-E955-4474-8AD3-F2ECF2D2EEBB}" dt="2023-11-09T17:55:49.928" v="1019" actId="1036"/>
          <ac:spMkLst>
            <pc:docMk/>
            <pc:sldMk cId="82437442" sldId="293"/>
            <ac:spMk id="13" creationId="{DC4CF891-B4B9-758D-6F99-45705C52576F}"/>
          </ac:spMkLst>
        </pc:spChg>
        <pc:spChg chg="add mod">
          <ac:chgData name="Werner, Paula" userId="08308202-ab6f-4e2f-b2a2-31e20cc9148a" providerId="ADAL" clId="{60D6F076-E955-4474-8AD3-F2ECF2D2EEBB}" dt="2023-11-09T17:55:49.928" v="1019" actId="1036"/>
          <ac:spMkLst>
            <pc:docMk/>
            <pc:sldMk cId="82437442" sldId="293"/>
            <ac:spMk id="14" creationId="{B5E9113A-746F-6CEC-7CC1-0CC280D0D1A0}"/>
          </ac:spMkLst>
        </pc:spChg>
        <pc:spChg chg="add mod">
          <ac:chgData name="Werner, Paula" userId="08308202-ab6f-4e2f-b2a2-31e20cc9148a" providerId="ADAL" clId="{60D6F076-E955-4474-8AD3-F2ECF2D2EEBB}" dt="2023-11-09T17:55:49.928" v="1019" actId="1036"/>
          <ac:spMkLst>
            <pc:docMk/>
            <pc:sldMk cId="82437442" sldId="293"/>
            <ac:spMk id="15" creationId="{5F35C80A-5CAE-5138-DE88-0732C2A547AB}"/>
          </ac:spMkLst>
        </pc:spChg>
      </pc:sldChg>
      <pc:sldChg chg="addSp delSp modSp mod modTransition modAnim chgLayout">
        <pc:chgData name="Werner, Paula" userId="08308202-ab6f-4e2f-b2a2-31e20cc9148a" providerId="ADAL" clId="{60D6F076-E955-4474-8AD3-F2ECF2D2EEBB}" dt="2023-11-09T18:46:11.425" v="1136"/>
        <pc:sldMkLst>
          <pc:docMk/>
          <pc:sldMk cId="165387321" sldId="295"/>
        </pc:sldMkLst>
        <pc:spChg chg="mod ord">
          <ac:chgData name="Werner, Paula" userId="08308202-ab6f-4e2f-b2a2-31e20cc9148a" providerId="ADAL" clId="{60D6F076-E955-4474-8AD3-F2ECF2D2EEBB}" dt="2023-11-09T17:58:25.161" v="1021" actId="6264"/>
          <ac:spMkLst>
            <pc:docMk/>
            <pc:sldMk cId="165387321" sldId="295"/>
            <ac:spMk id="2" creationId="{1A7B090D-BF44-74D6-1EA2-699C8B169B59}"/>
          </ac:spMkLst>
        </pc:spChg>
        <pc:spChg chg="mod ord">
          <ac:chgData name="Werner, Paula" userId="08308202-ab6f-4e2f-b2a2-31e20cc9148a" providerId="ADAL" clId="{60D6F076-E955-4474-8AD3-F2ECF2D2EEBB}" dt="2023-11-09T17:58:25.161" v="1021" actId="6264"/>
          <ac:spMkLst>
            <pc:docMk/>
            <pc:sldMk cId="165387321" sldId="295"/>
            <ac:spMk id="3" creationId="{F092941F-7612-7909-7026-CB8A0780D029}"/>
          </ac:spMkLst>
        </pc:spChg>
        <pc:spChg chg="add mod">
          <ac:chgData name="Werner, Paula" userId="08308202-ab6f-4e2f-b2a2-31e20cc9148a" providerId="ADAL" clId="{60D6F076-E955-4474-8AD3-F2ECF2D2EEBB}" dt="2023-11-09T18:28:27.439" v="1129"/>
          <ac:spMkLst>
            <pc:docMk/>
            <pc:sldMk cId="165387321" sldId="295"/>
            <ac:spMk id="4" creationId="{19B691E9-F024-AE10-738B-9B703DD09E8D}"/>
          </ac:spMkLst>
        </pc:spChg>
        <pc:spChg chg="add del mod">
          <ac:chgData name="Werner, Paula" userId="08308202-ab6f-4e2f-b2a2-31e20cc9148a" providerId="ADAL" clId="{60D6F076-E955-4474-8AD3-F2ECF2D2EEBB}" dt="2023-11-09T17:58:25.161" v="1021" actId="6264"/>
          <ac:spMkLst>
            <pc:docMk/>
            <pc:sldMk cId="165387321" sldId="295"/>
            <ac:spMk id="4" creationId="{C65775A4-FC4B-4AA7-9D51-DC83D5CE29E8}"/>
          </ac:spMkLst>
        </pc:spChg>
        <pc:spChg chg="add del mod">
          <ac:chgData name="Werner, Paula" userId="08308202-ab6f-4e2f-b2a2-31e20cc9148a" providerId="ADAL" clId="{60D6F076-E955-4474-8AD3-F2ECF2D2EEBB}" dt="2023-11-09T17:58:25.161" v="1021" actId="6264"/>
          <ac:spMkLst>
            <pc:docMk/>
            <pc:sldMk cId="165387321" sldId="295"/>
            <ac:spMk id="5" creationId="{B3A77220-F7AB-C6D7-0409-1CD59B72A536}"/>
          </ac:spMkLst>
        </pc:spChg>
        <pc:spChg chg="add del mod">
          <ac:chgData name="Werner, Paula" userId="08308202-ab6f-4e2f-b2a2-31e20cc9148a" providerId="ADAL" clId="{60D6F076-E955-4474-8AD3-F2ECF2D2EEBB}" dt="2023-11-09T18:08:50.190" v="1087" actId="478"/>
          <ac:spMkLst>
            <pc:docMk/>
            <pc:sldMk cId="165387321" sldId="295"/>
            <ac:spMk id="6" creationId="{CCB6CD04-4783-85AC-AE1C-FE9C564AE863}"/>
          </ac:spMkLst>
        </pc:spChg>
      </pc:sldChg>
      <pc:sldChg chg="modSp mod">
        <pc:chgData name="Werner, Paula" userId="08308202-ab6f-4e2f-b2a2-31e20cc9148a" providerId="ADAL" clId="{60D6F076-E955-4474-8AD3-F2ECF2D2EEBB}" dt="2023-11-09T16:40:58.685" v="367" actId="20577"/>
        <pc:sldMkLst>
          <pc:docMk/>
          <pc:sldMk cId="4172962001" sldId="296"/>
        </pc:sldMkLst>
        <pc:spChg chg="mod">
          <ac:chgData name="Werner, Paula" userId="08308202-ab6f-4e2f-b2a2-31e20cc9148a" providerId="ADAL" clId="{60D6F076-E955-4474-8AD3-F2ECF2D2EEBB}" dt="2023-11-09T16:40:58.685" v="367" actId="20577"/>
          <ac:spMkLst>
            <pc:docMk/>
            <pc:sldMk cId="4172962001" sldId="296"/>
            <ac:spMk id="7" creationId="{00000000-0000-0000-0000-000000000000}"/>
          </ac:spMkLst>
        </pc:spChg>
      </pc:sldChg>
      <pc:sldChg chg="modSp mod">
        <pc:chgData name="Werner, Paula" userId="08308202-ab6f-4e2f-b2a2-31e20cc9148a" providerId="ADAL" clId="{60D6F076-E955-4474-8AD3-F2ECF2D2EEBB}" dt="2023-11-09T16:46:23.048" v="384" actId="120"/>
        <pc:sldMkLst>
          <pc:docMk/>
          <pc:sldMk cId="2721023214" sldId="297"/>
        </pc:sldMkLst>
        <pc:spChg chg="mod">
          <ac:chgData name="Werner, Paula" userId="08308202-ab6f-4e2f-b2a2-31e20cc9148a" providerId="ADAL" clId="{60D6F076-E955-4474-8AD3-F2ECF2D2EEBB}" dt="2023-11-09T16:46:23.048" v="384" actId="120"/>
          <ac:spMkLst>
            <pc:docMk/>
            <pc:sldMk cId="2721023214" sldId="297"/>
            <ac:spMk id="7" creationId="{00000000-0000-0000-0000-000000000000}"/>
          </ac:spMkLst>
        </pc:spChg>
      </pc:sldChg>
      <pc:sldChg chg="delSp modSp mod">
        <pc:chgData name="Werner, Paula" userId="08308202-ab6f-4e2f-b2a2-31e20cc9148a" providerId="ADAL" clId="{60D6F076-E955-4474-8AD3-F2ECF2D2EEBB}" dt="2023-10-12T12:36:33.441" v="49" actId="14100"/>
        <pc:sldMkLst>
          <pc:docMk/>
          <pc:sldMk cId="4187186946" sldId="299"/>
        </pc:sldMkLst>
        <pc:spChg chg="mod">
          <ac:chgData name="Werner, Paula" userId="08308202-ab6f-4e2f-b2a2-31e20cc9148a" providerId="ADAL" clId="{60D6F076-E955-4474-8AD3-F2ECF2D2EEBB}" dt="2023-10-12T12:36:33.441" v="49" actId="14100"/>
          <ac:spMkLst>
            <pc:docMk/>
            <pc:sldMk cId="4187186946" sldId="299"/>
            <ac:spMk id="2" creationId="{ED8C7446-405B-8D55-5F24-7CB34C9EB1D8}"/>
          </ac:spMkLst>
        </pc:spChg>
        <pc:picChg chg="del">
          <ac:chgData name="Werner, Paula" userId="08308202-ab6f-4e2f-b2a2-31e20cc9148a" providerId="ADAL" clId="{60D6F076-E955-4474-8AD3-F2ECF2D2EEBB}" dt="2023-10-12T12:36:13.792" v="1" actId="478"/>
          <ac:picMkLst>
            <pc:docMk/>
            <pc:sldMk cId="4187186946" sldId="299"/>
            <ac:picMk id="4" creationId="{432AE371-6867-CEF3-5BD2-0BA7F0391121}"/>
          </ac:picMkLst>
        </pc:picChg>
      </pc:sldChg>
      <pc:sldChg chg="addSp delSp modSp mod modAnim">
        <pc:chgData name="Werner, Paula" userId="08308202-ab6f-4e2f-b2a2-31e20cc9148a" providerId="ADAL" clId="{60D6F076-E955-4474-8AD3-F2ECF2D2EEBB}" dt="2023-11-09T18:46:39.487" v="1140" actId="478"/>
        <pc:sldMkLst>
          <pc:docMk/>
          <pc:sldMk cId="2654223329" sldId="301"/>
        </pc:sldMkLst>
        <pc:spChg chg="mod">
          <ac:chgData name="Werner, Paula" userId="08308202-ab6f-4e2f-b2a2-31e20cc9148a" providerId="ADAL" clId="{60D6F076-E955-4474-8AD3-F2ECF2D2EEBB}" dt="2023-11-09T16:45:06.782" v="378" actId="20577"/>
          <ac:spMkLst>
            <pc:docMk/>
            <pc:sldMk cId="2654223329" sldId="301"/>
            <ac:spMk id="2" creationId="{B5EF1C85-DD59-5568-D1C3-42998CFE6A85}"/>
          </ac:spMkLst>
        </pc:spChg>
        <pc:spChg chg="add del mod">
          <ac:chgData name="Werner, Paula" userId="08308202-ab6f-4e2f-b2a2-31e20cc9148a" providerId="ADAL" clId="{60D6F076-E955-4474-8AD3-F2ECF2D2EEBB}" dt="2023-11-09T18:46:39.487" v="1140" actId="478"/>
          <ac:spMkLst>
            <pc:docMk/>
            <pc:sldMk cId="2654223329" sldId="301"/>
            <ac:spMk id="4" creationId="{AD456FDD-5E49-99FB-EEE2-574392BFD1EB}"/>
          </ac:spMkLst>
        </pc:spChg>
      </pc:sldChg>
      <pc:sldChg chg="modSp mod">
        <pc:chgData name="Werner, Paula" userId="08308202-ab6f-4e2f-b2a2-31e20cc9148a" providerId="ADAL" clId="{60D6F076-E955-4474-8AD3-F2ECF2D2EEBB}" dt="2023-11-09T16:46:36.795" v="385" actId="120"/>
        <pc:sldMkLst>
          <pc:docMk/>
          <pc:sldMk cId="324490547" sldId="302"/>
        </pc:sldMkLst>
        <pc:spChg chg="mod">
          <ac:chgData name="Werner, Paula" userId="08308202-ab6f-4e2f-b2a2-31e20cc9148a" providerId="ADAL" clId="{60D6F076-E955-4474-8AD3-F2ECF2D2EEBB}" dt="2023-11-06T13:16:25.555" v="144" actId="120"/>
          <ac:spMkLst>
            <pc:docMk/>
            <pc:sldMk cId="324490547" sldId="302"/>
            <ac:spMk id="3" creationId="{33F992E1-C71E-A770-1868-F5CE3019B7CB}"/>
          </ac:spMkLst>
        </pc:spChg>
        <pc:spChg chg="mod">
          <ac:chgData name="Werner, Paula" userId="08308202-ab6f-4e2f-b2a2-31e20cc9148a" providerId="ADAL" clId="{60D6F076-E955-4474-8AD3-F2ECF2D2EEBB}" dt="2023-11-09T16:46:36.795" v="385" actId="120"/>
          <ac:spMkLst>
            <pc:docMk/>
            <pc:sldMk cId="324490547" sldId="302"/>
            <ac:spMk id="7" creationId="{00000000-0000-0000-0000-000000000000}"/>
          </ac:spMkLst>
        </pc:spChg>
      </pc:sldChg>
      <pc:sldChg chg="delSp modSp mod">
        <pc:chgData name="Werner, Paula" userId="08308202-ab6f-4e2f-b2a2-31e20cc9148a" providerId="ADAL" clId="{60D6F076-E955-4474-8AD3-F2ECF2D2EEBB}" dt="2023-10-12T12:37:09.659" v="76" actId="14100"/>
        <pc:sldMkLst>
          <pc:docMk/>
          <pc:sldMk cId="1451191837" sldId="304"/>
        </pc:sldMkLst>
        <pc:spChg chg="mod">
          <ac:chgData name="Werner, Paula" userId="08308202-ab6f-4e2f-b2a2-31e20cc9148a" providerId="ADAL" clId="{60D6F076-E955-4474-8AD3-F2ECF2D2EEBB}" dt="2023-10-12T12:37:09.659" v="76" actId="14100"/>
          <ac:spMkLst>
            <pc:docMk/>
            <pc:sldMk cId="1451191837" sldId="304"/>
            <ac:spMk id="2" creationId="{ED8C7446-405B-8D55-5F24-7CB34C9EB1D8}"/>
          </ac:spMkLst>
        </pc:spChg>
        <pc:picChg chg="del">
          <ac:chgData name="Werner, Paula" userId="08308202-ab6f-4e2f-b2a2-31e20cc9148a" providerId="ADAL" clId="{60D6F076-E955-4474-8AD3-F2ECF2D2EEBB}" dt="2023-10-12T12:36:53.318" v="50" actId="478"/>
          <ac:picMkLst>
            <pc:docMk/>
            <pc:sldMk cId="1451191837" sldId="304"/>
            <ac:picMk id="5" creationId="{3558E44A-13C3-E1CF-F088-ABBEACD24172}"/>
          </ac:picMkLst>
        </pc:picChg>
      </pc:sldChg>
      <pc:sldChg chg="modSp mod">
        <pc:chgData name="Werner, Paula" userId="08308202-ab6f-4e2f-b2a2-31e20cc9148a" providerId="ADAL" clId="{60D6F076-E955-4474-8AD3-F2ECF2D2EEBB}" dt="2023-11-09T17:08:30.262" v="490" actId="20577"/>
        <pc:sldMkLst>
          <pc:docMk/>
          <pc:sldMk cId="2175932055" sldId="306"/>
        </pc:sldMkLst>
        <pc:spChg chg="mod">
          <ac:chgData name="Werner, Paula" userId="08308202-ab6f-4e2f-b2a2-31e20cc9148a" providerId="ADAL" clId="{60D6F076-E955-4474-8AD3-F2ECF2D2EEBB}" dt="2023-11-09T17:08:30.262" v="490" actId="20577"/>
          <ac:spMkLst>
            <pc:docMk/>
            <pc:sldMk cId="2175932055" sldId="306"/>
            <ac:spMk id="2" creationId="{B5EF1C85-DD59-5568-D1C3-42998CFE6A85}"/>
          </ac:spMkLst>
        </pc:spChg>
      </pc:sldChg>
      <pc:sldChg chg="modSp mod">
        <pc:chgData name="Werner, Paula" userId="08308202-ab6f-4e2f-b2a2-31e20cc9148a" providerId="ADAL" clId="{60D6F076-E955-4474-8AD3-F2ECF2D2EEBB}" dt="2023-11-09T16:45:52.926" v="382" actId="120"/>
        <pc:sldMkLst>
          <pc:docMk/>
          <pc:sldMk cId="486522042" sldId="309"/>
        </pc:sldMkLst>
        <pc:spChg chg="mod">
          <ac:chgData name="Werner, Paula" userId="08308202-ab6f-4e2f-b2a2-31e20cc9148a" providerId="ADAL" clId="{60D6F076-E955-4474-8AD3-F2ECF2D2EEBB}" dt="2023-11-09T16:45:52.926" v="382" actId="120"/>
          <ac:spMkLst>
            <pc:docMk/>
            <pc:sldMk cId="486522042" sldId="309"/>
            <ac:spMk id="7" creationId="{00000000-0000-0000-0000-000000000000}"/>
          </ac:spMkLst>
        </pc:spChg>
      </pc:sldChg>
      <pc:sldChg chg="modSp mod">
        <pc:chgData name="Werner, Paula" userId="08308202-ab6f-4e2f-b2a2-31e20cc9148a" providerId="ADAL" clId="{60D6F076-E955-4474-8AD3-F2ECF2D2EEBB}" dt="2023-11-09T16:49:29.204" v="397" actId="20577"/>
        <pc:sldMkLst>
          <pc:docMk/>
          <pc:sldMk cId="2271299090" sldId="313"/>
        </pc:sldMkLst>
        <pc:spChg chg="mod">
          <ac:chgData name="Werner, Paula" userId="08308202-ab6f-4e2f-b2a2-31e20cc9148a" providerId="ADAL" clId="{60D6F076-E955-4474-8AD3-F2ECF2D2EEBB}" dt="2023-11-09T16:49:29.204" v="397" actId="20577"/>
          <ac:spMkLst>
            <pc:docMk/>
            <pc:sldMk cId="2271299090" sldId="313"/>
            <ac:spMk id="2" creationId="{B5EF1C85-DD59-5568-D1C3-42998CFE6A85}"/>
          </ac:spMkLst>
        </pc:spChg>
      </pc:sldChg>
      <pc:sldChg chg="modSp mod">
        <pc:chgData name="Werner, Paula" userId="08308202-ab6f-4e2f-b2a2-31e20cc9148a" providerId="ADAL" clId="{60D6F076-E955-4474-8AD3-F2ECF2D2EEBB}" dt="2023-11-09T16:47:13.687" v="388" actId="14100"/>
        <pc:sldMkLst>
          <pc:docMk/>
          <pc:sldMk cId="2264893737" sldId="316"/>
        </pc:sldMkLst>
        <pc:spChg chg="mod">
          <ac:chgData name="Werner, Paula" userId="08308202-ab6f-4e2f-b2a2-31e20cc9148a" providerId="ADAL" clId="{60D6F076-E955-4474-8AD3-F2ECF2D2EEBB}" dt="2023-11-09T16:47:13.687" v="388" actId="14100"/>
          <ac:spMkLst>
            <pc:docMk/>
            <pc:sldMk cId="2264893737" sldId="316"/>
            <ac:spMk id="7" creationId="{00000000-0000-0000-0000-000000000000}"/>
          </ac:spMkLst>
        </pc:spChg>
      </pc:sldChg>
      <pc:sldChg chg="addSp delSp modSp mod modAnim">
        <pc:chgData name="Werner, Paula" userId="08308202-ab6f-4e2f-b2a2-31e20cc9148a" providerId="ADAL" clId="{60D6F076-E955-4474-8AD3-F2ECF2D2EEBB}" dt="2023-11-09T18:47:02.854" v="1143"/>
        <pc:sldMkLst>
          <pc:docMk/>
          <pc:sldMk cId="3430474863" sldId="320"/>
        </pc:sldMkLst>
        <pc:spChg chg="mod">
          <ac:chgData name="Werner, Paula" userId="08308202-ab6f-4e2f-b2a2-31e20cc9148a" providerId="ADAL" clId="{60D6F076-E955-4474-8AD3-F2ECF2D2EEBB}" dt="2023-11-09T17:06:10.476" v="486" actId="20577"/>
          <ac:spMkLst>
            <pc:docMk/>
            <pc:sldMk cId="3430474863" sldId="320"/>
            <ac:spMk id="2" creationId="{B5EF1C85-DD59-5568-D1C3-42998CFE6A85}"/>
          </ac:spMkLst>
        </pc:spChg>
        <pc:spChg chg="add mod">
          <ac:chgData name="Werner, Paula" userId="08308202-ab6f-4e2f-b2a2-31e20cc9148a" providerId="ADAL" clId="{60D6F076-E955-4474-8AD3-F2ECF2D2EEBB}" dt="2023-11-09T18:29:12.819" v="1132"/>
          <ac:spMkLst>
            <pc:docMk/>
            <pc:sldMk cId="3430474863" sldId="320"/>
            <ac:spMk id="4" creationId="{5719E497-53EA-E13E-04D0-0D3BBCC0A698}"/>
          </ac:spMkLst>
        </pc:spChg>
        <pc:spChg chg="add del mod">
          <ac:chgData name="Werner, Paula" userId="08308202-ab6f-4e2f-b2a2-31e20cc9148a" providerId="ADAL" clId="{60D6F076-E955-4474-8AD3-F2ECF2D2EEBB}" dt="2023-11-09T18:08:36.785" v="1076"/>
          <ac:spMkLst>
            <pc:docMk/>
            <pc:sldMk cId="3430474863" sldId="320"/>
            <ac:spMk id="4" creationId="{7FF9C184-7A7C-7203-A209-727640E0949C}"/>
          </ac:spMkLst>
        </pc:spChg>
      </pc:sldChg>
      <pc:sldChg chg="modSp mod">
        <pc:chgData name="Werner, Paula" userId="08308202-ab6f-4e2f-b2a2-31e20cc9148a" providerId="ADAL" clId="{60D6F076-E955-4474-8AD3-F2ECF2D2EEBB}" dt="2023-11-09T16:46:54.953" v="386" actId="120"/>
        <pc:sldMkLst>
          <pc:docMk/>
          <pc:sldMk cId="4206141574" sldId="323"/>
        </pc:sldMkLst>
        <pc:spChg chg="mod">
          <ac:chgData name="Werner, Paula" userId="08308202-ab6f-4e2f-b2a2-31e20cc9148a" providerId="ADAL" clId="{60D6F076-E955-4474-8AD3-F2ECF2D2EEBB}" dt="2023-11-09T16:46:54.953" v="386" actId="120"/>
          <ac:spMkLst>
            <pc:docMk/>
            <pc:sldMk cId="4206141574" sldId="323"/>
            <ac:spMk id="7" creationId="{00000000-0000-0000-0000-000000000000}"/>
          </ac:spMkLst>
        </pc:spChg>
      </pc:sldChg>
      <pc:sldChg chg="modSp mod">
        <pc:chgData name="Werner, Paula" userId="08308202-ab6f-4e2f-b2a2-31e20cc9148a" providerId="ADAL" clId="{60D6F076-E955-4474-8AD3-F2ECF2D2EEBB}" dt="2023-11-09T17:05:45.429" v="484" actId="20577"/>
        <pc:sldMkLst>
          <pc:docMk/>
          <pc:sldMk cId="739677986" sldId="324"/>
        </pc:sldMkLst>
        <pc:spChg chg="mod">
          <ac:chgData name="Werner, Paula" userId="08308202-ab6f-4e2f-b2a2-31e20cc9148a" providerId="ADAL" clId="{60D6F076-E955-4474-8AD3-F2ECF2D2EEBB}" dt="2023-11-09T17:05:45.429" v="484" actId="20577"/>
          <ac:spMkLst>
            <pc:docMk/>
            <pc:sldMk cId="739677986" sldId="324"/>
            <ac:spMk id="7" creationId="{00000000-0000-0000-0000-000000000000}"/>
          </ac:spMkLst>
        </pc:spChg>
      </pc:sldChg>
      <pc:sldChg chg="modSp mod">
        <pc:chgData name="Werner, Paula" userId="08308202-ab6f-4e2f-b2a2-31e20cc9148a" providerId="ADAL" clId="{60D6F076-E955-4474-8AD3-F2ECF2D2EEBB}" dt="2023-11-09T17:03:18.285" v="470" actId="20577"/>
        <pc:sldMkLst>
          <pc:docMk/>
          <pc:sldMk cId="1710734516" sldId="326"/>
        </pc:sldMkLst>
        <pc:spChg chg="mod">
          <ac:chgData name="Werner, Paula" userId="08308202-ab6f-4e2f-b2a2-31e20cc9148a" providerId="ADAL" clId="{60D6F076-E955-4474-8AD3-F2ECF2D2EEBB}" dt="2023-11-09T17:03:18.285" v="470" actId="20577"/>
          <ac:spMkLst>
            <pc:docMk/>
            <pc:sldMk cId="1710734516" sldId="326"/>
            <ac:spMk id="2" creationId="{ED8C7446-405B-8D55-5F24-7CB34C9EB1D8}"/>
          </ac:spMkLst>
        </pc:spChg>
      </pc:sldChg>
      <pc:sldChg chg="addSp delSp modSp mod modAnim">
        <pc:chgData name="Werner, Paula" userId="08308202-ab6f-4e2f-b2a2-31e20cc9148a" providerId="ADAL" clId="{60D6F076-E955-4474-8AD3-F2ECF2D2EEBB}" dt="2023-11-09T18:47:08.954" v="1144"/>
        <pc:sldMkLst>
          <pc:docMk/>
          <pc:sldMk cId="3299452438" sldId="328"/>
        </pc:sldMkLst>
        <pc:spChg chg="mod">
          <ac:chgData name="Werner, Paula" userId="08308202-ab6f-4e2f-b2a2-31e20cc9148a" providerId="ADAL" clId="{60D6F076-E955-4474-8AD3-F2ECF2D2EEBB}" dt="2023-11-09T17:05:06.282" v="474" actId="20577"/>
          <ac:spMkLst>
            <pc:docMk/>
            <pc:sldMk cId="3299452438" sldId="328"/>
            <ac:spMk id="2" creationId="{B5EF1C85-DD59-5568-D1C3-42998CFE6A85}"/>
          </ac:spMkLst>
        </pc:spChg>
        <pc:spChg chg="add del mod">
          <ac:chgData name="Werner, Paula" userId="08308202-ab6f-4e2f-b2a2-31e20cc9148a" providerId="ADAL" clId="{60D6F076-E955-4474-8AD3-F2ECF2D2EEBB}" dt="2023-11-09T18:08:35.516" v="1075"/>
          <ac:spMkLst>
            <pc:docMk/>
            <pc:sldMk cId="3299452438" sldId="328"/>
            <ac:spMk id="4" creationId="{DF8010E0-0E38-1C22-291E-B3538B737E03}"/>
          </ac:spMkLst>
        </pc:spChg>
        <pc:spChg chg="add mod">
          <ac:chgData name="Werner, Paula" userId="08308202-ab6f-4e2f-b2a2-31e20cc9148a" providerId="ADAL" clId="{60D6F076-E955-4474-8AD3-F2ECF2D2EEBB}" dt="2023-11-09T18:29:20.738" v="1133"/>
          <ac:spMkLst>
            <pc:docMk/>
            <pc:sldMk cId="3299452438" sldId="328"/>
            <ac:spMk id="4" creationId="{E704002D-60F6-7F98-20A7-2A947F7B248B}"/>
          </ac:spMkLst>
        </pc:spChg>
      </pc:sldChg>
      <pc:sldChg chg="modSp mod">
        <pc:chgData name="Werner, Paula" userId="08308202-ab6f-4e2f-b2a2-31e20cc9148a" providerId="ADAL" clId="{60D6F076-E955-4474-8AD3-F2ECF2D2EEBB}" dt="2023-11-09T16:47:40.895" v="392" actId="14100"/>
        <pc:sldMkLst>
          <pc:docMk/>
          <pc:sldMk cId="3251973632" sldId="331"/>
        </pc:sldMkLst>
        <pc:spChg chg="mod">
          <ac:chgData name="Werner, Paula" userId="08308202-ab6f-4e2f-b2a2-31e20cc9148a" providerId="ADAL" clId="{60D6F076-E955-4474-8AD3-F2ECF2D2EEBB}" dt="2023-11-09T16:47:40.895" v="392" actId="14100"/>
          <ac:spMkLst>
            <pc:docMk/>
            <pc:sldMk cId="3251973632" sldId="331"/>
            <ac:spMk id="7" creationId="{00000000-0000-0000-0000-000000000000}"/>
          </ac:spMkLst>
        </pc:spChg>
      </pc:sldChg>
      <pc:sldChg chg="addSp modSp mod modAnim">
        <pc:chgData name="Werner, Paula" userId="08308202-ab6f-4e2f-b2a2-31e20cc9148a" providerId="ADAL" clId="{60D6F076-E955-4474-8AD3-F2ECF2D2EEBB}" dt="2023-11-09T18:47:13.639" v="1145"/>
        <pc:sldMkLst>
          <pc:docMk/>
          <pc:sldMk cId="3124223119" sldId="332"/>
        </pc:sldMkLst>
        <pc:spChg chg="mod">
          <ac:chgData name="Werner, Paula" userId="08308202-ab6f-4e2f-b2a2-31e20cc9148a" providerId="ADAL" clId="{60D6F076-E955-4474-8AD3-F2ECF2D2EEBB}" dt="2023-11-09T17:04:37.545" v="471" actId="20577"/>
          <ac:spMkLst>
            <pc:docMk/>
            <pc:sldMk cId="3124223119" sldId="332"/>
            <ac:spMk id="2" creationId="{ED8C7446-405B-8D55-5F24-7CB34C9EB1D8}"/>
          </ac:spMkLst>
        </pc:spChg>
        <pc:spChg chg="add mod">
          <ac:chgData name="Werner, Paula" userId="08308202-ab6f-4e2f-b2a2-31e20cc9148a" providerId="ADAL" clId="{60D6F076-E955-4474-8AD3-F2ECF2D2EEBB}" dt="2023-11-09T18:29:24.518" v="1134"/>
          <ac:spMkLst>
            <pc:docMk/>
            <pc:sldMk cId="3124223119" sldId="332"/>
            <ac:spMk id="4" creationId="{865C3CDA-A1C2-3B9C-2984-51259B10C1D6}"/>
          </ac:spMkLst>
        </pc:spChg>
      </pc:sldChg>
      <pc:sldChg chg="modSp mod">
        <pc:chgData name="Werner, Paula" userId="08308202-ab6f-4e2f-b2a2-31e20cc9148a" providerId="ADAL" clId="{60D6F076-E955-4474-8AD3-F2ECF2D2EEBB}" dt="2023-11-09T16:47:51.364" v="394" actId="14100"/>
        <pc:sldMkLst>
          <pc:docMk/>
          <pc:sldMk cId="1442608128" sldId="336"/>
        </pc:sldMkLst>
        <pc:spChg chg="mod">
          <ac:chgData name="Werner, Paula" userId="08308202-ab6f-4e2f-b2a2-31e20cc9148a" providerId="ADAL" clId="{60D6F076-E955-4474-8AD3-F2ECF2D2EEBB}" dt="2023-11-09T16:47:51.364" v="394" actId="14100"/>
          <ac:spMkLst>
            <pc:docMk/>
            <pc:sldMk cId="1442608128" sldId="336"/>
            <ac:spMk id="7" creationId="{00000000-0000-0000-0000-000000000000}"/>
          </ac:spMkLst>
        </pc:spChg>
      </pc:sldChg>
      <pc:sldChg chg="addSp modSp mod modAnim">
        <pc:chgData name="Werner, Paula" userId="08308202-ab6f-4e2f-b2a2-31e20cc9148a" providerId="ADAL" clId="{60D6F076-E955-4474-8AD3-F2ECF2D2EEBB}" dt="2023-11-09T18:47:20.985" v="1146"/>
        <pc:sldMkLst>
          <pc:docMk/>
          <pc:sldMk cId="3740011858" sldId="338"/>
        </pc:sldMkLst>
        <pc:spChg chg="mod">
          <ac:chgData name="Werner, Paula" userId="08308202-ab6f-4e2f-b2a2-31e20cc9148a" providerId="ADAL" clId="{60D6F076-E955-4474-8AD3-F2ECF2D2EEBB}" dt="2023-11-09T17:02:58.015" v="462" actId="20577"/>
          <ac:spMkLst>
            <pc:docMk/>
            <pc:sldMk cId="3740011858" sldId="338"/>
            <ac:spMk id="2" creationId="{B5EF1C85-DD59-5568-D1C3-42998CFE6A85}"/>
          </ac:spMkLst>
        </pc:spChg>
        <pc:spChg chg="add mod">
          <ac:chgData name="Werner, Paula" userId="08308202-ab6f-4e2f-b2a2-31e20cc9148a" providerId="ADAL" clId="{60D6F076-E955-4474-8AD3-F2ECF2D2EEBB}" dt="2023-11-09T18:29:35.918" v="1135"/>
          <ac:spMkLst>
            <pc:docMk/>
            <pc:sldMk cId="3740011858" sldId="338"/>
            <ac:spMk id="4" creationId="{917F400F-E017-B6CB-2192-779809A1194C}"/>
          </ac:spMkLst>
        </pc:spChg>
      </pc:sldChg>
      <pc:sldChg chg="modSp mod">
        <pc:chgData name="Werner, Paula" userId="08308202-ab6f-4e2f-b2a2-31e20cc9148a" providerId="ADAL" clId="{60D6F076-E955-4474-8AD3-F2ECF2D2EEBB}" dt="2023-11-06T13:13:51.816" v="112" actId="1076"/>
        <pc:sldMkLst>
          <pc:docMk/>
          <pc:sldMk cId="3303984120" sldId="347"/>
        </pc:sldMkLst>
        <pc:spChg chg="mod">
          <ac:chgData name="Werner, Paula" userId="08308202-ab6f-4e2f-b2a2-31e20cc9148a" providerId="ADAL" clId="{60D6F076-E955-4474-8AD3-F2ECF2D2EEBB}" dt="2023-11-06T13:13:47.555" v="111" actId="1035"/>
          <ac:spMkLst>
            <pc:docMk/>
            <pc:sldMk cId="3303984120" sldId="347"/>
            <ac:spMk id="10" creationId="{2DBCE3CD-C07B-56F5-4189-F01A2CC75880}"/>
          </ac:spMkLst>
        </pc:spChg>
        <pc:spChg chg="mod">
          <ac:chgData name="Werner, Paula" userId="08308202-ab6f-4e2f-b2a2-31e20cc9148a" providerId="ADAL" clId="{60D6F076-E955-4474-8AD3-F2ECF2D2EEBB}" dt="2023-11-06T13:13:47.555" v="111" actId="1035"/>
          <ac:spMkLst>
            <pc:docMk/>
            <pc:sldMk cId="3303984120" sldId="347"/>
            <ac:spMk id="11" creationId="{6910986C-1C96-A225-0930-EA91ADFE107C}"/>
          </ac:spMkLst>
        </pc:spChg>
        <pc:picChg chg="mod">
          <ac:chgData name="Werner, Paula" userId="08308202-ab6f-4e2f-b2a2-31e20cc9148a" providerId="ADAL" clId="{60D6F076-E955-4474-8AD3-F2ECF2D2EEBB}" dt="2023-11-06T13:13:51.816" v="112" actId="1076"/>
          <ac:picMkLst>
            <pc:docMk/>
            <pc:sldMk cId="3303984120" sldId="347"/>
            <ac:picMk id="15" creationId="{903740E7-968A-3A60-C9D5-1508146F4C07}"/>
          </ac:picMkLst>
        </pc:picChg>
        <pc:picChg chg="mod">
          <ac:chgData name="Werner, Paula" userId="08308202-ab6f-4e2f-b2a2-31e20cc9148a" providerId="ADAL" clId="{60D6F076-E955-4474-8AD3-F2ECF2D2EEBB}" dt="2023-11-06T13:13:47.555" v="111" actId="1035"/>
          <ac:picMkLst>
            <pc:docMk/>
            <pc:sldMk cId="3303984120" sldId="347"/>
            <ac:picMk id="17" creationId="{69E8D211-CCD8-C4E5-D2CF-E0129E0F0DD6}"/>
          </ac:picMkLst>
        </pc:picChg>
        <pc:cxnChg chg="mod">
          <ac:chgData name="Werner, Paula" userId="08308202-ab6f-4e2f-b2a2-31e20cc9148a" providerId="ADAL" clId="{60D6F076-E955-4474-8AD3-F2ECF2D2EEBB}" dt="2023-11-06T13:13:47.555" v="111" actId="1035"/>
          <ac:cxnSpMkLst>
            <pc:docMk/>
            <pc:sldMk cId="3303984120" sldId="347"/>
            <ac:cxnSpMk id="13" creationId="{EB100445-A20F-4F19-ECE3-1EE42983E7D2}"/>
          </ac:cxnSpMkLst>
        </pc:cxnChg>
      </pc:sldChg>
      <pc:sldChg chg="modSp mod">
        <pc:chgData name="Werner, Paula" userId="08308202-ab6f-4e2f-b2a2-31e20cc9148a" providerId="ADAL" clId="{60D6F076-E955-4474-8AD3-F2ECF2D2EEBB}" dt="2023-11-09T16:41:36.402" v="374" actId="14100"/>
        <pc:sldMkLst>
          <pc:docMk/>
          <pc:sldMk cId="1714933152" sldId="348"/>
        </pc:sldMkLst>
        <pc:spChg chg="mod">
          <ac:chgData name="Werner, Paula" userId="08308202-ab6f-4e2f-b2a2-31e20cc9148a" providerId="ADAL" clId="{60D6F076-E955-4474-8AD3-F2ECF2D2EEBB}" dt="2023-11-09T16:41:36.402" v="374" actId="14100"/>
          <ac:spMkLst>
            <pc:docMk/>
            <pc:sldMk cId="1714933152" sldId="348"/>
            <ac:spMk id="7" creationId="{00000000-0000-0000-0000-000000000000}"/>
          </ac:spMkLst>
        </pc:spChg>
      </pc:sldChg>
      <pc:sldChg chg="addSp delSp modSp modAnim">
        <pc:chgData name="Werner, Paula" userId="08308202-ab6f-4e2f-b2a2-31e20cc9148a" providerId="ADAL" clId="{60D6F076-E955-4474-8AD3-F2ECF2D2EEBB}" dt="2023-11-09T18:46:45.977" v="1141"/>
        <pc:sldMkLst>
          <pc:docMk/>
          <pc:sldMk cId="3540153536" sldId="355"/>
        </pc:sldMkLst>
        <pc:spChg chg="add mod">
          <ac:chgData name="Werner, Paula" userId="08308202-ab6f-4e2f-b2a2-31e20cc9148a" providerId="ADAL" clId="{60D6F076-E955-4474-8AD3-F2ECF2D2EEBB}" dt="2023-11-09T18:28:58.586" v="1130"/>
          <ac:spMkLst>
            <pc:docMk/>
            <pc:sldMk cId="3540153536" sldId="355"/>
            <ac:spMk id="2" creationId="{92F08172-C924-C3F3-F262-CD6620EACACE}"/>
          </ac:spMkLst>
        </pc:spChg>
        <pc:spChg chg="add del mod">
          <ac:chgData name="Werner, Paula" userId="08308202-ab6f-4e2f-b2a2-31e20cc9148a" providerId="ADAL" clId="{60D6F076-E955-4474-8AD3-F2ECF2D2EEBB}" dt="2023-11-09T18:08:39.552" v="1078"/>
          <ac:spMkLst>
            <pc:docMk/>
            <pc:sldMk cId="3540153536" sldId="355"/>
            <ac:spMk id="2" creationId="{D83CA88C-1232-351A-C188-942F7825AB9F}"/>
          </ac:spMkLst>
        </pc:spChg>
      </pc:sldChg>
      <pc:sldChg chg="addSp delSp modSp modAnim">
        <pc:chgData name="Werner, Paula" userId="08308202-ab6f-4e2f-b2a2-31e20cc9148a" providerId="ADAL" clId="{60D6F076-E955-4474-8AD3-F2ECF2D2EEBB}" dt="2023-11-09T18:46:57.202" v="1142"/>
        <pc:sldMkLst>
          <pc:docMk/>
          <pc:sldMk cId="1559950347" sldId="356"/>
        </pc:sldMkLst>
        <pc:spChg chg="add del mod">
          <ac:chgData name="Werner, Paula" userId="08308202-ab6f-4e2f-b2a2-31e20cc9148a" providerId="ADAL" clId="{60D6F076-E955-4474-8AD3-F2ECF2D2EEBB}" dt="2023-11-09T18:08:38.288" v="1077"/>
          <ac:spMkLst>
            <pc:docMk/>
            <pc:sldMk cId="1559950347" sldId="356"/>
            <ac:spMk id="4" creationId="{5C3ED4B9-A330-7221-254E-9D3FAD964119}"/>
          </ac:spMkLst>
        </pc:spChg>
        <pc:spChg chg="add mod">
          <ac:chgData name="Werner, Paula" userId="08308202-ab6f-4e2f-b2a2-31e20cc9148a" providerId="ADAL" clId="{60D6F076-E955-4474-8AD3-F2ECF2D2EEBB}" dt="2023-11-09T18:29:07.675" v="1131"/>
          <ac:spMkLst>
            <pc:docMk/>
            <pc:sldMk cId="1559950347" sldId="356"/>
            <ac:spMk id="4" creationId="{B1D0000D-87A0-97E7-1999-1984ABA60EE1}"/>
          </ac:spMkLst>
        </pc:spChg>
      </pc:sldChg>
      <pc:sldChg chg="modSp mod">
        <pc:chgData name="Werner, Paula" userId="08308202-ab6f-4e2f-b2a2-31e20cc9148a" providerId="ADAL" clId="{60D6F076-E955-4474-8AD3-F2ECF2D2EEBB}" dt="2023-11-09T16:50:49.418" v="402" actId="20577"/>
        <pc:sldMkLst>
          <pc:docMk/>
          <pc:sldMk cId="1168339667" sldId="357"/>
        </pc:sldMkLst>
        <pc:spChg chg="mod">
          <ac:chgData name="Werner, Paula" userId="08308202-ab6f-4e2f-b2a2-31e20cc9148a" providerId="ADAL" clId="{60D6F076-E955-4474-8AD3-F2ECF2D2EEBB}" dt="2023-11-09T16:50:49.418" v="402" actId="20577"/>
          <ac:spMkLst>
            <pc:docMk/>
            <pc:sldMk cId="1168339667" sldId="357"/>
            <ac:spMk id="2" creationId="{E1FA0702-BB86-C433-F9E9-481169E0CB38}"/>
          </ac:spMkLst>
        </pc:spChg>
      </pc:sldChg>
      <pc:sldChg chg="modSp mod">
        <pc:chgData name="Werner, Paula" userId="08308202-ab6f-4e2f-b2a2-31e20cc9148a" providerId="ADAL" clId="{60D6F076-E955-4474-8AD3-F2ECF2D2EEBB}" dt="2023-11-06T13:18:52.125" v="180" actId="20577"/>
        <pc:sldMkLst>
          <pc:docMk/>
          <pc:sldMk cId="2273561474" sldId="358"/>
        </pc:sldMkLst>
        <pc:spChg chg="mod">
          <ac:chgData name="Werner, Paula" userId="08308202-ab6f-4e2f-b2a2-31e20cc9148a" providerId="ADAL" clId="{60D6F076-E955-4474-8AD3-F2ECF2D2EEBB}" dt="2023-11-06T13:18:52.125" v="180" actId="20577"/>
          <ac:spMkLst>
            <pc:docMk/>
            <pc:sldMk cId="2273561474" sldId="358"/>
            <ac:spMk id="2" creationId="{007779A7-7AF6-8B88-9605-E8B0C81C0887}"/>
          </ac:spMkLst>
        </pc:spChg>
      </pc:sldChg>
      <pc:sldChg chg="delSp modSp mod">
        <pc:chgData name="Werner, Paula" userId="08308202-ab6f-4e2f-b2a2-31e20cc9148a" providerId="ADAL" clId="{60D6F076-E955-4474-8AD3-F2ECF2D2EEBB}" dt="2023-10-12T12:38:33.724" v="84" actId="20577"/>
        <pc:sldMkLst>
          <pc:docMk/>
          <pc:sldMk cId="2390232217" sldId="359"/>
        </pc:sldMkLst>
        <pc:spChg chg="mod">
          <ac:chgData name="Werner, Paula" userId="08308202-ab6f-4e2f-b2a2-31e20cc9148a" providerId="ADAL" clId="{60D6F076-E955-4474-8AD3-F2ECF2D2EEBB}" dt="2023-10-12T12:38:33.724" v="84" actId="20577"/>
          <ac:spMkLst>
            <pc:docMk/>
            <pc:sldMk cId="2390232217" sldId="359"/>
            <ac:spMk id="2" creationId="{ED8C7446-405B-8D55-5F24-7CB34C9EB1D8}"/>
          </ac:spMkLst>
        </pc:spChg>
        <pc:picChg chg="del">
          <ac:chgData name="Werner, Paula" userId="08308202-ab6f-4e2f-b2a2-31e20cc9148a" providerId="ADAL" clId="{60D6F076-E955-4474-8AD3-F2ECF2D2EEBB}" dt="2023-10-12T12:38:19.145" v="77" actId="478"/>
          <ac:picMkLst>
            <pc:docMk/>
            <pc:sldMk cId="2390232217" sldId="359"/>
            <ac:picMk id="4" creationId="{432AE371-6867-CEF3-5BD2-0BA7F0391121}"/>
          </ac:picMkLst>
        </pc:picChg>
      </pc:sldChg>
      <pc:sldChg chg="addSp delSp modSp mod">
        <pc:chgData name="Werner, Paula" userId="08308202-ab6f-4e2f-b2a2-31e20cc9148a" providerId="ADAL" clId="{60D6F076-E955-4474-8AD3-F2ECF2D2EEBB}" dt="2023-11-09T17:01:48.083" v="449"/>
        <pc:sldMkLst>
          <pc:docMk/>
          <pc:sldMk cId="3251245665" sldId="361"/>
        </pc:sldMkLst>
        <pc:spChg chg="mod">
          <ac:chgData name="Werner, Paula" userId="08308202-ab6f-4e2f-b2a2-31e20cc9148a" providerId="ADAL" clId="{60D6F076-E955-4474-8AD3-F2ECF2D2EEBB}" dt="2023-11-09T16:53:08.917" v="447" actId="20577"/>
          <ac:spMkLst>
            <pc:docMk/>
            <pc:sldMk cId="3251245665" sldId="361"/>
            <ac:spMk id="4" creationId="{B3915AAB-ED79-531C-B12E-0C5519CC4A40}"/>
          </ac:spMkLst>
        </pc:spChg>
        <pc:spChg chg="mod">
          <ac:chgData name="Werner, Paula" userId="08308202-ab6f-4e2f-b2a2-31e20cc9148a" providerId="ADAL" clId="{60D6F076-E955-4474-8AD3-F2ECF2D2EEBB}" dt="2023-11-09T16:52:26.638" v="433" actId="20577"/>
          <ac:spMkLst>
            <pc:docMk/>
            <pc:sldMk cId="3251245665" sldId="361"/>
            <ac:spMk id="5" creationId="{23F9AA56-FD7A-C0F1-CD2E-B26DDCEFE1C9}"/>
          </ac:spMkLst>
        </pc:spChg>
        <pc:spChg chg="mod">
          <ac:chgData name="Werner, Paula" userId="08308202-ab6f-4e2f-b2a2-31e20cc9148a" providerId="ADAL" clId="{60D6F076-E955-4474-8AD3-F2ECF2D2EEBB}" dt="2023-11-09T17:01:48.083" v="449"/>
          <ac:spMkLst>
            <pc:docMk/>
            <pc:sldMk cId="3251245665" sldId="361"/>
            <ac:spMk id="6" creationId="{71411ADD-3141-A703-012E-7CFA4A9FAED5}"/>
          </ac:spMkLst>
        </pc:spChg>
        <pc:spChg chg="mod">
          <ac:chgData name="Werner, Paula" userId="08308202-ab6f-4e2f-b2a2-31e20cc9148a" providerId="ADAL" clId="{60D6F076-E955-4474-8AD3-F2ECF2D2EEBB}" dt="2023-11-09T17:01:48.083" v="449"/>
          <ac:spMkLst>
            <pc:docMk/>
            <pc:sldMk cId="3251245665" sldId="361"/>
            <ac:spMk id="8" creationId="{8D4268E9-FEC2-F263-635E-B6CE238AF22D}"/>
          </ac:spMkLst>
        </pc:spChg>
        <pc:spChg chg="add mod">
          <ac:chgData name="Werner, Paula" userId="08308202-ab6f-4e2f-b2a2-31e20cc9148a" providerId="ADAL" clId="{60D6F076-E955-4474-8AD3-F2ECF2D2EEBB}" dt="2023-11-09T17:01:48.083" v="449"/>
          <ac:spMkLst>
            <pc:docMk/>
            <pc:sldMk cId="3251245665" sldId="361"/>
            <ac:spMk id="9" creationId="{FFBC3B5A-7EED-0DFE-912D-984DD02DA7C9}"/>
          </ac:spMkLst>
        </pc:spChg>
        <pc:spChg chg="add mod">
          <ac:chgData name="Werner, Paula" userId="08308202-ab6f-4e2f-b2a2-31e20cc9148a" providerId="ADAL" clId="{60D6F076-E955-4474-8AD3-F2ECF2D2EEBB}" dt="2023-11-09T17:01:48.083" v="449"/>
          <ac:spMkLst>
            <pc:docMk/>
            <pc:sldMk cId="3251245665" sldId="361"/>
            <ac:spMk id="10" creationId="{A630269C-7625-E60E-4A4B-6EC897C6DFAB}"/>
          </ac:spMkLst>
        </pc:spChg>
        <pc:spChg chg="add mod">
          <ac:chgData name="Werner, Paula" userId="08308202-ab6f-4e2f-b2a2-31e20cc9148a" providerId="ADAL" clId="{60D6F076-E955-4474-8AD3-F2ECF2D2EEBB}" dt="2023-11-09T17:01:48.083" v="449"/>
          <ac:spMkLst>
            <pc:docMk/>
            <pc:sldMk cId="3251245665" sldId="361"/>
            <ac:spMk id="14" creationId="{92903BC6-3F73-C430-C043-CB7D4174C3B5}"/>
          </ac:spMkLst>
        </pc:spChg>
        <pc:spChg chg="add mod">
          <ac:chgData name="Werner, Paula" userId="08308202-ab6f-4e2f-b2a2-31e20cc9148a" providerId="ADAL" clId="{60D6F076-E955-4474-8AD3-F2ECF2D2EEBB}" dt="2023-11-09T17:01:48.083" v="449"/>
          <ac:spMkLst>
            <pc:docMk/>
            <pc:sldMk cId="3251245665" sldId="361"/>
            <ac:spMk id="15" creationId="{31A9D73D-3D67-CA0D-9AA0-766C697F9AEB}"/>
          </ac:spMkLst>
        </pc:spChg>
        <pc:spChg chg="add mod">
          <ac:chgData name="Werner, Paula" userId="08308202-ab6f-4e2f-b2a2-31e20cc9148a" providerId="ADAL" clId="{60D6F076-E955-4474-8AD3-F2ECF2D2EEBB}" dt="2023-11-09T17:01:48.083" v="449"/>
          <ac:spMkLst>
            <pc:docMk/>
            <pc:sldMk cId="3251245665" sldId="361"/>
            <ac:spMk id="16" creationId="{5909C4A7-A9E1-D3DF-9715-E2496623DAA5}"/>
          </ac:spMkLst>
        </pc:spChg>
        <pc:grpChg chg="add mod">
          <ac:chgData name="Werner, Paula" userId="08308202-ab6f-4e2f-b2a2-31e20cc9148a" providerId="ADAL" clId="{60D6F076-E955-4474-8AD3-F2ECF2D2EEBB}" dt="2023-11-09T17:01:48.083" v="449"/>
          <ac:grpSpMkLst>
            <pc:docMk/>
            <pc:sldMk cId="3251245665" sldId="361"/>
            <ac:grpSpMk id="2" creationId="{429F7191-9080-BB0D-227C-C72664827BE1}"/>
          </ac:grpSpMkLst>
        </pc:grpChg>
        <pc:grpChg chg="del">
          <ac:chgData name="Werner, Paula" userId="08308202-ab6f-4e2f-b2a2-31e20cc9148a" providerId="ADAL" clId="{60D6F076-E955-4474-8AD3-F2ECF2D2EEBB}" dt="2023-11-09T16:52:42.306" v="441" actId="478"/>
          <ac:grpSpMkLst>
            <pc:docMk/>
            <pc:sldMk cId="3251245665" sldId="361"/>
            <ac:grpSpMk id="11" creationId="{05455DE0-6EF5-64C1-0738-393034AF534D}"/>
          </ac:grpSpMkLst>
        </pc:grpChg>
        <pc:grpChg chg="del">
          <ac:chgData name="Werner, Paula" userId="08308202-ab6f-4e2f-b2a2-31e20cc9148a" providerId="ADAL" clId="{60D6F076-E955-4474-8AD3-F2ECF2D2EEBB}" dt="2023-11-09T16:52:42.306" v="441" actId="478"/>
          <ac:grpSpMkLst>
            <pc:docMk/>
            <pc:sldMk cId="3251245665" sldId="361"/>
            <ac:grpSpMk id="17" creationId="{EA24DAD4-3778-60C6-A433-6042257C0BD0}"/>
          </ac:grpSpMkLst>
        </pc:grpChg>
        <pc:grpChg chg="del">
          <ac:chgData name="Werner, Paula" userId="08308202-ab6f-4e2f-b2a2-31e20cc9148a" providerId="ADAL" clId="{60D6F076-E955-4474-8AD3-F2ECF2D2EEBB}" dt="2023-11-09T16:52:45.307" v="442" actId="478"/>
          <ac:grpSpMkLst>
            <pc:docMk/>
            <pc:sldMk cId="3251245665" sldId="361"/>
            <ac:grpSpMk id="20" creationId="{5031ACEA-7F7A-F994-E709-D3E002EBC43E}"/>
          </ac:grpSpMkLst>
        </pc:grpChg>
        <pc:grpChg chg="del">
          <ac:chgData name="Werner, Paula" userId="08308202-ab6f-4e2f-b2a2-31e20cc9148a" providerId="ADAL" clId="{60D6F076-E955-4474-8AD3-F2ECF2D2EEBB}" dt="2023-11-09T16:52:45.307" v="442" actId="478"/>
          <ac:grpSpMkLst>
            <pc:docMk/>
            <pc:sldMk cId="3251245665" sldId="361"/>
            <ac:grpSpMk id="23" creationId="{EF290F3F-33D2-D66B-5548-8235807C8AD6}"/>
          </ac:grpSpMkLst>
        </pc:grpChg>
        <pc:grpChg chg="del">
          <ac:chgData name="Werner, Paula" userId="08308202-ab6f-4e2f-b2a2-31e20cc9148a" providerId="ADAL" clId="{60D6F076-E955-4474-8AD3-F2ECF2D2EEBB}" dt="2023-11-09T16:52:42.306" v="441" actId="478"/>
          <ac:grpSpMkLst>
            <pc:docMk/>
            <pc:sldMk cId="3251245665" sldId="361"/>
            <ac:grpSpMk id="26" creationId="{E3F39CF3-AC53-C3D3-25BE-A1AD1AAEF1BE}"/>
          </ac:grpSpMkLst>
        </pc:grpChg>
        <pc:grpChg chg="del">
          <ac:chgData name="Werner, Paula" userId="08308202-ab6f-4e2f-b2a2-31e20cc9148a" providerId="ADAL" clId="{60D6F076-E955-4474-8AD3-F2ECF2D2EEBB}" dt="2023-11-09T17:01:47.244" v="448" actId="478"/>
          <ac:grpSpMkLst>
            <pc:docMk/>
            <pc:sldMk cId="3251245665" sldId="361"/>
            <ac:grpSpMk id="29" creationId="{6D1ABF91-4ADA-FB3E-9180-690E61CBAF3A}"/>
          </ac:grpSpMkLst>
        </pc:grpChg>
        <pc:grpChg chg="del">
          <ac:chgData name="Werner, Paula" userId="08308202-ab6f-4e2f-b2a2-31e20cc9148a" providerId="ADAL" clId="{60D6F076-E955-4474-8AD3-F2ECF2D2EEBB}" dt="2023-11-09T16:52:52.464" v="443" actId="478"/>
          <ac:grpSpMkLst>
            <pc:docMk/>
            <pc:sldMk cId="3251245665" sldId="361"/>
            <ac:grpSpMk id="32" creationId="{1B176242-52BA-C1F2-BF10-A771A3F548BA}"/>
          </ac:grpSpMkLst>
        </pc:grpChg>
        <pc:grpChg chg="del">
          <ac:chgData name="Werner, Paula" userId="08308202-ab6f-4e2f-b2a2-31e20cc9148a" providerId="ADAL" clId="{60D6F076-E955-4474-8AD3-F2ECF2D2EEBB}" dt="2023-11-09T16:53:04.634" v="445" actId="478"/>
          <ac:grpSpMkLst>
            <pc:docMk/>
            <pc:sldMk cId="3251245665" sldId="361"/>
            <ac:grpSpMk id="38" creationId="{EE2A725D-CC44-B3D6-AD3B-DD1DCFB4EB68}"/>
          </ac:grpSpMkLst>
        </pc:grpChg>
        <pc:grpChg chg="del">
          <ac:chgData name="Werner, Paula" userId="08308202-ab6f-4e2f-b2a2-31e20cc9148a" providerId="ADAL" clId="{60D6F076-E955-4474-8AD3-F2ECF2D2EEBB}" dt="2023-11-09T16:52:52.464" v="443" actId="478"/>
          <ac:grpSpMkLst>
            <pc:docMk/>
            <pc:sldMk cId="3251245665" sldId="361"/>
            <ac:grpSpMk id="44" creationId="{39F6F858-EC71-A81D-8FBE-5A1A67458A96}"/>
          </ac:grpSpMkLst>
        </pc:grpChg>
        <pc:grpChg chg="del">
          <ac:chgData name="Werner, Paula" userId="08308202-ab6f-4e2f-b2a2-31e20cc9148a" providerId="ADAL" clId="{60D6F076-E955-4474-8AD3-F2ECF2D2EEBB}" dt="2023-11-09T17:01:47.244" v="448" actId="478"/>
          <ac:grpSpMkLst>
            <pc:docMk/>
            <pc:sldMk cId="3251245665" sldId="361"/>
            <ac:grpSpMk id="50" creationId="{4E270C13-F424-F259-6468-E2FF82F93A73}"/>
          </ac:grpSpMkLst>
        </pc:grpChg>
        <pc:grpChg chg="del">
          <ac:chgData name="Werner, Paula" userId="08308202-ab6f-4e2f-b2a2-31e20cc9148a" providerId="ADAL" clId="{60D6F076-E955-4474-8AD3-F2ECF2D2EEBB}" dt="2023-11-09T16:53:04.634" v="445" actId="478"/>
          <ac:grpSpMkLst>
            <pc:docMk/>
            <pc:sldMk cId="3251245665" sldId="361"/>
            <ac:grpSpMk id="56" creationId="{C3C0E1D9-5ED9-BA5A-B247-D0CD81767076}"/>
          </ac:grpSpMkLst>
        </pc:grpChg>
      </pc:sldChg>
      <pc:sldChg chg="new del">
        <pc:chgData name="Werner, Paula" userId="08308202-ab6f-4e2f-b2a2-31e20cc9148a" providerId="ADAL" clId="{60D6F076-E955-4474-8AD3-F2ECF2D2EEBB}" dt="2023-11-09T17:43:38.510" v="495" actId="47"/>
        <pc:sldMkLst>
          <pc:docMk/>
          <pc:sldMk cId="2795805008" sldId="362"/>
        </pc:sldMkLst>
      </pc:sldChg>
      <pc:sldChg chg="add del">
        <pc:chgData name="Werner, Paula" userId="08308202-ab6f-4e2f-b2a2-31e20cc9148a" providerId="ADAL" clId="{60D6F076-E955-4474-8AD3-F2ECF2D2EEBB}" dt="2023-11-09T17:28:41.520" v="493"/>
        <pc:sldMkLst>
          <pc:docMk/>
          <pc:sldMk cId="3538996060" sldId="362"/>
        </pc:sldMkLst>
      </pc:sldChg>
    </pc:docChg>
  </pc:docChgLst>
  <pc:docChgLst>
    <pc:chgData name="Werner, Paula" userId="08308202-ab6f-4e2f-b2a2-31e20cc9148a" providerId="ADAL" clId="{339640EC-4E00-407B-8DF5-3DEBA13C6F8B}"/>
    <pc:docChg chg="undo custSel addSld delSld modSld sldOrd modShowInfo">
      <pc:chgData name="Werner, Paula" userId="08308202-ab6f-4e2f-b2a2-31e20cc9148a" providerId="ADAL" clId="{339640EC-4E00-407B-8DF5-3DEBA13C6F8B}" dt="2023-09-05T10:52:03.227" v="6672" actId="1076"/>
      <pc:docMkLst>
        <pc:docMk/>
      </pc:docMkLst>
      <pc:sldChg chg="modSp mod">
        <pc:chgData name="Werner, Paula" userId="08308202-ab6f-4e2f-b2a2-31e20cc9148a" providerId="ADAL" clId="{339640EC-4E00-407B-8DF5-3DEBA13C6F8B}" dt="2023-08-28T08:44:37.443" v="17" actId="20577"/>
        <pc:sldMkLst>
          <pc:docMk/>
          <pc:sldMk cId="82437442" sldId="293"/>
        </pc:sldMkLst>
        <pc:spChg chg="mod">
          <ac:chgData name="Werner, Paula" userId="08308202-ab6f-4e2f-b2a2-31e20cc9148a" providerId="ADAL" clId="{339640EC-4E00-407B-8DF5-3DEBA13C6F8B}" dt="2023-08-28T08:44:37.443" v="17" actId="20577"/>
          <ac:spMkLst>
            <pc:docMk/>
            <pc:sldMk cId="82437442" sldId="293"/>
            <ac:spMk id="3" creationId="{00000000-0000-0000-0000-000000000000}"/>
          </ac:spMkLst>
        </pc:spChg>
      </pc:sldChg>
      <pc:sldChg chg="addSp delSp modSp mod">
        <pc:chgData name="Werner, Paula" userId="08308202-ab6f-4e2f-b2a2-31e20cc9148a" providerId="ADAL" clId="{339640EC-4E00-407B-8DF5-3DEBA13C6F8B}" dt="2023-08-28T11:56:27.195" v="6653" actId="403"/>
        <pc:sldMkLst>
          <pc:docMk/>
          <pc:sldMk cId="4172962001" sldId="296"/>
        </pc:sldMkLst>
        <pc:spChg chg="del">
          <ac:chgData name="Werner, Paula" userId="08308202-ab6f-4e2f-b2a2-31e20cc9148a" providerId="ADAL" clId="{339640EC-4E00-407B-8DF5-3DEBA13C6F8B}" dt="2023-08-28T09:49:18.176" v="30" actId="478"/>
          <ac:spMkLst>
            <pc:docMk/>
            <pc:sldMk cId="4172962001" sldId="296"/>
            <ac:spMk id="3" creationId="{33F992E1-C71E-A770-1868-F5CE3019B7CB}"/>
          </ac:spMkLst>
        </pc:spChg>
        <pc:spChg chg="add del mod">
          <ac:chgData name="Werner, Paula" userId="08308202-ab6f-4e2f-b2a2-31e20cc9148a" providerId="ADAL" clId="{339640EC-4E00-407B-8DF5-3DEBA13C6F8B}" dt="2023-08-28T09:49:21.631" v="31" actId="478"/>
          <ac:spMkLst>
            <pc:docMk/>
            <pc:sldMk cId="4172962001" sldId="296"/>
            <ac:spMk id="6" creationId="{76FEC720-6C97-42FB-8588-1FAA249B05DE}"/>
          </ac:spMkLst>
        </pc:spChg>
        <pc:spChg chg="mod">
          <ac:chgData name="Werner, Paula" userId="08308202-ab6f-4e2f-b2a2-31e20cc9148a" providerId="ADAL" clId="{339640EC-4E00-407B-8DF5-3DEBA13C6F8B}" dt="2023-08-28T11:56:27.195" v="6653" actId="403"/>
          <ac:spMkLst>
            <pc:docMk/>
            <pc:sldMk cId="4172962001" sldId="296"/>
            <ac:spMk id="7" creationId="{00000000-0000-0000-0000-000000000000}"/>
          </ac:spMkLst>
        </pc:spChg>
      </pc:sldChg>
      <pc:sldChg chg="addSp delSp modSp mod">
        <pc:chgData name="Werner, Paula" userId="08308202-ab6f-4e2f-b2a2-31e20cc9148a" providerId="ADAL" clId="{339640EC-4E00-407B-8DF5-3DEBA13C6F8B}" dt="2023-08-28T11:56:49.276" v="6655" actId="403"/>
        <pc:sldMkLst>
          <pc:docMk/>
          <pc:sldMk cId="2721023214" sldId="297"/>
        </pc:sldMkLst>
        <pc:spChg chg="mod">
          <ac:chgData name="Werner, Paula" userId="08308202-ab6f-4e2f-b2a2-31e20cc9148a" providerId="ADAL" clId="{339640EC-4E00-407B-8DF5-3DEBA13C6F8B}" dt="2023-08-28T11:56:49.276" v="6655" actId="403"/>
          <ac:spMkLst>
            <pc:docMk/>
            <pc:sldMk cId="2721023214" sldId="297"/>
            <ac:spMk id="7" creationId="{00000000-0000-0000-0000-000000000000}"/>
          </ac:spMkLst>
        </pc:spChg>
        <pc:picChg chg="add del mod">
          <ac:chgData name="Werner, Paula" userId="08308202-ab6f-4e2f-b2a2-31e20cc9148a" providerId="ADAL" clId="{339640EC-4E00-407B-8DF5-3DEBA13C6F8B}" dt="2023-08-28T09:38:30.772" v="24" actId="478"/>
          <ac:picMkLst>
            <pc:docMk/>
            <pc:sldMk cId="2721023214" sldId="297"/>
            <ac:picMk id="6" creationId="{0D3A3533-E2FD-08F2-773C-608B996568D5}"/>
          </ac:picMkLst>
        </pc:picChg>
        <pc:picChg chg="add del mod">
          <ac:chgData name="Werner, Paula" userId="08308202-ab6f-4e2f-b2a2-31e20cc9148a" providerId="ADAL" clId="{339640EC-4E00-407B-8DF5-3DEBA13C6F8B}" dt="2023-08-28T10:09:08.114" v="797" actId="21"/>
          <ac:picMkLst>
            <pc:docMk/>
            <pc:sldMk cId="2721023214" sldId="297"/>
            <ac:picMk id="9" creationId="{666AC208-A143-0F6B-2ABD-174E76E9D6B1}"/>
          </ac:picMkLst>
        </pc:picChg>
      </pc:sldChg>
      <pc:sldChg chg="addSp modSp mod">
        <pc:chgData name="Werner, Paula" userId="08308202-ab6f-4e2f-b2a2-31e20cc9148a" providerId="ADAL" clId="{339640EC-4E00-407B-8DF5-3DEBA13C6F8B}" dt="2023-08-28T10:11:00.501" v="806"/>
        <pc:sldMkLst>
          <pc:docMk/>
          <pc:sldMk cId="4187186946" sldId="299"/>
        </pc:sldMkLst>
        <pc:spChg chg="mod">
          <ac:chgData name="Werner, Paula" userId="08308202-ab6f-4e2f-b2a2-31e20cc9148a" providerId="ADAL" clId="{339640EC-4E00-407B-8DF5-3DEBA13C6F8B}" dt="2023-08-28T10:09:41.298" v="803" actId="14100"/>
          <ac:spMkLst>
            <pc:docMk/>
            <pc:sldMk cId="4187186946" sldId="299"/>
            <ac:spMk id="2" creationId="{ED8C7446-405B-8D55-5F24-7CB34C9EB1D8}"/>
          </ac:spMkLst>
        </pc:spChg>
        <pc:picChg chg="add mod">
          <ac:chgData name="Werner, Paula" userId="08308202-ab6f-4e2f-b2a2-31e20cc9148a" providerId="ADAL" clId="{339640EC-4E00-407B-8DF5-3DEBA13C6F8B}" dt="2023-08-28T10:11:00.501" v="806"/>
          <ac:picMkLst>
            <pc:docMk/>
            <pc:sldMk cId="4187186946" sldId="299"/>
            <ac:picMk id="4" creationId="{432AE371-6867-CEF3-5BD2-0BA7F0391121}"/>
          </ac:picMkLst>
        </pc:picChg>
      </pc:sldChg>
      <pc:sldChg chg="modSp mod">
        <pc:chgData name="Werner, Paula" userId="08308202-ab6f-4e2f-b2a2-31e20cc9148a" providerId="ADAL" clId="{339640EC-4E00-407B-8DF5-3DEBA13C6F8B}" dt="2023-08-28T10:15:53.330" v="1145" actId="113"/>
        <pc:sldMkLst>
          <pc:docMk/>
          <pc:sldMk cId="2654223329" sldId="301"/>
        </pc:sldMkLst>
        <pc:spChg chg="mod">
          <ac:chgData name="Werner, Paula" userId="08308202-ab6f-4e2f-b2a2-31e20cc9148a" providerId="ADAL" clId="{339640EC-4E00-407B-8DF5-3DEBA13C6F8B}" dt="2023-08-28T10:15:53.330" v="1145" actId="113"/>
          <ac:spMkLst>
            <pc:docMk/>
            <pc:sldMk cId="2654223329" sldId="301"/>
            <ac:spMk id="2" creationId="{B5EF1C85-DD59-5568-D1C3-42998CFE6A85}"/>
          </ac:spMkLst>
        </pc:spChg>
      </pc:sldChg>
      <pc:sldChg chg="modSp mod">
        <pc:chgData name="Werner, Paula" userId="08308202-ab6f-4e2f-b2a2-31e20cc9148a" providerId="ADAL" clId="{339640EC-4E00-407B-8DF5-3DEBA13C6F8B}" dt="2023-08-28T11:57:15.622" v="6658" actId="1076"/>
        <pc:sldMkLst>
          <pc:docMk/>
          <pc:sldMk cId="324490547" sldId="302"/>
        </pc:sldMkLst>
        <pc:spChg chg="mod">
          <ac:chgData name="Werner, Paula" userId="08308202-ab6f-4e2f-b2a2-31e20cc9148a" providerId="ADAL" clId="{339640EC-4E00-407B-8DF5-3DEBA13C6F8B}" dt="2023-08-28T11:57:15.622" v="6658" actId="1076"/>
          <ac:spMkLst>
            <pc:docMk/>
            <pc:sldMk cId="324490547" sldId="302"/>
            <ac:spMk id="3" creationId="{33F992E1-C71E-A770-1868-F5CE3019B7CB}"/>
          </ac:spMkLst>
        </pc:spChg>
        <pc:spChg chg="mod">
          <ac:chgData name="Werner, Paula" userId="08308202-ab6f-4e2f-b2a2-31e20cc9148a" providerId="ADAL" clId="{339640EC-4E00-407B-8DF5-3DEBA13C6F8B}" dt="2023-08-28T11:57:09.193" v="6657" actId="14100"/>
          <ac:spMkLst>
            <pc:docMk/>
            <pc:sldMk cId="324490547" sldId="302"/>
            <ac:spMk id="7" creationId="{00000000-0000-0000-0000-000000000000}"/>
          </ac:spMkLst>
        </pc:spChg>
        <pc:picChg chg="mod">
          <ac:chgData name="Werner, Paula" userId="08308202-ab6f-4e2f-b2a2-31e20cc9148a" providerId="ADAL" clId="{339640EC-4E00-407B-8DF5-3DEBA13C6F8B}" dt="2023-08-28T11:05:52.795" v="2238" actId="1076"/>
          <ac:picMkLst>
            <pc:docMk/>
            <pc:sldMk cId="324490547" sldId="302"/>
            <ac:picMk id="8" creationId="{00000000-0000-0000-0000-000000000000}"/>
          </ac:picMkLst>
        </pc:picChg>
      </pc:sldChg>
      <pc:sldChg chg="addSp modSp mod">
        <pc:chgData name="Werner, Paula" userId="08308202-ab6f-4e2f-b2a2-31e20cc9148a" providerId="ADAL" clId="{339640EC-4E00-407B-8DF5-3DEBA13C6F8B}" dt="2023-09-05T10:52:03.227" v="6672" actId="1076"/>
        <pc:sldMkLst>
          <pc:docMk/>
          <pc:sldMk cId="1451191837" sldId="304"/>
        </pc:sldMkLst>
        <pc:spChg chg="mod">
          <ac:chgData name="Werner, Paula" userId="08308202-ab6f-4e2f-b2a2-31e20cc9148a" providerId="ADAL" clId="{339640EC-4E00-407B-8DF5-3DEBA13C6F8B}" dt="2023-09-05T10:52:00.415" v="6671" actId="14100"/>
          <ac:spMkLst>
            <pc:docMk/>
            <pc:sldMk cId="1451191837" sldId="304"/>
            <ac:spMk id="2" creationId="{ED8C7446-405B-8D55-5F24-7CB34C9EB1D8}"/>
          </ac:spMkLst>
        </pc:spChg>
        <pc:picChg chg="add mod">
          <ac:chgData name="Werner, Paula" userId="08308202-ab6f-4e2f-b2a2-31e20cc9148a" providerId="ADAL" clId="{339640EC-4E00-407B-8DF5-3DEBA13C6F8B}" dt="2023-09-05T10:52:03.227" v="6672" actId="1076"/>
          <ac:picMkLst>
            <pc:docMk/>
            <pc:sldMk cId="1451191837" sldId="304"/>
            <ac:picMk id="5" creationId="{3558E44A-13C3-E1CF-F088-ABBEACD24172}"/>
          </ac:picMkLst>
        </pc:picChg>
      </pc:sldChg>
      <pc:sldChg chg="modSp mod">
        <pc:chgData name="Werner, Paula" userId="08308202-ab6f-4e2f-b2a2-31e20cc9148a" providerId="ADAL" clId="{339640EC-4E00-407B-8DF5-3DEBA13C6F8B}" dt="2023-08-28T10:59:03.102" v="1921" actId="20577"/>
        <pc:sldMkLst>
          <pc:docMk/>
          <pc:sldMk cId="2175932055" sldId="306"/>
        </pc:sldMkLst>
        <pc:spChg chg="mod">
          <ac:chgData name="Werner, Paula" userId="08308202-ab6f-4e2f-b2a2-31e20cc9148a" providerId="ADAL" clId="{339640EC-4E00-407B-8DF5-3DEBA13C6F8B}" dt="2023-08-28T10:59:03.102" v="1921" actId="20577"/>
          <ac:spMkLst>
            <pc:docMk/>
            <pc:sldMk cId="2175932055" sldId="306"/>
            <ac:spMk id="2" creationId="{B5EF1C85-DD59-5568-D1C3-42998CFE6A85}"/>
          </ac:spMkLst>
        </pc:spChg>
      </pc:sldChg>
      <pc:sldChg chg="modSp mod">
        <pc:chgData name="Werner, Paula" userId="08308202-ab6f-4e2f-b2a2-31e20cc9148a" providerId="ADAL" clId="{339640EC-4E00-407B-8DF5-3DEBA13C6F8B}" dt="2023-08-28T11:57:29.652" v="6659" actId="403"/>
        <pc:sldMkLst>
          <pc:docMk/>
          <pc:sldMk cId="486522042" sldId="309"/>
        </pc:sldMkLst>
        <pc:spChg chg="mod">
          <ac:chgData name="Werner, Paula" userId="08308202-ab6f-4e2f-b2a2-31e20cc9148a" providerId="ADAL" clId="{339640EC-4E00-407B-8DF5-3DEBA13C6F8B}" dt="2023-08-28T11:57:29.652" v="6659" actId="403"/>
          <ac:spMkLst>
            <pc:docMk/>
            <pc:sldMk cId="486522042" sldId="309"/>
            <ac:spMk id="7" creationId="{00000000-0000-0000-0000-000000000000}"/>
          </ac:spMkLst>
        </pc:spChg>
      </pc:sldChg>
      <pc:sldChg chg="modSp mod">
        <pc:chgData name="Werner, Paula" userId="08308202-ab6f-4e2f-b2a2-31e20cc9148a" providerId="ADAL" clId="{339640EC-4E00-407B-8DF5-3DEBA13C6F8B}" dt="2023-08-28T11:03:53.976" v="2119" actId="20577"/>
        <pc:sldMkLst>
          <pc:docMk/>
          <pc:sldMk cId="2151164824" sldId="311"/>
        </pc:sldMkLst>
        <pc:spChg chg="mod">
          <ac:chgData name="Werner, Paula" userId="08308202-ab6f-4e2f-b2a2-31e20cc9148a" providerId="ADAL" clId="{339640EC-4E00-407B-8DF5-3DEBA13C6F8B}" dt="2023-08-28T11:03:53.976" v="2119" actId="20577"/>
          <ac:spMkLst>
            <pc:docMk/>
            <pc:sldMk cId="2151164824" sldId="311"/>
            <ac:spMk id="2" creationId="{ED8C7446-405B-8D55-5F24-7CB34C9EB1D8}"/>
          </ac:spMkLst>
        </pc:spChg>
      </pc:sldChg>
      <pc:sldChg chg="addSp modSp mod">
        <pc:chgData name="Werner, Paula" userId="08308202-ab6f-4e2f-b2a2-31e20cc9148a" providerId="ADAL" clId="{339640EC-4E00-407B-8DF5-3DEBA13C6F8B}" dt="2023-08-28T11:25:41.534" v="4106" actId="1076"/>
        <pc:sldMkLst>
          <pc:docMk/>
          <pc:sldMk cId="2271299090" sldId="313"/>
        </pc:sldMkLst>
        <pc:spChg chg="mod">
          <ac:chgData name="Werner, Paula" userId="08308202-ab6f-4e2f-b2a2-31e20cc9148a" providerId="ADAL" clId="{339640EC-4E00-407B-8DF5-3DEBA13C6F8B}" dt="2023-08-28T11:10:01.401" v="2862" actId="20577"/>
          <ac:spMkLst>
            <pc:docMk/>
            <pc:sldMk cId="2271299090" sldId="313"/>
            <ac:spMk id="2" creationId="{B5EF1C85-DD59-5568-D1C3-42998CFE6A85}"/>
          </ac:spMkLst>
        </pc:spChg>
        <pc:picChg chg="add mod">
          <ac:chgData name="Werner, Paula" userId="08308202-ab6f-4e2f-b2a2-31e20cc9148a" providerId="ADAL" clId="{339640EC-4E00-407B-8DF5-3DEBA13C6F8B}" dt="2023-08-28T11:25:41.534" v="4106" actId="1076"/>
          <ac:picMkLst>
            <pc:docMk/>
            <pc:sldMk cId="2271299090" sldId="313"/>
            <ac:picMk id="5" creationId="{E21E20A5-D95F-9D66-1625-5EB97C623530}"/>
          </ac:picMkLst>
        </pc:picChg>
      </pc:sldChg>
      <pc:sldChg chg="modSp mod">
        <pc:chgData name="Werner, Paula" userId="08308202-ab6f-4e2f-b2a2-31e20cc9148a" providerId="ADAL" clId="{339640EC-4E00-407B-8DF5-3DEBA13C6F8B}" dt="2023-08-28T11:57:48.918" v="6661" actId="403"/>
        <pc:sldMkLst>
          <pc:docMk/>
          <pc:sldMk cId="2264893737" sldId="316"/>
        </pc:sldMkLst>
        <pc:spChg chg="mod">
          <ac:chgData name="Werner, Paula" userId="08308202-ab6f-4e2f-b2a2-31e20cc9148a" providerId="ADAL" clId="{339640EC-4E00-407B-8DF5-3DEBA13C6F8B}" dt="2023-08-28T11:57:48.918" v="6661" actId="403"/>
          <ac:spMkLst>
            <pc:docMk/>
            <pc:sldMk cId="2264893737" sldId="316"/>
            <ac:spMk id="7" creationId="{00000000-0000-0000-0000-000000000000}"/>
          </ac:spMkLst>
        </pc:spChg>
      </pc:sldChg>
      <pc:sldChg chg="del">
        <pc:chgData name="Werner, Paula" userId="08308202-ab6f-4e2f-b2a2-31e20cc9148a" providerId="ADAL" clId="{339640EC-4E00-407B-8DF5-3DEBA13C6F8B}" dt="2023-08-28T11:27:38.941" v="4119" actId="2696"/>
        <pc:sldMkLst>
          <pc:docMk/>
          <pc:sldMk cId="3932361180" sldId="318"/>
        </pc:sldMkLst>
      </pc:sldChg>
      <pc:sldChg chg="modSp mod">
        <pc:chgData name="Werner, Paula" userId="08308202-ab6f-4e2f-b2a2-31e20cc9148a" providerId="ADAL" clId="{339640EC-4E00-407B-8DF5-3DEBA13C6F8B}" dt="2023-08-28T11:34:13.299" v="4889" actId="20577"/>
        <pc:sldMkLst>
          <pc:docMk/>
          <pc:sldMk cId="3430474863" sldId="320"/>
        </pc:sldMkLst>
        <pc:spChg chg="mod">
          <ac:chgData name="Werner, Paula" userId="08308202-ab6f-4e2f-b2a2-31e20cc9148a" providerId="ADAL" clId="{339640EC-4E00-407B-8DF5-3DEBA13C6F8B}" dt="2023-08-28T11:34:13.299" v="4889" actId="20577"/>
          <ac:spMkLst>
            <pc:docMk/>
            <pc:sldMk cId="3430474863" sldId="320"/>
            <ac:spMk id="2" creationId="{B5EF1C85-DD59-5568-D1C3-42998CFE6A85}"/>
          </ac:spMkLst>
        </pc:spChg>
      </pc:sldChg>
      <pc:sldChg chg="modSp mod">
        <pc:chgData name="Werner, Paula" userId="08308202-ab6f-4e2f-b2a2-31e20cc9148a" providerId="ADAL" clId="{339640EC-4E00-407B-8DF5-3DEBA13C6F8B}" dt="2023-08-28T11:57:35.545" v="6660" actId="403"/>
        <pc:sldMkLst>
          <pc:docMk/>
          <pc:sldMk cId="4206141574" sldId="323"/>
        </pc:sldMkLst>
        <pc:spChg chg="mod">
          <ac:chgData name="Werner, Paula" userId="08308202-ab6f-4e2f-b2a2-31e20cc9148a" providerId="ADAL" clId="{339640EC-4E00-407B-8DF5-3DEBA13C6F8B}" dt="2023-08-28T11:57:35.545" v="6660" actId="403"/>
          <ac:spMkLst>
            <pc:docMk/>
            <pc:sldMk cId="4206141574" sldId="323"/>
            <ac:spMk id="7" creationId="{00000000-0000-0000-0000-000000000000}"/>
          </ac:spMkLst>
        </pc:spChg>
      </pc:sldChg>
      <pc:sldChg chg="modSp mod">
        <pc:chgData name="Werner, Paula" userId="08308202-ab6f-4e2f-b2a2-31e20cc9148a" providerId="ADAL" clId="{339640EC-4E00-407B-8DF5-3DEBA13C6F8B}" dt="2023-08-28T11:58:00.563" v="6662" actId="403"/>
        <pc:sldMkLst>
          <pc:docMk/>
          <pc:sldMk cId="739677986" sldId="324"/>
        </pc:sldMkLst>
        <pc:spChg chg="mod">
          <ac:chgData name="Werner, Paula" userId="08308202-ab6f-4e2f-b2a2-31e20cc9148a" providerId="ADAL" clId="{339640EC-4E00-407B-8DF5-3DEBA13C6F8B}" dt="2023-08-28T11:58:00.563" v="6662" actId="403"/>
          <ac:spMkLst>
            <pc:docMk/>
            <pc:sldMk cId="739677986" sldId="324"/>
            <ac:spMk id="7" creationId="{00000000-0000-0000-0000-000000000000}"/>
          </ac:spMkLst>
        </pc:spChg>
      </pc:sldChg>
      <pc:sldChg chg="addSp delSp modSp mod">
        <pc:chgData name="Werner, Paula" userId="08308202-ab6f-4e2f-b2a2-31e20cc9148a" providerId="ADAL" clId="{339640EC-4E00-407B-8DF5-3DEBA13C6F8B}" dt="2023-08-28T11:42:08.627" v="5108" actId="14100"/>
        <pc:sldMkLst>
          <pc:docMk/>
          <pc:sldMk cId="1710734516" sldId="326"/>
        </pc:sldMkLst>
        <pc:spChg chg="mod">
          <ac:chgData name="Werner, Paula" userId="08308202-ab6f-4e2f-b2a2-31e20cc9148a" providerId="ADAL" clId="{339640EC-4E00-407B-8DF5-3DEBA13C6F8B}" dt="2023-08-28T11:42:08.627" v="5108" actId="14100"/>
          <ac:spMkLst>
            <pc:docMk/>
            <pc:sldMk cId="1710734516" sldId="326"/>
            <ac:spMk id="2" creationId="{ED8C7446-405B-8D55-5F24-7CB34C9EB1D8}"/>
          </ac:spMkLst>
        </pc:spChg>
        <pc:spChg chg="add mod">
          <ac:chgData name="Werner, Paula" userId="08308202-ab6f-4e2f-b2a2-31e20cc9148a" providerId="ADAL" clId="{339640EC-4E00-407B-8DF5-3DEBA13C6F8B}" dt="2023-08-28T11:40:10.534" v="5069" actId="164"/>
          <ac:spMkLst>
            <pc:docMk/>
            <pc:sldMk cId="1710734516" sldId="326"/>
            <ac:spMk id="4" creationId="{40DAE0CA-9285-CA73-5669-C189415F4FCA}"/>
          </ac:spMkLst>
        </pc:spChg>
        <pc:spChg chg="add mod">
          <ac:chgData name="Werner, Paula" userId="08308202-ab6f-4e2f-b2a2-31e20cc9148a" providerId="ADAL" clId="{339640EC-4E00-407B-8DF5-3DEBA13C6F8B}" dt="2023-08-28T11:40:10.534" v="5069" actId="164"/>
          <ac:spMkLst>
            <pc:docMk/>
            <pc:sldMk cId="1710734516" sldId="326"/>
            <ac:spMk id="5" creationId="{114A531D-403C-8E00-E863-B53AD2A21BBB}"/>
          </ac:spMkLst>
        </pc:spChg>
        <pc:spChg chg="add mod">
          <ac:chgData name="Werner, Paula" userId="08308202-ab6f-4e2f-b2a2-31e20cc9148a" providerId="ADAL" clId="{339640EC-4E00-407B-8DF5-3DEBA13C6F8B}" dt="2023-08-28T11:40:44.479" v="5085" actId="164"/>
          <ac:spMkLst>
            <pc:docMk/>
            <pc:sldMk cId="1710734516" sldId="326"/>
            <ac:spMk id="6" creationId="{A84BA7E2-D860-FD2A-5627-6A9E3A7CD7FD}"/>
          </ac:spMkLst>
        </pc:spChg>
        <pc:spChg chg="add mod">
          <ac:chgData name="Werner, Paula" userId="08308202-ab6f-4e2f-b2a2-31e20cc9148a" providerId="ADAL" clId="{339640EC-4E00-407B-8DF5-3DEBA13C6F8B}" dt="2023-08-28T11:40:44.479" v="5085" actId="164"/>
          <ac:spMkLst>
            <pc:docMk/>
            <pc:sldMk cId="1710734516" sldId="326"/>
            <ac:spMk id="7" creationId="{2CAE0B19-4984-F355-65C6-B3FD8A810A37}"/>
          </ac:spMkLst>
        </pc:spChg>
        <pc:spChg chg="add mod">
          <ac:chgData name="Werner, Paula" userId="08308202-ab6f-4e2f-b2a2-31e20cc9148a" providerId="ADAL" clId="{339640EC-4E00-407B-8DF5-3DEBA13C6F8B}" dt="2023-08-28T11:40:44.479" v="5085" actId="164"/>
          <ac:spMkLst>
            <pc:docMk/>
            <pc:sldMk cId="1710734516" sldId="326"/>
            <ac:spMk id="8" creationId="{B1450B9A-6E58-A041-CF1D-2F588DF81AA8}"/>
          </ac:spMkLst>
        </pc:spChg>
        <pc:spChg chg="add mod">
          <ac:chgData name="Werner, Paula" userId="08308202-ab6f-4e2f-b2a2-31e20cc9148a" providerId="ADAL" clId="{339640EC-4E00-407B-8DF5-3DEBA13C6F8B}" dt="2023-08-28T11:40:44.479" v="5085" actId="164"/>
          <ac:spMkLst>
            <pc:docMk/>
            <pc:sldMk cId="1710734516" sldId="326"/>
            <ac:spMk id="9" creationId="{CC17DC2B-7B9B-41C1-2A7F-73B047E61A84}"/>
          </ac:spMkLst>
        </pc:spChg>
        <pc:spChg chg="add mod">
          <ac:chgData name="Werner, Paula" userId="08308202-ab6f-4e2f-b2a2-31e20cc9148a" providerId="ADAL" clId="{339640EC-4E00-407B-8DF5-3DEBA13C6F8B}" dt="2023-08-28T11:40:44.479" v="5085" actId="164"/>
          <ac:spMkLst>
            <pc:docMk/>
            <pc:sldMk cId="1710734516" sldId="326"/>
            <ac:spMk id="10" creationId="{90BE11BA-4C5A-1FDC-8C9F-670826D1FD88}"/>
          </ac:spMkLst>
        </pc:spChg>
        <pc:grpChg chg="add del mod">
          <ac:chgData name="Werner, Paula" userId="08308202-ab6f-4e2f-b2a2-31e20cc9148a" providerId="ADAL" clId="{339640EC-4E00-407B-8DF5-3DEBA13C6F8B}" dt="2023-08-28T11:41:58.135" v="5104" actId="478"/>
          <ac:grpSpMkLst>
            <pc:docMk/>
            <pc:sldMk cId="1710734516" sldId="326"/>
            <ac:grpSpMk id="11" creationId="{01405DBE-4190-91FD-101F-97FFF15017FB}"/>
          </ac:grpSpMkLst>
        </pc:grpChg>
        <pc:grpChg chg="add del mod">
          <ac:chgData name="Werner, Paula" userId="08308202-ab6f-4e2f-b2a2-31e20cc9148a" providerId="ADAL" clId="{339640EC-4E00-407B-8DF5-3DEBA13C6F8B}" dt="2023-08-28T11:42:02.799" v="5105" actId="478"/>
          <ac:grpSpMkLst>
            <pc:docMk/>
            <pc:sldMk cId="1710734516" sldId="326"/>
            <ac:grpSpMk id="12" creationId="{3D3E1E4D-525F-CAA3-D054-5BFA0A67D720}"/>
          </ac:grpSpMkLst>
        </pc:grpChg>
      </pc:sldChg>
      <pc:sldChg chg="modSp mod">
        <pc:chgData name="Werner, Paula" userId="08308202-ab6f-4e2f-b2a2-31e20cc9148a" providerId="ADAL" clId="{339640EC-4E00-407B-8DF5-3DEBA13C6F8B}" dt="2023-08-28T11:44:09.573" v="5487" actId="20577"/>
        <pc:sldMkLst>
          <pc:docMk/>
          <pc:sldMk cId="3299452438" sldId="328"/>
        </pc:sldMkLst>
        <pc:spChg chg="mod">
          <ac:chgData name="Werner, Paula" userId="08308202-ab6f-4e2f-b2a2-31e20cc9148a" providerId="ADAL" clId="{339640EC-4E00-407B-8DF5-3DEBA13C6F8B}" dt="2023-08-28T11:44:09.573" v="5487" actId="20577"/>
          <ac:spMkLst>
            <pc:docMk/>
            <pc:sldMk cId="3299452438" sldId="328"/>
            <ac:spMk id="2" creationId="{B5EF1C85-DD59-5568-D1C3-42998CFE6A85}"/>
          </ac:spMkLst>
        </pc:spChg>
      </pc:sldChg>
      <pc:sldChg chg="modSp mod">
        <pc:chgData name="Werner, Paula" userId="08308202-ab6f-4e2f-b2a2-31e20cc9148a" providerId="ADAL" clId="{339640EC-4E00-407B-8DF5-3DEBA13C6F8B}" dt="2023-08-28T11:58:15.520" v="6663" actId="403"/>
        <pc:sldMkLst>
          <pc:docMk/>
          <pc:sldMk cId="3251973632" sldId="331"/>
        </pc:sldMkLst>
        <pc:spChg chg="mod">
          <ac:chgData name="Werner, Paula" userId="08308202-ab6f-4e2f-b2a2-31e20cc9148a" providerId="ADAL" clId="{339640EC-4E00-407B-8DF5-3DEBA13C6F8B}" dt="2023-08-28T11:58:15.520" v="6663" actId="403"/>
          <ac:spMkLst>
            <pc:docMk/>
            <pc:sldMk cId="3251973632" sldId="331"/>
            <ac:spMk id="7" creationId="{00000000-0000-0000-0000-000000000000}"/>
          </ac:spMkLst>
        </pc:spChg>
      </pc:sldChg>
      <pc:sldChg chg="modSp mod">
        <pc:chgData name="Werner, Paula" userId="08308202-ab6f-4e2f-b2a2-31e20cc9148a" providerId="ADAL" clId="{339640EC-4E00-407B-8DF5-3DEBA13C6F8B}" dt="2023-08-28T11:58:25.977" v="6664" actId="20577"/>
        <pc:sldMkLst>
          <pc:docMk/>
          <pc:sldMk cId="3124223119" sldId="332"/>
        </pc:sldMkLst>
        <pc:spChg chg="mod">
          <ac:chgData name="Werner, Paula" userId="08308202-ab6f-4e2f-b2a2-31e20cc9148a" providerId="ADAL" clId="{339640EC-4E00-407B-8DF5-3DEBA13C6F8B}" dt="2023-08-28T11:58:25.977" v="6664" actId="20577"/>
          <ac:spMkLst>
            <pc:docMk/>
            <pc:sldMk cId="3124223119" sldId="332"/>
            <ac:spMk id="2" creationId="{ED8C7446-405B-8D55-5F24-7CB34C9EB1D8}"/>
          </ac:spMkLst>
        </pc:spChg>
      </pc:sldChg>
      <pc:sldChg chg="modSp mod">
        <pc:chgData name="Werner, Paula" userId="08308202-ab6f-4e2f-b2a2-31e20cc9148a" providerId="ADAL" clId="{339640EC-4E00-407B-8DF5-3DEBA13C6F8B}" dt="2023-08-28T11:58:38.832" v="6666" actId="14100"/>
        <pc:sldMkLst>
          <pc:docMk/>
          <pc:sldMk cId="1442608128" sldId="336"/>
        </pc:sldMkLst>
        <pc:spChg chg="mod">
          <ac:chgData name="Werner, Paula" userId="08308202-ab6f-4e2f-b2a2-31e20cc9148a" providerId="ADAL" clId="{339640EC-4E00-407B-8DF5-3DEBA13C6F8B}" dt="2023-08-28T11:58:38.832" v="6666" actId="14100"/>
          <ac:spMkLst>
            <pc:docMk/>
            <pc:sldMk cId="1442608128" sldId="336"/>
            <ac:spMk id="7" creationId="{00000000-0000-0000-0000-000000000000}"/>
          </ac:spMkLst>
        </pc:spChg>
      </pc:sldChg>
      <pc:sldChg chg="modSp mod">
        <pc:chgData name="Werner, Paula" userId="08308202-ab6f-4e2f-b2a2-31e20cc9148a" providerId="ADAL" clId="{339640EC-4E00-407B-8DF5-3DEBA13C6F8B}" dt="2023-08-28T11:54:27.053" v="6556" actId="20577"/>
        <pc:sldMkLst>
          <pc:docMk/>
          <pc:sldMk cId="2432805428" sldId="337"/>
        </pc:sldMkLst>
        <pc:spChg chg="mod">
          <ac:chgData name="Werner, Paula" userId="08308202-ab6f-4e2f-b2a2-31e20cc9148a" providerId="ADAL" clId="{339640EC-4E00-407B-8DF5-3DEBA13C6F8B}" dt="2023-08-28T11:54:27.053" v="6556" actId="20577"/>
          <ac:spMkLst>
            <pc:docMk/>
            <pc:sldMk cId="2432805428" sldId="337"/>
            <ac:spMk id="2" creationId="{ED8C7446-405B-8D55-5F24-7CB34C9EB1D8}"/>
          </ac:spMkLst>
        </pc:spChg>
      </pc:sldChg>
      <pc:sldChg chg="modSp mod">
        <pc:chgData name="Werner, Paula" userId="08308202-ab6f-4e2f-b2a2-31e20cc9148a" providerId="ADAL" clId="{339640EC-4E00-407B-8DF5-3DEBA13C6F8B}" dt="2023-08-28T11:52:29.704" v="6325" actId="20577"/>
        <pc:sldMkLst>
          <pc:docMk/>
          <pc:sldMk cId="3740011858" sldId="338"/>
        </pc:sldMkLst>
        <pc:spChg chg="mod">
          <ac:chgData name="Werner, Paula" userId="08308202-ab6f-4e2f-b2a2-31e20cc9148a" providerId="ADAL" clId="{339640EC-4E00-407B-8DF5-3DEBA13C6F8B}" dt="2023-08-28T11:52:29.704" v="6325" actId="20577"/>
          <ac:spMkLst>
            <pc:docMk/>
            <pc:sldMk cId="3740011858" sldId="338"/>
            <ac:spMk id="2" creationId="{B5EF1C85-DD59-5568-D1C3-42998CFE6A85}"/>
          </ac:spMkLst>
        </pc:spChg>
      </pc:sldChg>
      <pc:sldChg chg="new">
        <pc:chgData name="Werner, Paula" userId="08308202-ab6f-4e2f-b2a2-31e20cc9148a" providerId="ADAL" clId="{339640EC-4E00-407B-8DF5-3DEBA13C6F8B}" dt="2023-08-28T09:49:32.071" v="34" actId="680"/>
        <pc:sldMkLst>
          <pc:docMk/>
          <pc:sldMk cId="2491992052" sldId="341"/>
        </pc:sldMkLst>
      </pc:sldChg>
      <pc:sldChg chg="new del">
        <pc:chgData name="Werner, Paula" userId="08308202-ab6f-4e2f-b2a2-31e20cc9148a" providerId="ADAL" clId="{339640EC-4E00-407B-8DF5-3DEBA13C6F8B}" dt="2023-08-28T09:49:29.115" v="33" actId="680"/>
        <pc:sldMkLst>
          <pc:docMk/>
          <pc:sldMk cId="2809470691" sldId="341"/>
        </pc:sldMkLst>
      </pc:sldChg>
      <pc:sldChg chg="addSp delSp modSp new mod">
        <pc:chgData name="Werner, Paula" userId="08308202-ab6f-4e2f-b2a2-31e20cc9148a" providerId="ADAL" clId="{339640EC-4E00-407B-8DF5-3DEBA13C6F8B}" dt="2023-08-28T09:53:21.473" v="175" actId="1037"/>
        <pc:sldMkLst>
          <pc:docMk/>
          <pc:sldMk cId="2016696668" sldId="342"/>
        </pc:sldMkLst>
        <pc:spChg chg="del mod">
          <ac:chgData name="Werner, Paula" userId="08308202-ab6f-4e2f-b2a2-31e20cc9148a" providerId="ADAL" clId="{339640EC-4E00-407B-8DF5-3DEBA13C6F8B}" dt="2023-08-28T09:50:11.198" v="37" actId="478"/>
          <ac:spMkLst>
            <pc:docMk/>
            <pc:sldMk cId="2016696668" sldId="342"/>
            <ac:spMk id="2" creationId="{BE53C472-847C-C1EF-85A0-691892E3DD94}"/>
          </ac:spMkLst>
        </pc:spChg>
        <pc:spChg chg="add mod">
          <ac:chgData name="Werner, Paula" userId="08308202-ab6f-4e2f-b2a2-31e20cc9148a" providerId="ADAL" clId="{339640EC-4E00-407B-8DF5-3DEBA13C6F8B}" dt="2023-08-28T09:51:59.243" v="56" actId="1076"/>
          <ac:spMkLst>
            <pc:docMk/>
            <pc:sldMk cId="2016696668" sldId="342"/>
            <ac:spMk id="4" creationId="{DA59217D-7D6B-5433-BC08-F867F839D796}"/>
          </ac:spMkLst>
        </pc:spChg>
        <pc:spChg chg="add mod">
          <ac:chgData name="Werner, Paula" userId="08308202-ab6f-4e2f-b2a2-31e20cc9148a" providerId="ADAL" clId="{339640EC-4E00-407B-8DF5-3DEBA13C6F8B}" dt="2023-08-28T09:52:03.608" v="57" actId="1076"/>
          <ac:spMkLst>
            <pc:docMk/>
            <pc:sldMk cId="2016696668" sldId="342"/>
            <ac:spMk id="5" creationId="{B3184E52-00B4-18F1-38D1-195F572D9D7E}"/>
          </ac:spMkLst>
        </pc:spChg>
        <pc:spChg chg="add mod">
          <ac:chgData name="Werner, Paula" userId="08308202-ab6f-4e2f-b2a2-31e20cc9148a" providerId="ADAL" clId="{339640EC-4E00-407B-8DF5-3DEBA13C6F8B}" dt="2023-08-28T09:53:13.345" v="147" actId="1037"/>
          <ac:spMkLst>
            <pc:docMk/>
            <pc:sldMk cId="2016696668" sldId="342"/>
            <ac:spMk id="8" creationId="{BE2D6020-EE6F-6F78-6167-1F317CF5BDEB}"/>
          </ac:spMkLst>
        </pc:spChg>
        <pc:spChg chg="add mod">
          <ac:chgData name="Werner, Paula" userId="08308202-ab6f-4e2f-b2a2-31e20cc9148a" providerId="ADAL" clId="{339640EC-4E00-407B-8DF5-3DEBA13C6F8B}" dt="2023-08-28T09:53:21.473" v="175" actId="1037"/>
          <ac:spMkLst>
            <pc:docMk/>
            <pc:sldMk cId="2016696668" sldId="342"/>
            <ac:spMk id="9" creationId="{291D1F3E-F092-DEEC-9743-D4A70FE82663}"/>
          </ac:spMkLst>
        </pc:spChg>
        <pc:spChg chg="add mod">
          <ac:chgData name="Werner, Paula" userId="08308202-ab6f-4e2f-b2a2-31e20cc9148a" providerId="ADAL" clId="{339640EC-4E00-407B-8DF5-3DEBA13C6F8B}" dt="2023-08-28T09:52:35.991" v="66" actId="1076"/>
          <ac:spMkLst>
            <pc:docMk/>
            <pc:sldMk cId="2016696668" sldId="342"/>
            <ac:spMk id="10" creationId="{8DDF21E0-6FAD-57F7-3766-6A7C52245797}"/>
          </ac:spMkLst>
        </pc:spChg>
        <pc:spChg chg="add mod">
          <ac:chgData name="Werner, Paula" userId="08308202-ab6f-4e2f-b2a2-31e20cc9148a" providerId="ADAL" clId="{339640EC-4E00-407B-8DF5-3DEBA13C6F8B}" dt="2023-08-28T09:52:33.796" v="65" actId="1076"/>
          <ac:spMkLst>
            <pc:docMk/>
            <pc:sldMk cId="2016696668" sldId="342"/>
            <ac:spMk id="11" creationId="{D05651BB-FF27-EA93-5D05-4DBD1EBD554B}"/>
          </ac:spMkLst>
        </pc:spChg>
        <pc:spChg chg="add del mod">
          <ac:chgData name="Werner, Paula" userId="08308202-ab6f-4e2f-b2a2-31e20cc9148a" providerId="ADAL" clId="{339640EC-4E00-407B-8DF5-3DEBA13C6F8B}" dt="2023-08-28T09:52:48.160" v="85" actId="478"/>
          <ac:spMkLst>
            <pc:docMk/>
            <pc:sldMk cId="2016696668" sldId="342"/>
            <ac:spMk id="38" creationId="{A404BB9B-4AB2-FD12-0D0D-B0D9C44DA610}"/>
          </ac:spMkLst>
        </pc:spChg>
        <pc:spChg chg="add del mod">
          <ac:chgData name="Werner, Paula" userId="08308202-ab6f-4e2f-b2a2-31e20cc9148a" providerId="ADAL" clId="{339640EC-4E00-407B-8DF5-3DEBA13C6F8B}" dt="2023-08-28T09:52:48.160" v="85" actId="478"/>
          <ac:spMkLst>
            <pc:docMk/>
            <pc:sldMk cId="2016696668" sldId="342"/>
            <ac:spMk id="39" creationId="{3C3CECF7-98FD-8DD6-C6DD-F4F1C538ED08}"/>
          </ac:spMkLst>
        </pc:spChg>
        <pc:cxnChg chg="add mod">
          <ac:chgData name="Werner, Paula" userId="08308202-ab6f-4e2f-b2a2-31e20cc9148a" providerId="ADAL" clId="{339640EC-4E00-407B-8DF5-3DEBA13C6F8B}" dt="2023-08-28T09:52:11.408" v="59" actId="14100"/>
          <ac:cxnSpMkLst>
            <pc:docMk/>
            <pc:sldMk cId="2016696668" sldId="342"/>
            <ac:cxnSpMk id="6" creationId="{FDF0B669-16BD-D306-5124-195CDC7DD45E}"/>
          </ac:cxnSpMkLst>
        </pc:cxnChg>
        <pc:cxnChg chg="add mod">
          <ac:chgData name="Werner, Paula" userId="08308202-ab6f-4e2f-b2a2-31e20cc9148a" providerId="ADAL" clId="{339640EC-4E00-407B-8DF5-3DEBA13C6F8B}" dt="2023-08-28T09:52:07.379" v="58" actId="14100"/>
          <ac:cxnSpMkLst>
            <pc:docMk/>
            <pc:sldMk cId="2016696668" sldId="342"/>
            <ac:cxnSpMk id="7" creationId="{C2695FA4-CED2-DD9B-DD51-ED7539F3656E}"/>
          </ac:cxnSpMkLst>
        </pc:cxnChg>
        <pc:cxnChg chg="add mod">
          <ac:chgData name="Werner, Paula" userId="08308202-ab6f-4e2f-b2a2-31e20cc9148a" providerId="ADAL" clId="{339640EC-4E00-407B-8DF5-3DEBA13C6F8B}" dt="2023-08-28T09:53:21.473" v="175" actId="1037"/>
          <ac:cxnSpMkLst>
            <pc:docMk/>
            <pc:sldMk cId="2016696668" sldId="342"/>
            <ac:cxnSpMk id="12" creationId="{7AE1F6FD-9FD4-5271-DBD8-C0F3B9E2DFD5}"/>
          </ac:cxnSpMkLst>
        </pc:cxnChg>
        <pc:cxnChg chg="add mod">
          <ac:chgData name="Werner, Paula" userId="08308202-ab6f-4e2f-b2a2-31e20cc9148a" providerId="ADAL" clId="{339640EC-4E00-407B-8DF5-3DEBA13C6F8B}" dt="2023-08-28T09:52:39.510" v="67" actId="14100"/>
          <ac:cxnSpMkLst>
            <pc:docMk/>
            <pc:sldMk cId="2016696668" sldId="342"/>
            <ac:cxnSpMk id="13" creationId="{94D0A5E3-3CC0-8240-6292-660DE9CE6AF1}"/>
          </ac:cxnSpMkLst>
        </pc:cxnChg>
      </pc:sldChg>
      <pc:sldChg chg="new">
        <pc:chgData name="Werner, Paula" userId="08308202-ab6f-4e2f-b2a2-31e20cc9148a" providerId="ADAL" clId="{339640EC-4E00-407B-8DF5-3DEBA13C6F8B}" dt="2023-08-28T09:54:49.333" v="177" actId="680"/>
        <pc:sldMkLst>
          <pc:docMk/>
          <pc:sldMk cId="1566013869" sldId="343"/>
        </pc:sldMkLst>
      </pc:sldChg>
      <pc:sldChg chg="addSp delSp modSp new mod">
        <pc:chgData name="Werner, Paula" userId="08308202-ab6f-4e2f-b2a2-31e20cc9148a" providerId="ADAL" clId="{339640EC-4E00-407B-8DF5-3DEBA13C6F8B}" dt="2023-08-28T10:05:45.032" v="515" actId="478"/>
        <pc:sldMkLst>
          <pc:docMk/>
          <pc:sldMk cId="2509008632" sldId="344"/>
        </pc:sldMkLst>
        <pc:spChg chg="del">
          <ac:chgData name="Werner, Paula" userId="08308202-ab6f-4e2f-b2a2-31e20cc9148a" providerId="ADAL" clId="{339640EC-4E00-407B-8DF5-3DEBA13C6F8B}" dt="2023-08-28T09:54:58.117" v="179" actId="478"/>
          <ac:spMkLst>
            <pc:docMk/>
            <pc:sldMk cId="2509008632" sldId="344"/>
            <ac:spMk id="2" creationId="{6B50C4A6-E933-6D57-E3C4-2FF217EA1CF0}"/>
          </ac:spMkLst>
        </pc:spChg>
        <pc:spChg chg="add mod">
          <ac:chgData name="Werner, Paula" userId="08308202-ab6f-4e2f-b2a2-31e20cc9148a" providerId="ADAL" clId="{339640EC-4E00-407B-8DF5-3DEBA13C6F8B}" dt="2023-08-28T10:02:23.243" v="491" actId="1076"/>
          <ac:spMkLst>
            <pc:docMk/>
            <pc:sldMk cId="2509008632" sldId="344"/>
            <ac:spMk id="4" creationId="{2387E7C4-F112-104D-3408-E5D9C2C5B3B0}"/>
          </ac:spMkLst>
        </pc:spChg>
        <pc:spChg chg="add mod">
          <ac:chgData name="Werner, Paula" userId="08308202-ab6f-4e2f-b2a2-31e20cc9148a" providerId="ADAL" clId="{339640EC-4E00-407B-8DF5-3DEBA13C6F8B}" dt="2023-08-28T10:01:07.021" v="480" actId="1076"/>
          <ac:spMkLst>
            <pc:docMk/>
            <pc:sldMk cId="2509008632" sldId="344"/>
            <ac:spMk id="6" creationId="{B58EE04F-F80D-FB73-4F22-B18B172EA23A}"/>
          </ac:spMkLst>
        </pc:spChg>
        <pc:spChg chg="add mod">
          <ac:chgData name="Werner, Paula" userId="08308202-ab6f-4e2f-b2a2-31e20cc9148a" providerId="ADAL" clId="{339640EC-4E00-407B-8DF5-3DEBA13C6F8B}" dt="2023-08-28T10:02:32.479" v="493" actId="1076"/>
          <ac:spMkLst>
            <pc:docMk/>
            <pc:sldMk cId="2509008632" sldId="344"/>
            <ac:spMk id="7" creationId="{A1E81035-0AE6-35FA-FE98-C1576BFE15F7}"/>
          </ac:spMkLst>
        </pc:spChg>
        <pc:spChg chg="add mod">
          <ac:chgData name="Werner, Paula" userId="08308202-ab6f-4e2f-b2a2-31e20cc9148a" providerId="ADAL" clId="{339640EC-4E00-407B-8DF5-3DEBA13C6F8B}" dt="2023-08-28T10:01:55.550" v="488" actId="1076"/>
          <ac:spMkLst>
            <pc:docMk/>
            <pc:sldMk cId="2509008632" sldId="344"/>
            <ac:spMk id="10" creationId="{D203847B-30AC-1C8C-86AA-46E59784A430}"/>
          </ac:spMkLst>
        </pc:spChg>
        <pc:spChg chg="add mod">
          <ac:chgData name="Werner, Paula" userId="08308202-ab6f-4e2f-b2a2-31e20cc9148a" providerId="ADAL" clId="{339640EC-4E00-407B-8DF5-3DEBA13C6F8B}" dt="2023-08-28T10:02:28.411" v="492" actId="1076"/>
          <ac:spMkLst>
            <pc:docMk/>
            <pc:sldMk cId="2509008632" sldId="344"/>
            <ac:spMk id="11" creationId="{D6E235FA-95C4-E0AE-A7D0-FE2535476EA9}"/>
          </ac:spMkLst>
        </pc:spChg>
        <pc:spChg chg="add mod">
          <ac:chgData name="Werner, Paula" userId="08308202-ab6f-4e2f-b2a2-31e20cc9148a" providerId="ADAL" clId="{339640EC-4E00-407B-8DF5-3DEBA13C6F8B}" dt="2023-08-28T10:00:46.712" v="478" actId="1076"/>
          <ac:spMkLst>
            <pc:docMk/>
            <pc:sldMk cId="2509008632" sldId="344"/>
            <ac:spMk id="12" creationId="{1D0F399E-0B0F-1F0F-1C65-CEC8F7DF9C8F}"/>
          </ac:spMkLst>
        </pc:spChg>
        <pc:spChg chg="add mod">
          <ac:chgData name="Werner, Paula" userId="08308202-ab6f-4e2f-b2a2-31e20cc9148a" providerId="ADAL" clId="{339640EC-4E00-407B-8DF5-3DEBA13C6F8B}" dt="2023-08-28T10:02:41.277" v="495" actId="1076"/>
          <ac:spMkLst>
            <pc:docMk/>
            <pc:sldMk cId="2509008632" sldId="344"/>
            <ac:spMk id="13" creationId="{254DC0B7-D272-1128-0E26-1E7A2ADD06D1}"/>
          </ac:spMkLst>
        </pc:spChg>
        <pc:picChg chg="add del mod">
          <ac:chgData name="Werner, Paula" userId="08308202-ab6f-4e2f-b2a2-31e20cc9148a" providerId="ADAL" clId="{339640EC-4E00-407B-8DF5-3DEBA13C6F8B}" dt="2023-08-28T10:05:45.032" v="515" actId="478"/>
          <ac:picMkLst>
            <pc:docMk/>
            <pc:sldMk cId="2509008632" sldId="344"/>
            <ac:picMk id="40" creationId="{95D2F586-4805-B7A1-C08B-3108F93CD4EA}"/>
          </ac:picMkLst>
        </pc:picChg>
        <pc:picChg chg="add del mod">
          <ac:chgData name="Werner, Paula" userId="08308202-ab6f-4e2f-b2a2-31e20cc9148a" providerId="ADAL" clId="{339640EC-4E00-407B-8DF5-3DEBA13C6F8B}" dt="2023-08-28T10:05:45.032" v="515" actId="478"/>
          <ac:picMkLst>
            <pc:docMk/>
            <pc:sldMk cId="2509008632" sldId="344"/>
            <ac:picMk id="41" creationId="{2D84C2D1-1859-203F-7A6C-8ACFC55E92E1}"/>
          </ac:picMkLst>
        </pc:picChg>
        <pc:picChg chg="add del mod">
          <ac:chgData name="Werner, Paula" userId="08308202-ab6f-4e2f-b2a2-31e20cc9148a" providerId="ADAL" clId="{339640EC-4E00-407B-8DF5-3DEBA13C6F8B}" dt="2023-08-28T10:05:45.032" v="515" actId="478"/>
          <ac:picMkLst>
            <pc:docMk/>
            <pc:sldMk cId="2509008632" sldId="344"/>
            <ac:picMk id="42" creationId="{0C4D4FE1-0522-36EA-BF3D-285EBBB0752F}"/>
          </ac:picMkLst>
        </pc:picChg>
        <pc:picChg chg="add del mod">
          <ac:chgData name="Werner, Paula" userId="08308202-ab6f-4e2f-b2a2-31e20cc9148a" providerId="ADAL" clId="{339640EC-4E00-407B-8DF5-3DEBA13C6F8B}" dt="2023-08-28T10:05:45.032" v="515" actId="478"/>
          <ac:picMkLst>
            <pc:docMk/>
            <pc:sldMk cId="2509008632" sldId="344"/>
            <ac:picMk id="43" creationId="{8C2D2ACE-B6AC-FFC0-8392-9E4B89C1F3AC}"/>
          </ac:picMkLst>
        </pc:picChg>
        <pc:picChg chg="add del mod">
          <ac:chgData name="Werner, Paula" userId="08308202-ab6f-4e2f-b2a2-31e20cc9148a" providerId="ADAL" clId="{339640EC-4E00-407B-8DF5-3DEBA13C6F8B}" dt="2023-08-28T10:05:45.032" v="515" actId="478"/>
          <ac:picMkLst>
            <pc:docMk/>
            <pc:sldMk cId="2509008632" sldId="344"/>
            <ac:picMk id="44" creationId="{DCA0D10C-9A97-F741-8C2F-CCF2986EC1C3}"/>
          </ac:picMkLst>
        </pc:picChg>
        <pc:cxnChg chg="add mod">
          <ac:chgData name="Werner, Paula" userId="08308202-ab6f-4e2f-b2a2-31e20cc9148a" providerId="ADAL" clId="{339640EC-4E00-407B-8DF5-3DEBA13C6F8B}" dt="2023-08-28T10:02:28.411" v="492" actId="1076"/>
          <ac:cxnSpMkLst>
            <pc:docMk/>
            <pc:sldMk cId="2509008632" sldId="344"/>
            <ac:cxnSpMk id="5" creationId="{13247A5C-173F-42BF-EAFA-2169BE78FB2B}"/>
          </ac:cxnSpMkLst>
        </pc:cxnChg>
        <pc:cxnChg chg="add mod">
          <ac:chgData name="Werner, Paula" userId="08308202-ab6f-4e2f-b2a2-31e20cc9148a" providerId="ADAL" clId="{339640EC-4E00-407B-8DF5-3DEBA13C6F8B}" dt="2023-08-28T10:02:58.131" v="500" actId="14100"/>
          <ac:cxnSpMkLst>
            <pc:docMk/>
            <pc:sldMk cId="2509008632" sldId="344"/>
            <ac:cxnSpMk id="8" creationId="{82C73819-B348-F0E1-B1BD-F0DFF5CECD58}"/>
          </ac:cxnSpMkLst>
        </pc:cxnChg>
        <pc:cxnChg chg="add mod">
          <ac:chgData name="Werner, Paula" userId="08308202-ab6f-4e2f-b2a2-31e20cc9148a" providerId="ADAL" clId="{339640EC-4E00-407B-8DF5-3DEBA13C6F8B}" dt="2023-08-28T10:02:32.479" v="493" actId="1076"/>
          <ac:cxnSpMkLst>
            <pc:docMk/>
            <pc:sldMk cId="2509008632" sldId="344"/>
            <ac:cxnSpMk id="9" creationId="{97BC07C0-C969-1209-C75C-419D7ECFB339}"/>
          </ac:cxnSpMkLst>
        </pc:cxnChg>
        <pc:cxnChg chg="add mod">
          <ac:chgData name="Werner, Paula" userId="08308202-ab6f-4e2f-b2a2-31e20cc9148a" providerId="ADAL" clId="{339640EC-4E00-407B-8DF5-3DEBA13C6F8B}" dt="2023-08-28T10:02:28.411" v="492" actId="1076"/>
          <ac:cxnSpMkLst>
            <pc:docMk/>
            <pc:sldMk cId="2509008632" sldId="344"/>
            <ac:cxnSpMk id="14" creationId="{F076358D-D789-68A4-1A96-6073595681C8}"/>
          </ac:cxnSpMkLst>
        </pc:cxnChg>
        <pc:cxnChg chg="add mod">
          <ac:chgData name="Werner, Paula" userId="08308202-ab6f-4e2f-b2a2-31e20cc9148a" providerId="ADAL" clId="{339640EC-4E00-407B-8DF5-3DEBA13C6F8B}" dt="2023-08-28T10:02:52.148" v="499" actId="14100"/>
          <ac:cxnSpMkLst>
            <pc:docMk/>
            <pc:sldMk cId="2509008632" sldId="344"/>
            <ac:cxnSpMk id="15" creationId="{D5ECE487-7D88-3C45-0167-FD832A598B29}"/>
          </ac:cxnSpMkLst>
        </pc:cxnChg>
      </pc:sldChg>
      <pc:sldChg chg="addSp modSp add mod ord">
        <pc:chgData name="Werner, Paula" userId="08308202-ab6f-4e2f-b2a2-31e20cc9148a" providerId="ADAL" clId="{339640EC-4E00-407B-8DF5-3DEBA13C6F8B}" dt="2023-08-28T09:56:02.939" v="187" actId="1076"/>
        <pc:sldMkLst>
          <pc:docMk/>
          <pc:sldMk cId="2549480435" sldId="345"/>
        </pc:sldMkLst>
        <pc:picChg chg="add mod">
          <ac:chgData name="Werner, Paula" userId="08308202-ab6f-4e2f-b2a2-31e20cc9148a" providerId="ADAL" clId="{339640EC-4E00-407B-8DF5-3DEBA13C6F8B}" dt="2023-08-28T09:55:47.375" v="184" actId="1076"/>
          <ac:picMkLst>
            <pc:docMk/>
            <pc:sldMk cId="2549480435" sldId="345"/>
            <ac:picMk id="2" creationId="{E09F17F7-1518-CFB1-9F86-B1FC5662177A}"/>
          </ac:picMkLst>
        </pc:picChg>
        <pc:picChg chg="add mod">
          <ac:chgData name="Werner, Paula" userId="08308202-ab6f-4e2f-b2a2-31e20cc9148a" providerId="ADAL" clId="{339640EC-4E00-407B-8DF5-3DEBA13C6F8B}" dt="2023-08-28T09:56:02.939" v="187" actId="1076"/>
          <ac:picMkLst>
            <pc:docMk/>
            <pc:sldMk cId="2549480435" sldId="345"/>
            <ac:picMk id="14" creationId="{29777E39-1A3C-8553-3CC3-7DBA9587DE0B}"/>
          </ac:picMkLst>
        </pc:picChg>
        <pc:picChg chg="add mod">
          <ac:chgData name="Werner, Paula" userId="08308202-ab6f-4e2f-b2a2-31e20cc9148a" providerId="ADAL" clId="{339640EC-4E00-407B-8DF5-3DEBA13C6F8B}" dt="2023-08-28T09:55:55.464" v="185" actId="1076"/>
          <ac:picMkLst>
            <pc:docMk/>
            <pc:sldMk cId="2549480435" sldId="345"/>
            <ac:picMk id="15" creationId="{88E104AB-BFCF-4F96-51A1-C7888783CEFA}"/>
          </ac:picMkLst>
        </pc:picChg>
        <pc:picChg chg="add mod">
          <ac:chgData name="Werner, Paula" userId="08308202-ab6f-4e2f-b2a2-31e20cc9148a" providerId="ADAL" clId="{339640EC-4E00-407B-8DF5-3DEBA13C6F8B}" dt="2023-08-28T09:55:58.596" v="186" actId="1076"/>
          <ac:picMkLst>
            <pc:docMk/>
            <pc:sldMk cId="2549480435" sldId="345"/>
            <ac:picMk id="16" creationId="{9D40A0BD-6816-19C7-37B5-29E3B261337A}"/>
          </ac:picMkLst>
        </pc:picChg>
      </pc:sldChg>
      <pc:sldChg chg="new">
        <pc:chgData name="Werner, Paula" userId="08308202-ab6f-4e2f-b2a2-31e20cc9148a" providerId="ADAL" clId="{339640EC-4E00-407B-8DF5-3DEBA13C6F8B}" dt="2023-08-28T09:56:18.199" v="188" actId="680"/>
        <pc:sldMkLst>
          <pc:docMk/>
          <pc:sldMk cId="1682758029" sldId="346"/>
        </pc:sldMkLst>
      </pc:sldChg>
      <pc:sldChg chg="addSp delSp modSp new mod">
        <pc:chgData name="Werner, Paula" userId="08308202-ab6f-4e2f-b2a2-31e20cc9148a" providerId="ADAL" clId="{339640EC-4E00-407B-8DF5-3DEBA13C6F8B}" dt="2023-08-28T09:57:31.646" v="281" actId="1076"/>
        <pc:sldMkLst>
          <pc:docMk/>
          <pc:sldMk cId="3303984120" sldId="347"/>
        </pc:sldMkLst>
        <pc:spChg chg="del">
          <ac:chgData name="Werner, Paula" userId="08308202-ab6f-4e2f-b2a2-31e20cc9148a" providerId="ADAL" clId="{339640EC-4E00-407B-8DF5-3DEBA13C6F8B}" dt="2023-08-28T09:56:53.018" v="190" actId="478"/>
          <ac:spMkLst>
            <pc:docMk/>
            <pc:sldMk cId="3303984120" sldId="347"/>
            <ac:spMk id="2" creationId="{1D8DA7CA-23F4-609E-893E-380B861BCD47}"/>
          </ac:spMkLst>
        </pc:spChg>
        <pc:spChg chg="mod">
          <ac:chgData name="Werner, Paula" userId="08308202-ab6f-4e2f-b2a2-31e20cc9148a" providerId="ADAL" clId="{339640EC-4E00-407B-8DF5-3DEBA13C6F8B}" dt="2023-08-28T09:57:31.646" v="281" actId="1076"/>
          <ac:spMkLst>
            <pc:docMk/>
            <pc:sldMk cId="3303984120" sldId="347"/>
            <ac:spMk id="3" creationId="{4C110439-704F-BBAE-FAFC-6B35970E6AE8}"/>
          </ac:spMkLst>
        </pc:spChg>
        <pc:spChg chg="add mod">
          <ac:chgData name="Werner, Paula" userId="08308202-ab6f-4e2f-b2a2-31e20cc9148a" providerId="ADAL" clId="{339640EC-4E00-407B-8DF5-3DEBA13C6F8B}" dt="2023-08-28T09:56:53.784" v="191"/>
          <ac:spMkLst>
            <pc:docMk/>
            <pc:sldMk cId="3303984120" sldId="347"/>
            <ac:spMk id="4" creationId="{112B1BF6-24E5-9905-FE6C-6052F67F3AF9}"/>
          </ac:spMkLst>
        </pc:spChg>
        <pc:spChg chg="add mod">
          <ac:chgData name="Werner, Paula" userId="08308202-ab6f-4e2f-b2a2-31e20cc9148a" providerId="ADAL" clId="{339640EC-4E00-407B-8DF5-3DEBA13C6F8B}" dt="2023-08-28T09:56:53.784" v="191"/>
          <ac:spMkLst>
            <pc:docMk/>
            <pc:sldMk cId="3303984120" sldId="347"/>
            <ac:spMk id="5" creationId="{0AF8FDBE-707D-3938-83E5-85D9D1DCB3BE}"/>
          </ac:spMkLst>
        </pc:spChg>
        <pc:spChg chg="add mod">
          <ac:chgData name="Werner, Paula" userId="08308202-ab6f-4e2f-b2a2-31e20cc9148a" providerId="ADAL" clId="{339640EC-4E00-407B-8DF5-3DEBA13C6F8B}" dt="2023-08-28T09:57:04.965" v="217" actId="20577"/>
          <ac:spMkLst>
            <pc:docMk/>
            <pc:sldMk cId="3303984120" sldId="347"/>
            <ac:spMk id="8" creationId="{C66F568D-9BAD-41A8-5A9A-1FC4DDEFD35F}"/>
          </ac:spMkLst>
        </pc:spChg>
        <pc:spChg chg="add mod">
          <ac:chgData name="Werner, Paula" userId="08308202-ab6f-4e2f-b2a2-31e20cc9148a" providerId="ADAL" clId="{339640EC-4E00-407B-8DF5-3DEBA13C6F8B}" dt="2023-08-28T09:57:22.186" v="258" actId="20577"/>
          <ac:spMkLst>
            <pc:docMk/>
            <pc:sldMk cId="3303984120" sldId="347"/>
            <ac:spMk id="9" creationId="{65A1A152-8C6F-4949-10EF-186844F22083}"/>
          </ac:spMkLst>
        </pc:spChg>
        <pc:spChg chg="add mod">
          <ac:chgData name="Werner, Paula" userId="08308202-ab6f-4e2f-b2a2-31e20cc9148a" providerId="ADAL" clId="{339640EC-4E00-407B-8DF5-3DEBA13C6F8B}" dt="2023-08-28T09:57:15.682" v="238" actId="20577"/>
          <ac:spMkLst>
            <pc:docMk/>
            <pc:sldMk cId="3303984120" sldId="347"/>
            <ac:spMk id="10" creationId="{2DBCE3CD-C07B-56F5-4189-F01A2CC75880}"/>
          </ac:spMkLst>
        </pc:spChg>
        <pc:spChg chg="add mod">
          <ac:chgData name="Werner, Paula" userId="08308202-ab6f-4e2f-b2a2-31e20cc9148a" providerId="ADAL" clId="{339640EC-4E00-407B-8DF5-3DEBA13C6F8B}" dt="2023-08-28T09:57:29.635" v="280" actId="20577"/>
          <ac:spMkLst>
            <pc:docMk/>
            <pc:sldMk cId="3303984120" sldId="347"/>
            <ac:spMk id="11" creationId="{6910986C-1C96-A225-0930-EA91ADFE107C}"/>
          </ac:spMkLst>
        </pc:spChg>
        <pc:picChg chg="add mod">
          <ac:chgData name="Werner, Paula" userId="08308202-ab6f-4e2f-b2a2-31e20cc9148a" providerId="ADAL" clId="{339640EC-4E00-407B-8DF5-3DEBA13C6F8B}" dt="2023-08-28T09:56:53.784" v="191"/>
          <ac:picMkLst>
            <pc:docMk/>
            <pc:sldMk cId="3303984120" sldId="347"/>
            <ac:picMk id="14" creationId="{07F79FC2-CAA0-6D39-041D-96F6B3B41A9F}"/>
          </ac:picMkLst>
        </pc:picChg>
        <pc:picChg chg="add mod">
          <ac:chgData name="Werner, Paula" userId="08308202-ab6f-4e2f-b2a2-31e20cc9148a" providerId="ADAL" clId="{339640EC-4E00-407B-8DF5-3DEBA13C6F8B}" dt="2023-08-28T09:56:53.784" v="191"/>
          <ac:picMkLst>
            <pc:docMk/>
            <pc:sldMk cId="3303984120" sldId="347"/>
            <ac:picMk id="15" creationId="{903740E7-968A-3A60-C9D5-1508146F4C07}"/>
          </ac:picMkLst>
        </pc:picChg>
        <pc:picChg chg="add mod">
          <ac:chgData name="Werner, Paula" userId="08308202-ab6f-4e2f-b2a2-31e20cc9148a" providerId="ADAL" clId="{339640EC-4E00-407B-8DF5-3DEBA13C6F8B}" dt="2023-08-28T09:56:53.784" v="191"/>
          <ac:picMkLst>
            <pc:docMk/>
            <pc:sldMk cId="3303984120" sldId="347"/>
            <ac:picMk id="16" creationId="{9CDC06EF-F329-D70B-C075-6D2E72BB1D90}"/>
          </ac:picMkLst>
        </pc:picChg>
        <pc:picChg chg="add mod">
          <ac:chgData name="Werner, Paula" userId="08308202-ab6f-4e2f-b2a2-31e20cc9148a" providerId="ADAL" clId="{339640EC-4E00-407B-8DF5-3DEBA13C6F8B}" dt="2023-08-28T09:56:53.784" v="191"/>
          <ac:picMkLst>
            <pc:docMk/>
            <pc:sldMk cId="3303984120" sldId="347"/>
            <ac:picMk id="17" creationId="{69E8D211-CCD8-C4E5-D2CF-E0129E0F0DD6}"/>
          </ac:picMkLst>
        </pc:picChg>
        <pc:cxnChg chg="add mod">
          <ac:chgData name="Werner, Paula" userId="08308202-ab6f-4e2f-b2a2-31e20cc9148a" providerId="ADAL" clId="{339640EC-4E00-407B-8DF5-3DEBA13C6F8B}" dt="2023-08-28T09:56:53.784" v="191"/>
          <ac:cxnSpMkLst>
            <pc:docMk/>
            <pc:sldMk cId="3303984120" sldId="347"/>
            <ac:cxnSpMk id="6" creationId="{04AD790A-2B20-699F-8424-653D25DA78D9}"/>
          </ac:cxnSpMkLst>
        </pc:cxnChg>
        <pc:cxnChg chg="add mod">
          <ac:chgData name="Werner, Paula" userId="08308202-ab6f-4e2f-b2a2-31e20cc9148a" providerId="ADAL" clId="{339640EC-4E00-407B-8DF5-3DEBA13C6F8B}" dt="2023-08-28T09:56:53.784" v="191"/>
          <ac:cxnSpMkLst>
            <pc:docMk/>
            <pc:sldMk cId="3303984120" sldId="347"/>
            <ac:cxnSpMk id="7" creationId="{73C96160-8A40-8866-54A4-73F4066F63C1}"/>
          </ac:cxnSpMkLst>
        </pc:cxnChg>
        <pc:cxnChg chg="add mod">
          <ac:chgData name="Werner, Paula" userId="08308202-ab6f-4e2f-b2a2-31e20cc9148a" providerId="ADAL" clId="{339640EC-4E00-407B-8DF5-3DEBA13C6F8B}" dt="2023-08-28T09:56:53.784" v="191"/>
          <ac:cxnSpMkLst>
            <pc:docMk/>
            <pc:sldMk cId="3303984120" sldId="347"/>
            <ac:cxnSpMk id="12" creationId="{0A5EEA52-6ADE-5AF4-9CFD-2EF6FB321C1A}"/>
          </ac:cxnSpMkLst>
        </pc:cxnChg>
        <pc:cxnChg chg="add mod">
          <ac:chgData name="Werner, Paula" userId="08308202-ab6f-4e2f-b2a2-31e20cc9148a" providerId="ADAL" clId="{339640EC-4E00-407B-8DF5-3DEBA13C6F8B}" dt="2023-08-28T09:57:23.909" v="259" actId="1076"/>
          <ac:cxnSpMkLst>
            <pc:docMk/>
            <pc:sldMk cId="3303984120" sldId="347"/>
            <ac:cxnSpMk id="13" creationId="{EB100445-A20F-4F19-ECE3-1EE42983E7D2}"/>
          </ac:cxnSpMkLst>
        </pc:cxnChg>
      </pc:sldChg>
      <pc:sldChg chg="modSp add mod ord">
        <pc:chgData name="Werner, Paula" userId="08308202-ab6f-4e2f-b2a2-31e20cc9148a" providerId="ADAL" clId="{339640EC-4E00-407B-8DF5-3DEBA13C6F8B}" dt="2023-08-28T11:56:38.759" v="6654" actId="403"/>
        <pc:sldMkLst>
          <pc:docMk/>
          <pc:sldMk cId="1714933152" sldId="348"/>
        </pc:sldMkLst>
        <pc:spChg chg="mod">
          <ac:chgData name="Werner, Paula" userId="08308202-ab6f-4e2f-b2a2-31e20cc9148a" providerId="ADAL" clId="{339640EC-4E00-407B-8DF5-3DEBA13C6F8B}" dt="2023-08-28T11:56:38.759" v="6654" actId="403"/>
          <ac:spMkLst>
            <pc:docMk/>
            <pc:sldMk cId="1714933152" sldId="348"/>
            <ac:spMk id="7" creationId="{00000000-0000-0000-0000-000000000000}"/>
          </ac:spMkLst>
        </pc:spChg>
      </pc:sldChg>
      <pc:sldChg chg="new">
        <pc:chgData name="Werner, Paula" userId="08308202-ab6f-4e2f-b2a2-31e20cc9148a" providerId="ADAL" clId="{339640EC-4E00-407B-8DF5-3DEBA13C6F8B}" dt="2023-08-28T09:59:52.087" v="476" actId="680"/>
        <pc:sldMkLst>
          <pc:docMk/>
          <pc:sldMk cId="2501967070" sldId="349"/>
        </pc:sldMkLst>
      </pc:sldChg>
      <pc:sldChg chg="add">
        <pc:chgData name="Werner, Paula" userId="08308202-ab6f-4e2f-b2a2-31e20cc9148a" providerId="ADAL" clId="{339640EC-4E00-407B-8DF5-3DEBA13C6F8B}" dt="2023-08-28T10:05:31.787" v="513" actId="2890"/>
        <pc:sldMkLst>
          <pc:docMk/>
          <pc:sldMk cId="3190074378" sldId="350"/>
        </pc:sldMkLst>
      </pc:sldChg>
      <pc:sldChg chg="new">
        <pc:chgData name="Werner, Paula" userId="08308202-ab6f-4e2f-b2a2-31e20cc9148a" providerId="ADAL" clId="{339640EC-4E00-407B-8DF5-3DEBA13C6F8B}" dt="2023-08-28T10:05:36.471" v="514" actId="680"/>
        <pc:sldMkLst>
          <pc:docMk/>
          <pc:sldMk cId="3492883358" sldId="351"/>
        </pc:sldMkLst>
      </pc:sldChg>
      <pc:sldChg chg="modSp add del mod">
        <pc:chgData name="Werner, Paula" userId="08308202-ab6f-4e2f-b2a2-31e20cc9148a" providerId="ADAL" clId="{339640EC-4E00-407B-8DF5-3DEBA13C6F8B}" dt="2023-08-28T10:07:24.003" v="665" actId="2696"/>
        <pc:sldMkLst>
          <pc:docMk/>
          <pc:sldMk cId="3385018952" sldId="352"/>
        </pc:sldMkLst>
        <pc:spChg chg="mod">
          <ac:chgData name="Werner, Paula" userId="08308202-ab6f-4e2f-b2a2-31e20cc9148a" providerId="ADAL" clId="{339640EC-4E00-407B-8DF5-3DEBA13C6F8B}" dt="2023-08-28T10:06:26.700" v="565" actId="20577"/>
          <ac:spMkLst>
            <pc:docMk/>
            <pc:sldMk cId="3385018952" sldId="352"/>
            <ac:spMk id="4" creationId="{2387E7C4-F112-104D-3408-E5D9C2C5B3B0}"/>
          </ac:spMkLst>
        </pc:spChg>
        <pc:spChg chg="mod">
          <ac:chgData name="Werner, Paula" userId="08308202-ab6f-4e2f-b2a2-31e20cc9148a" providerId="ADAL" clId="{339640EC-4E00-407B-8DF5-3DEBA13C6F8B}" dt="2023-08-28T10:06:37.062" v="604" actId="20577"/>
          <ac:spMkLst>
            <pc:docMk/>
            <pc:sldMk cId="3385018952" sldId="352"/>
            <ac:spMk id="10" creationId="{D203847B-30AC-1C8C-86AA-46E59784A430}"/>
          </ac:spMkLst>
        </pc:spChg>
        <pc:spChg chg="mod">
          <ac:chgData name="Werner, Paula" userId="08308202-ab6f-4e2f-b2a2-31e20cc9148a" providerId="ADAL" clId="{339640EC-4E00-407B-8DF5-3DEBA13C6F8B}" dt="2023-08-28T10:06:32.367" v="585" actId="20577"/>
          <ac:spMkLst>
            <pc:docMk/>
            <pc:sldMk cId="3385018952" sldId="352"/>
            <ac:spMk id="11" creationId="{D6E235FA-95C4-E0AE-A7D0-FE2535476EA9}"/>
          </ac:spMkLst>
        </pc:spChg>
        <pc:spChg chg="mod">
          <ac:chgData name="Werner, Paula" userId="08308202-ab6f-4e2f-b2a2-31e20cc9148a" providerId="ADAL" clId="{339640EC-4E00-407B-8DF5-3DEBA13C6F8B}" dt="2023-08-28T10:06:44.773" v="629" actId="20577"/>
          <ac:spMkLst>
            <pc:docMk/>
            <pc:sldMk cId="3385018952" sldId="352"/>
            <ac:spMk id="12" creationId="{1D0F399E-0B0F-1F0F-1C65-CEC8F7DF9C8F}"/>
          </ac:spMkLst>
        </pc:spChg>
        <pc:spChg chg="mod">
          <ac:chgData name="Werner, Paula" userId="08308202-ab6f-4e2f-b2a2-31e20cc9148a" providerId="ADAL" clId="{339640EC-4E00-407B-8DF5-3DEBA13C6F8B}" dt="2023-08-28T10:06:53.334" v="661" actId="20577"/>
          <ac:spMkLst>
            <pc:docMk/>
            <pc:sldMk cId="3385018952" sldId="352"/>
            <ac:spMk id="13" creationId="{254DC0B7-D272-1128-0E26-1E7A2ADD06D1}"/>
          </ac:spMkLst>
        </pc:spChg>
        <pc:cxnChg chg="mod">
          <ac:chgData name="Werner, Paula" userId="08308202-ab6f-4e2f-b2a2-31e20cc9148a" providerId="ADAL" clId="{339640EC-4E00-407B-8DF5-3DEBA13C6F8B}" dt="2023-08-28T10:06:33.851" v="586" actId="1076"/>
          <ac:cxnSpMkLst>
            <pc:docMk/>
            <pc:sldMk cId="3385018952" sldId="352"/>
            <ac:cxnSpMk id="14" creationId="{F076358D-D789-68A4-1A96-6073595681C8}"/>
          </ac:cxnSpMkLst>
        </pc:cxnChg>
      </pc:sldChg>
      <pc:sldChg chg="new">
        <pc:chgData name="Werner, Paula" userId="08308202-ab6f-4e2f-b2a2-31e20cc9148a" providerId="ADAL" clId="{339640EC-4E00-407B-8DF5-3DEBA13C6F8B}" dt="2023-08-28T10:05:57.289" v="517" actId="680"/>
        <pc:sldMkLst>
          <pc:docMk/>
          <pc:sldMk cId="669263237" sldId="353"/>
        </pc:sldMkLst>
      </pc:sldChg>
      <pc:sldChg chg="addSp delSp modSp new mod">
        <pc:chgData name="Werner, Paula" userId="08308202-ab6f-4e2f-b2a2-31e20cc9148a" providerId="ADAL" clId="{339640EC-4E00-407B-8DF5-3DEBA13C6F8B}" dt="2023-08-28T10:07:18.260" v="664"/>
        <pc:sldMkLst>
          <pc:docMk/>
          <pc:sldMk cId="3342582712" sldId="354"/>
        </pc:sldMkLst>
        <pc:spChg chg="del">
          <ac:chgData name="Werner, Paula" userId="08308202-ab6f-4e2f-b2a2-31e20cc9148a" providerId="ADAL" clId="{339640EC-4E00-407B-8DF5-3DEBA13C6F8B}" dt="2023-08-28T10:07:17.274" v="663" actId="478"/>
          <ac:spMkLst>
            <pc:docMk/>
            <pc:sldMk cId="3342582712" sldId="354"/>
            <ac:spMk id="2" creationId="{C0A6698E-322B-A0F1-F2FF-840D4F33D143}"/>
          </ac:spMkLst>
        </pc:spChg>
        <pc:spChg chg="add mod">
          <ac:chgData name="Werner, Paula" userId="08308202-ab6f-4e2f-b2a2-31e20cc9148a" providerId="ADAL" clId="{339640EC-4E00-407B-8DF5-3DEBA13C6F8B}" dt="2023-08-28T10:07:18.260" v="664"/>
          <ac:spMkLst>
            <pc:docMk/>
            <pc:sldMk cId="3342582712" sldId="354"/>
            <ac:spMk id="4" creationId="{7AC3AB0E-9F4D-BE53-AA5E-029A902A22C6}"/>
          </ac:spMkLst>
        </pc:spChg>
        <pc:spChg chg="add mod">
          <ac:chgData name="Werner, Paula" userId="08308202-ab6f-4e2f-b2a2-31e20cc9148a" providerId="ADAL" clId="{339640EC-4E00-407B-8DF5-3DEBA13C6F8B}" dt="2023-08-28T10:07:18.260" v="664"/>
          <ac:spMkLst>
            <pc:docMk/>
            <pc:sldMk cId="3342582712" sldId="354"/>
            <ac:spMk id="5" creationId="{6A111526-239F-E8DC-8CDA-417A21C7B117}"/>
          </ac:spMkLst>
        </pc:spChg>
        <pc:spChg chg="add mod">
          <ac:chgData name="Werner, Paula" userId="08308202-ab6f-4e2f-b2a2-31e20cc9148a" providerId="ADAL" clId="{339640EC-4E00-407B-8DF5-3DEBA13C6F8B}" dt="2023-08-28T10:07:18.260" v="664"/>
          <ac:spMkLst>
            <pc:docMk/>
            <pc:sldMk cId="3342582712" sldId="354"/>
            <ac:spMk id="7" creationId="{7426D195-3D2F-C768-162C-5AB7FB187AED}"/>
          </ac:spMkLst>
        </pc:spChg>
        <pc:spChg chg="add mod">
          <ac:chgData name="Werner, Paula" userId="08308202-ab6f-4e2f-b2a2-31e20cc9148a" providerId="ADAL" clId="{339640EC-4E00-407B-8DF5-3DEBA13C6F8B}" dt="2023-08-28T10:07:18.260" v="664"/>
          <ac:spMkLst>
            <pc:docMk/>
            <pc:sldMk cId="3342582712" sldId="354"/>
            <ac:spMk id="8" creationId="{27F4D703-B518-921D-EEFB-47402D133849}"/>
          </ac:spMkLst>
        </pc:spChg>
        <pc:spChg chg="add mod">
          <ac:chgData name="Werner, Paula" userId="08308202-ab6f-4e2f-b2a2-31e20cc9148a" providerId="ADAL" clId="{339640EC-4E00-407B-8DF5-3DEBA13C6F8B}" dt="2023-08-28T10:07:18.260" v="664"/>
          <ac:spMkLst>
            <pc:docMk/>
            <pc:sldMk cId="3342582712" sldId="354"/>
            <ac:spMk id="11" creationId="{049D7816-8FBF-9319-4ECE-70F3D99A619F}"/>
          </ac:spMkLst>
        </pc:spChg>
        <pc:spChg chg="add mod">
          <ac:chgData name="Werner, Paula" userId="08308202-ab6f-4e2f-b2a2-31e20cc9148a" providerId="ADAL" clId="{339640EC-4E00-407B-8DF5-3DEBA13C6F8B}" dt="2023-08-28T10:07:18.260" v="664"/>
          <ac:spMkLst>
            <pc:docMk/>
            <pc:sldMk cId="3342582712" sldId="354"/>
            <ac:spMk id="12" creationId="{75C4330B-A2AE-0C63-7B39-B6592040F8E9}"/>
          </ac:spMkLst>
        </pc:spChg>
        <pc:spChg chg="add mod">
          <ac:chgData name="Werner, Paula" userId="08308202-ab6f-4e2f-b2a2-31e20cc9148a" providerId="ADAL" clId="{339640EC-4E00-407B-8DF5-3DEBA13C6F8B}" dt="2023-08-28T10:07:18.260" v="664"/>
          <ac:spMkLst>
            <pc:docMk/>
            <pc:sldMk cId="3342582712" sldId="354"/>
            <ac:spMk id="13" creationId="{0036A106-C642-B41A-05A5-94D51F568594}"/>
          </ac:spMkLst>
        </pc:spChg>
        <pc:spChg chg="add mod">
          <ac:chgData name="Werner, Paula" userId="08308202-ab6f-4e2f-b2a2-31e20cc9148a" providerId="ADAL" clId="{339640EC-4E00-407B-8DF5-3DEBA13C6F8B}" dt="2023-08-28T10:07:18.260" v="664"/>
          <ac:spMkLst>
            <pc:docMk/>
            <pc:sldMk cId="3342582712" sldId="354"/>
            <ac:spMk id="14" creationId="{1E265CF1-0BC8-E5FB-7373-77B3ADA9D7E1}"/>
          </ac:spMkLst>
        </pc:spChg>
        <pc:picChg chg="add mod">
          <ac:chgData name="Werner, Paula" userId="08308202-ab6f-4e2f-b2a2-31e20cc9148a" providerId="ADAL" clId="{339640EC-4E00-407B-8DF5-3DEBA13C6F8B}" dt="2023-08-28T10:07:18.260" v="664"/>
          <ac:picMkLst>
            <pc:docMk/>
            <pc:sldMk cId="3342582712" sldId="354"/>
            <ac:picMk id="17" creationId="{7F572971-74AC-C51A-5B45-037C483F3ADD}"/>
          </ac:picMkLst>
        </pc:picChg>
        <pc:picChg chg="add mod">
          <ac:chgData name="Werner, Paula" userId="08308202-ab6f-4e2f-b2a2-31e20cc9148a" providerId="ADAL" clId="{339640EC-4E00-407B-8DF5-3DEBA13C6F8B}" dt="2023-08-28T10:07:18.260" v="664"/>
          <ac:picMkLst>
            <pc:docMk/>
            <pc:sldMk cId="3342582712" sldId="354"/>
            <ac:picMk id="18" creationId="{1F957011-E372-1D21-A7E7-613024A0520B}"/>
          </ac:picMkLst>
        </pc:picChg>
        <pc:picChg chg="add mod">
          <ac:chgData name="Werner, Paula" userId="08308202-ab6f-4e2f-b2a2-31e20cc9148a" providerId="ADAL" clId="{339640EC-4E00-407B-8DF5-3DEBA13C6F8B}" dt="2023-08-28T10:07:18.260" v="664"/>
          <ac:picMkLst>
            <pc:docMk/>
            <pc:sldMk cId="3342582712" sldId="354"/>
            <ac:picMk id="19" creationId="{DEBB3428-8A99-A7CB-CE7F-77622CCC9E4D}"/>
          </ac:picMkLst>
        </pc:picChg>
        <pc:picChg chg="add mod">
          <ac:chgData name="Werner, Paula" userId="08308202-ab6f-4e2f-b2a2-31e20cc9148a" providerId="ADAL" clId="{339640EC-4E00-407B-8DF5-3DEBA13C6F8B}" dt="2023-08-28T10:07:18.260" v="664"/>
          <ac:picMkLst>
            <pc:docMk/>
            <pc:sldMk cId="3342582712" sldId="354"/>
            <ac:picMk id="20" creationId="{C5F3C744-8A58-587F-2BFB-DEF080FD0AEB}"/>
          </ac:picMkLst>
        </pc:picChg>
        <pc:picChg chg="add mod">
          <ac:chgData name="Werner, Paula" userId="08308202-ab6f-4e2f-b2a2-31e20cc9148a" providerId="ADAL" clId="{339640EC-4E00-407B-8DF5-3DEBA13C6F8B}" dt="2023-08-28T10:07:18.260" v="664"/>
          <ac:picMkLst>
            <pc:docMk/>
            <pc:sldMk cId="3342582712" sldId="354"/>
            <ac:picMk id="21" creationId="{CF763CE4-C6DA-4959-6BA2-9F16B411BB17}"/>
          </ac:picMkLst>
        </pc:picChg>
        <pc:cxnChg chg="add mod">
          <ac:chgData name="Werner, Paula" userId="08308202-ab6f-4e2f-b2a2-31e20cc9148a" providerId="ADAL" clId="{339640EC-4E00-407B-8DF5-3DEBA13C6F8B}" dt="2023-08-28T10:07:18.260" v="664"/>
          <ac:cxnSpMkLst>
            <pc:docMk/>
            <pc:sldMk cId="3342582712" sldId="354"/>
            <ac:cxnSpMk id="6" creationId="{BB6047F3-2012-3B21-2432-87A83C532E85}"/>
          </ac:cxnSpMkLst>
        </pc:cxnChg>
        <pc:cxnChg chg="add mod">
          <ac:chgData name="Werner, Paula" userId="08308202-ab6f-4e2f-b2a2-31e20cc9148a" providerId="ADAL" clId="{339640EC-4E00-407B-8DF5-3DEBA13C6F8B}" dt="2023-08-28T10:07:18.260" v="664"/>
          <ac:cxnSpMkLst>
            <pc:docMk/>
            <pc:sldMk cId="3342582712" sldId="354"/>
            <ac:cxnSpMk id="9" creationId="{D7A86C73-3A92-2FA0-8083-A095002CCEB7}"/>
          </ac:cxnSpMkLst>
        </pc:cxnChg>
        <pc:cxnChg chg="add mod">
          <ac:chgData name="Werner, Paula" userId="08308202-ab6f-4e2f-b2a2-31e20cc9148a" providerId="ADAL" clId="{339640EC-4E00-407B-8DF5-3DEBA13C6F8B}" dt="2023-08-28T10:07:18.260" v="664"/>
          <ac:cxnSpMkLst>
            <pc:docMk/>
            <pc:sldMk cId="3342582712" sldId="354"/>
            <ac:cxnSpMk id="10" creationId="{4DF05878-3C59-9B72-2E6D-5B0615FE91F9}"/>
          </ac:cxnSpMkLst>
        </pc:cxnChg>
        <pc:cxnChg chg="add mod">
          <ac:chgData name="Werner, Paula" userId="08308202-ab6f-4e2f-b2a2-31e20cc9148a" providerId="ADAL" clId="{339640EC-4E00-407B-8DF5-3DEBA13C6F8B}" dt="2023-08-28T10:07:18.260" v="664"/>
          <ac:cxnSpMkLst>
            <pc:docMk/>
            <pc:sldMk cId="3342582712" sldId="354"/>
            <ac:cxnSpMk id="15" creationId="{1FFACC07-498B-8227-3315-1383EE359F3F}"/>
          </ac:cxnSpMkLst>
        </pc:cxnChg>
        <pc:cxnChg chg="add mod">
          <ac:chgData name="Werner, Paula" userId="08308202-ab6f-4e2f-b2a2-31e20cc9148a" providerId="ADAL" clId="{339640EC-4E00-407B-8DF5-3DEBA13C6F8B}" dt="2023-08-28T10:07:18.260" v="664"/>
          <ac:cxnSpMkLst>
            <pc:docMk/>
            <pc:sldMk cId="3342582712" sldId="354"/>
            <ac:cxnSpMk id="16" creationId="{05253377-B8D3-735C-00CC-E15DC50C0807}"/>
          </ac:cxnSpMkLst>
        </pc:cxnChg>
      </pc:sldChg>
      <pc:sldChg chg="addSp delSp modSp add mod">
        <pc:chgData name="Werner, Paula" userId="08308202-ab6f-4e2f-b2a2-31e20cc9148a" providerId="ADAL" clId="{339640EC-4E00-407B-8DF5-3DEBA13C6F8B}" dt="2023-08-28T10:58:36.271" v="1872" actId="20577"/>
        <pc:sldMkLst>
          <pc:docMk/>
          <pc:sldMk cId="3540153536" sldId="355"/>
        </pc:sldMkLst>
        <pc:spChg chg="del">
          <ac:chgData name="Werner, Paula" userId="08308202-ab6f-4e2f-b2a2-31e20cc9148a" providerId="ADAL" clId="{339640EC-4E00-407B-8DF5-3DEBA13C6F8B}" dt="2023-08-28T10:50:32.665" v="1296" actId="3680"/>
          <ac:spMkLst>
            <pc:docMk/>
            <pc:sldMk cId="3540153536" sldId="355"/>
            <ac:spMk id="2" creationId="{B5EF1C85-DD59-5568-D1C3-42998CFE6A85}"/>
          </ac:spMkLst>
        </pc:spChg>
        <pc:spChg chg="add mod">
          <ac:chgData name="Werner, Paula" userId="08308202-ab6f-4e2f-b2a2-31e20cc9148a" providerId="ADAL" clId="{339640EC-4E00-407B-8DF5-3DEBA13C6F8B}" dt="2023-08-28T10:58:36.271" v="1872" actId="20577"/>
          <ac:spMkLst>
            <pc:docMk/>
            <pc:sldMk cId="3540153536" sldId="355"/>
            <ac:spMk id="6" creationId="{E1B79A05-6983-44A7-FD8D-72AB7C98986B}"/>
          </ac:spMkLst>
        </pc:spChg>
        <pc:graphicFrameChg chg="add del mod ord modGraphic">
          <ac:chgData name="Werner, Paula" userId="08308202-ab6f-4e2f-b2a2-31e20cc9148a" providerId="ADAL" clId="{339640EC-4E00-407B-8DF5-3DEBA13C6F8B}" dt="2023-08-28T10:51:10.111" v="1331" actId="478"/>
          <ac:graphicFrameMkLst>
            <pc:docMk/>
            <pc:sldMk cId="3540153536" sldId="355"/>
            <ac:graphicFrameMk id="4" creationId="{5239852B-C0E3-DC47-6FAF-7E72CBE5B6D5}"/>
          </ac:graphicFrameMkLst>
        </pc:graphicFrameChg>
      </pc:sldChg>
      <pc:sldChg chg="addSp modSp new mod">
        <pc:chgData name="Werner, Paula" userId="08308202-ab6f-4e2f-b2a2-31e20cc9148a" providerId="ADAL" clId="{339640EC-4E00-407B-8DF5-3DEBA13C6F8B}" dt="2023-08-28T11:27:07.536" v="4112" actId="1076"/>
        <pc:sldMkLst>
          <pc:docMk/>
          <pc:sldMk cId="1559950347" sldId="356"/>
        </pc:sldMkLst>
        <pc:spChg chg="mod">
          <ac:chgData name="Werner, Paula" userId="08308202-ab6f-4e2f-b2a2-31e20cc9148a" providerId="ADAL" clId="{339640EC-4E00-407B-8DF5-3DEBA13C6F8B}" dt="2023-08-28T11:22:05.682" v="3760" actId="20577"/>
          <ac:spMkLst>
            <pc:docMk/>
            <pc:sldMk cId="1559950347" sldId="356"/>
            <ac:spMk id="2" creationId="{63AD218F-2210-AB56-DD1E-F8CC313AE459}"/>
          </ac:spMkLst>
        </pc:spChg>
        <pc:picChg chg="add mod">
          <ac:chgData name="Werner, Paula" userId="08308202-ab6f-4e2f-b2a2-31e20cc9148a" providerId="ADAL" clId="{339640EC-4E00-407B-8DF5-3DEBA13C6F8B}" dt="2023-08-28T11:27:07.536" v="4112" actId="1076"/>
          <ac:picMkLst>
            <pc:docMk/>
            <pc:sldMk cId="1559950347" sldId="356"/>
            <ac:picMk id="5" creationId="{E3CBF14C-C60F-F01A-B959-B0438861DC4F}"/>
          </ac:picMkLst>
        </pc:picChg>
      </pc:sldChg>
      <pc:sldChg chg="addSp modSp new mod">
        <pc:chgData name="Werner, Paula" userId="08308202-ab6f-4e2f-b2a2-31e20cc9148a" providerId="ADAL" clId="{339640EC-4E00-407B-8DF5-3DEBA13C6F8B}" dt="2023-08-28T11:26:02.986" v="4108" actId="1076"/>
        <pc:sldMkLst>
          <pc:docMk/>
          <pc:sldMk cId="1168339667" sldId="357"/>
        </pc:sldMkLst>
        <pc:spChg chg="mod">
          <ac:chgData name="Werner, Paula" userId="08308202-ab6f-4e2f-b2a2-31e20cc9148a" providerId="ADAL" clId="{339640EC-4E00-407B-8DF5-3DEBA13C6F8B}" dt="2023-08-28T11:20:21.268" v="3755" actId="20577"/>
          <ac:spMkLst>
            <pc:docMk/>
            <pc:sldMk cId="1168339667" sldId="357"/>
            <ac:spMk id="2" creationId="{E1FA0702-BB86-C433-F9E9-481169E0CB38}"/>
          </ac:spMkLst>
        </pc:spChg>
        <pc:picChg chg="add mod">
          <ac:chgData name="Werner, Paula" userId="08308202-ab6f-4e2f-b2a2-31e20cc9148a" providerId="ADAL" clId="{339640EC-4E00-407B-8DF5-3DEBA13C6F8B}" dt="2023-08-28T11:26:02.986" v="4108" actId="1076"/>
          <ac:picMkLst>
            <pc:docMk/>
            <pc:sldMk cId="1168339667" sldId="357"/>
            <ac:picMk id="5" creationId="{C54602DE-1DF2-2527-0EF7-388D78E9C436}"/>
          </ac:picMkLst>
        </pc:picChg>
      </pc:sldChg>
      <pc:sldChg chg="addSp modSp new mod">
        <pc:chgData name="Werner, Paula" userId="08308202-ab6f-4e2f-b2a2-31e20cc9148a" providerId="ADAL" clId="{339640EC-4E00-407B-8DF5-3DEBA13C6F8B}" dt="2023-08-28T11:26:20.954" v="4110" actId="1076"/>
        <pc:sldMkLst>
          <pc:docMk/>
          <pc:sldMk cId="2273561474" sldId="358"/>
        </pc:sldMkLst>
        <pc:spChg chg="mod">
          <ac:chgData name="Werner, Paula" userId="08308202-ab6f-4e2f-b2a2-31e20cc9148a" providerId="ADAL" clId="{339640EC-4E00-407B-8DF5-3DEBA13C6F8B}" dt="2023-08-28T11:24:23.109" v="4104" actId="20577"/>
          <ac:spMkLst>
            <pc:docMk/>
            <pc:sldMk cId="2273561474" sldId="358"/>
            <ac:spMk id="2" creationId="{007779A7-7AF6-8B88-9605-E8B0C81C0887}"/>
          </ac:spMkLst>
        </pc:spChg>
        <pc:picChg chg="add mod">
          <ac:chgData name="Werner, Paula" userId="08308202-ab6f-4e2f-b2a2-31e20cc9148a" providerId="ADAL" clId="{339640EC-4E00-407B-8DF5-3DEBA13C6F8B}" dt="2023-08-28T11:26:20.954" v="4110" actId="1076"/>
          <ac:picMkLst>
            <pc:docMk/>
            <pc:sldMk cId="2273561474" sldId="358"/>
            <ac:picMk id="5" creationId="{9E882821-B24D-696F-B9D3-CE6C704A1353}"/>
          </ac:picMkLst>
        </pc:picChg>
      </pc:sldChg>
      <pc:sldChg chg="new del">
        <pc:chgData name="Werner, Paula" userId="08308202-ab6f-4e2f-b2a2-31e20cc9148a" providerId="ADAL" clId="{339640EC-4E00-407B-8DF5-3DEBA13C6F8B}" dt="2023-08-28T11:21:57.014" v="3757" actId="680"/>
        <pc:sldMkLst>
          <pc:docMk/>
          <pc:sldMk cId="3573554823" sldId="358"/>
        </pc:sldMkLst>
      </pc:sldChg>
      <pc:sldChg chg="add ord">
        <pc:chgData name="Werner, Paula" userId="08308202-ab6f-4e2f-b2a2-31e20cc9148a" providerId="ADAL" clId="{339640EC-4E00-407B-8DF5-3DEBA13C6F8B}" dt="2023-08-28T11:27:35.612" v="4118"/>
        <pc:sldMkLst>
          <pc:docMk/>
          <pc:sldMk cId="2390232217" sldId="359"/>
        </pc:sldMkLst>
      </pc:sldChg>
      <pc:sldChg chg="new">
        <pc:chgData name="Werner, Paula" userId="08308202-ab6f-4e2f-b2a2-31e20cc9148a" providerId="ADAL" clId="{339640EC-4E00-407B-8DF5-3DEBA13C6F8B}" dt="2023-08-28T11:37:56.870" v="5019" actId="680"/>
        <pc:sldMkLst>
          <pc:docMk/>
          <pc:sldMk cId="1538339060" sldId="360"/>
        </pc:sldMkLst>
      </pc:sldChg>
      <pc:sldChg chg="addSp delSp modSp new mod">
        <pc:chgData name="Werner, Paula" userId="08308202-ab6f-4e2f-b2a2-31e20cc9148a" providerId="ADAL" clId="{339640EC-4E00-407B-8DF5-3DEBA13C6F8B}" dt="2023-08-28T11:41:34.826" v="5101" actId="478"/>
        <pc:sldMkLst>
          <pc:docMk/>
          <pc:sldMk cId="3251245665" sldId="361"/>
        </pc:sldMkLst>
        <pc:spChg chg="del mod">
          <ac:chgData name="Werner, Paula" userId="08308202-ab6f-4e2f-b2a2-31e20cc9148a" providerId="ADAL" clId="{339640EC-4E00-407B-8DF5-3DEBA13C6F8B}" dt="2023-08-28T11:39:05.829" v="5034" actId="478"/>
          <ac:spMkLst>
            <pc:docMk/>
            <pc:sldMk cId="3251245665" sldId="361"/>
            <ac:spMk id="2" creationId="{67F40FBB-B223-60D2-DB33-C7111405238A}"/>
          </ac:spMkLst>
        </pc:spChg>
        <pc:spChg chg="add mod">
          <ac:chgData name="Werner, Paula" userId="08308202-ab6f-4e2f-b2a2-31e20cc9148a" providerId="ADAL" clId="{339640EC-4E00-407B-8DF5-3DEBA13C6F8B}" dt="2023-08-28T11:39:39.724" v="5065" actId="404"/>
          <ac:spMkLst>
            <pc:docMk/>
            <pc:sldMk cId="3251245665" sldId="361"/>
            <ac:spMk id="4" creationId="{B3915AAB-ED79-531C-B12E-0C5519CC4A40}"/>
          </ac:spMkLst>
        </pc:spChg>
        <pc:spChg chg="add mod">
          <ac:chgData name="Werner, Paula" userId="08308202-ab6f-4e2f-b2a2-31e20cc9148a" providerId="ADAL" clId="{339640EC-4E00-407B-8DF5-3DEBA13C6F8B}" dt="2023-08-28T11:39:39.724" v="5065" actId="404"/>
          <ac:spMkLst>
            <pc:docMk/>
            <pc:sldMk cId="3251245665" sldId="361"/>
            <ac:spMk id="5" creationId="{23F9AA56-FD7A-C0F1-CD2E-B26DDCEFE1C9}"/>
          </ac:spMkLst>
        </pc:spChg>
        <pc:spChg chg="mod">
          <ac:chgData name="Werner, Paula" userId="08308202-ab6f-4e2f-b2a2-31e20cc9148a" providerId="ADAL" clId="{339640EC-4E00-407B-8DF5-3DEBA13C6F8B}" dt="2023-08-28T11:40:16.975" v="5070"/>
          <ac:spMkLst>
            <pc:docMk/>
            <pc:sldMk cId="3251245665" sldId="361"/>
            <ac:spMk id="9" creationId="{63F094AA-97FC-5EDC-F146-14651ABED764}"/>
          </ac:spMkLst>
        </pc:spChg>
        <pc:spChg chg="mod">
          <ac:chgData name="Werner, Paula" userId="08308202-ab6f-4e2f-b2a2-31e20cc9148a" providerId="ADAL" clId="{339640EC-4E00-407B-8DF5-3DEBA13C6F8B}" dt="2023-08-28T11:40:16.975" v="5070"/>
          <ac:spMkLst>
            <pc:docMk/>
            <pc:sldMk cId="3251245665" sldId="361"/>
            <ac:spMk id="10" creationId="{8FF7BF5E-4430-8396-AC44-A29B46A4E9E0}"/>
          </ac:spMkLst>
        </pc:spChg>
        <pc:spChg chg="mod">
          <ac:chgData name="Werner, Paula" userId="08308202-ab6f-4e2f-b2a2-31e20cc9148a" providerId="ADAL" clId="{339640EC-4E00-407B-8DF5-3DEBA13C6F8B}" dt="2023-08-28T11:40:17.467" v="5071"/>
          <ac:spMkLst>
            <pc:docMk/>
            <pc:sldMk cId="3251245665" sldId="361"/>
            <ac:spMk id="12" creationId="{CEC5A2F3-3500-8CCB-2BF8-BDBBE450468E}"/>
          </ac:spMkLst>
        </pc:spChg>
        <pc:spChg chg="mod">
          <ac:chgData name="Werner, Paula" userId="08308202-ab6f-4e2f-b2a2-31e20cc9148a" providerId="ADAL" clId="{339640EC-4E00-407B-8DF5-3DEBA13C6F8B}" dt="2023-08-28T11:40:17.467" v="5071"/>
          <ac:spMkLst>
            <pc:docMk/>
            <pc:sldMk cId="3251245665" sldId="361"/>
            <ac:spMk id="13" creationId="{AE1BF2F3-5AF6-9E05-53D7-65E2608314BD}"/>
          </ac:spMkLst>
        </pc:spChg>
        <pc:spChg chg="mod">
          <ac:chgData name="Werner, Paula" userId="08308202-ab6f-4e2f-b2a2-31e20cc9148a" providerId="ADAL" clId="{339640EC-4E00-407B-8DF5-3DEBA13C6F8B}" dt="2023-08-28T11:40:17.886" v="5072"/>
          <ac:spMkLst>
            <pc:docMk/>
            <pc:sldMk cId="3251245665" sldId="361"/>
            <ac:spMk id="15" creationId="{13671F85-E8F7-76FE-81F3-6DA95813F946}"/>
          </ac:spMkLst>
        </pc:spChg>
        <pc:spChg chg="mod">
          <ac:chgData name="Werner, Paula" userId="08308202-ab6f-4e2f-b2a2-31e20cc9148a" providerId="ADAL" clId="{339640EC-4E00-407B-8DF5-3DEBA13C6F8B}" dt="2023-08-28T11:40:17.886" v="5072"/>
          <ac:spMkLst>
            <pc:docMk/>
            <pc:sldMk cId="3251245665" sldId="361"/>
            <ac:spMk id="16" creationId="{0A05FF1C-6E60-9C8A-4FE1-7595A78B9A72}"/>
          </ac:spMkLst>
        </pc:spChg>
        <pc:spChg chg="mod">
          <ac:chgData name="Werner, Paula" userId="08308202-ab6f-4e2f-b2a2-31e20cc9148a" providerId="ADAL" clId="{339640EC-4E00-407B-8DF5-3DEBA13C6F8B}" dt="2023-08-28T11:40:18.329" v="5073"/>
          <ac:spMkLst>
            <pc:docMk/>
            <pc:sldMk cId="3251245665" sldId="361"/>
            <ac:spMk id="18" creationId="{DAADAA25-4405-16DD-B13A-635202F22630}"/>
          </ac:spMkLst>
        </pc:spChg>
        <pc:spChg chg="mod">
          <ac:chgData name="Werner, Paula" userId="08308202-ab6f-4e2f-b2a2-31e20cc9148a" providerId="ADAL" clId="{339640EC-4E00-407B-8DF5-3DEBA13C6F8B}" dt="2023-08-28T11:40:18.329" v="5073"/>
          <ac:spMkLst>
            <pc:docMk/>
            <pc:sldMk cId="3251245665" sldId="361"/>
            <ac:spMk id="19" creationId="{E9CC20C9-5AEE-E592-AEE2-55B203D900AB}"/>
          </ac:spMkLst>
        </pc:spChg>
        <pc:spChg chg="mod">
          <ac:chgData name="Werner, Paula" userId="08308202-ab6f-4e2f-b2a2-31e20cc9148a" providerId="ADAL" clId="{339640EC-4E00-407B-8DF5-3DEBA13C6F8B}" dt="2023-08-28T11:40:18.740" v="5074"/>
          <ac:spMkLst>
            <pc:docMk/>
            <pc:sldMk cId="3251245665" sldId="361"/>
            <ac:spMk id="21" creationId="{A032D7AD-D9DD-5715-4104-5431AADC0F4E}"/>
          </ac:spMkLst>
        </pc:spChg>
        <pc:spChg chg="mod">
          <ac:chgData name="Werner, Paula" userId="08308202-ab6f-4e2f-b2a2-31e20cc9148a" providerId="ADAL" clId="{339640EC-4E00-407B-8DF5-3DEBA13C6F8B}" dt="2023-08-28T11:40:18.740" v="5074"/>
          <ac:spMkLst>
            <pc:docMk/>
            <pc:sldMk cId="3251245665" sldId="361"/>
            <ac:spMk id="22" creationId="{448C9398-3EF0-A555-3BC5-652FE6087276}"/>
          </ac:spMkLst>
        </pc:spChg>
        <pc:spChg chg="mod">
          <ac:chgData name="Werner, Paula" userId="08308202-ab6f-4e2f-b2a2-31e20cc9148a" providerId="ADAL" clId="{339640EC-4E00-407B-8DF5-3DEBA13C6F8B}" dt="2023-08-28T11:40:19.170" v="5075"/>
          <ac:spMkLst>
            <pc:docMk/>
            <pc:sldMk cId="3251245665" sldId="361"/>
            <ac:spMk id="24" creationId="{6818F05D-D567-D195-2687-48D2B1BC84B5}"/>
          </ac:spMkLst>
        </pc:spChg>
        <pc:spChg chg="mod">
          <ac:chgData name="Werner, Paula" userId="08308202-ab6f-4e2f-b2a2-31e20cc9148a" providerId="ADAL" clId="{339640EC-4E00-407B-8DF5-3DEBA13C6F8B}" dt="2023-08-28T11:40:19.170" v="5075"/>
          <ac:spMkLst>
            <pc:docMk/>
            <pc:sldMk cId="3251245665" sldId="361"/>
            <ac:spMk id="25" creationId="{DC0AB85E-289C-9CD7-0067-80A8F2073785}"/>
          </ac:spMkLst>
        </pc:spChg>
        <pc:spChg chg="mod">
          <ac:chgData name="Werner, Paula" userId="08308202-ab6f-4e2f-b2a2-31e20cc9148a" providerId="ADAL" clId="{339640EC-4E00-407B-8DF5-3DEBA13C6F8B}" dt="2023-08-28T11:40:19.634" v="5076"/>
          <ac:spMkLst>
            <pc:docMk/>
            <pc:sldMk cId="3251245665" sldId="361"/>
            <ac:spMk id="27" creationId="{879C24B7-5179-CAB7-5392-F74692CB7395}"/>
          </ac:spMkLst>
        </pc:spChg>
        <pc:spChg chg="mod">
          <ac:chgData name="Werner, Paula" userId="08308202-ab6f-4e2f-b2a2-31e20cc9148a" providerId="ADAL" clId="{339640EC-4E00-407B-8DF5-3DEBA13C6F8B}" dt="2023-08-28T11:40:19.634" v="5076"/>
          <ac:spMkLst>
            <pc:docMk/>
            <pc:sldMk cId="3251245665" sldId="361"/>
            <ac:spMk id="28" creationId="{A01BBA88-360F-0C94-F340-0B6326F751EA}"/>
          </ac:spMkLst>
        </pc:spChg>
        <pc:spChg chg="mod">
          <ac:chgData name="Werner, Paula" userId="08308202-ab6f-4e2f-b2a2-31e20cc9148a" providerId="ADAL" clId="{339640EC-4E00-407B-8DF5-3DEBA13C6F8B}" dt="2023-08-28T11:40:20.040" v="5077"/>
          <ac:spMkLst>
            <pc:docMk/>
            <pc:sldMk cId="3251245665" sldId="361"/>
            <ac:spMk id="30" creationId="{25F0006B-4BAC-4415-6CAD-4CD36580367C}"/>
          </ac:spMkLst>
        </pc:spChg>
        <pc:spChg chg="mod">
          <ac:chgData name="Werner, Paula" userId="08308202-ab6f-4e2f-b2a2-31e20cc9148a" providerId="ADAL" clId="{339640EC-4E00-407B-8DF5-3DEBA13C6F8B}" dt="2023-08-28T11:40:20.040" v="5077"/>
          <ac:spMkLst>
            <pc:docMk/>
            <pc:sldMk cId="3251245665" sldId="361"/>
            <ac:spMk id="31" creationId="{9ED0E289-4932-590A-16C0-AA0BA91B00A7}"/>
          </ac:spMkLst>
        </pc:spChg>
        <pc:spChg chg="mod">
          <ac:chgData name="Werner, Paula" userId="08308202-ab6f-4e2f-b2a2-31e20cc9148a" providerId="ADAL" clId="{339640EC-4E00-407B-8DF5-3DEBA13C6F8B}" dt="2023-08-28T11:40:52.284" v="5086"/>
          <ac:spMkLst>
            <pc:docMk/>
            <pc:sldMk cId="3251245665" sldId="361"/>
            <ac:spMk id="33" creationId="{5475544C-E20C-5022-08D9-84A81CC3AA65}"/>
          </ac:spMkLst>
        </pc:spChg>
        <pc:spChg chg="mod">
          <ac:chgData name="Werner, Paula" userId="08308202-ab6f-4e2f-b2a2-31e20cc9148a" providerId="ADAL" clId="{339640EC-4E00-407B-8DF5-3DEBA13C6F8B}" dt="2023-08-28T11:40:52.284" v="5086"/>
          <ac:spMkLst>
            <pc:docMk/>
            <pc:sldMk cId="3251245665" sldId="361"/>
            <ac:spMk id="34" creationId="{A0F03FBF-3647-914F-71DD-DA76883B10B4}"/>
          </ac:spMkLst>
        </pc:spChg>
        <pc:spChg chg="mod">
          <ac:chgData name="Werner, Paula" userId="08308202-ab6f-4e2f-b2a2-31e20cc9148a" providerId="ADAL" clId="{339640EC-4E00-407B-8DF5-3DEBA13C6F8B}" dt="2023-08-28T11:40:52.284" v="5086"/>
          <ac:spMkLst>
            <pc:docMk/>
            <pc:sldMk cId="3251245665" sldId="361"/>
            <ac:spMk id="35" creationId="{58F54119-107A-5FDD-D5C3-F063011B0F45}"/>
          </ac:spMkLst>
        </pc:spChg>
        <pc:spChg chg="mod">
          <ac:chgData name="Werner, Paula" userId="08308202-ab6f-4e2f-b2a2-31e20cc9148a" providerId="ADAL" clId="{339640EC-4E00-407B-8DF5-3DEBA13C6F8B}" dt="2023-08-28T11:40:52.284" v="5086"/>
          <ac:spMkLst>
            <pc:docMk/>
            <pc:sldMk cId="3251245665" sldId="361"/>
            <ac:spMk id="36" creationId="{7A779F22-19F4-90AF-96E4-7AD05D018C10}"/>
          </ac:spMkLst>
        </pc:spChg>
        <pc:spChg chg="mod">
          <ac:chgData name="Werner, Paula" userId="08308202-ab6f-4e2f-b2a2-31e20cc9148a" providerId="ADAL" clId="{339640EC-4E00-407B-8DF5-3DEBA13C6F8B}" dt="2023-08-28T11:40:52.284" v="5086"/>
          <ac:spMkLst>
            <pc:docMk/>
            <pc:sldMk cId="3251245665" sldId="361"/>
            <ac:spMk id="37" creationId="{24D2A0D5-62C3-F2F6-3AC9-8D6C5551D721}"/>
          </ac:spMkLst>
        </pc:spChg>
        <pc:spChg chg="mod">
          <ac:chgData name="Werner, Paula" userId="08308202-ab6f-4e2f-b2a2-31e20cc9148a" providerId="ADAL" clId="{339640EC-4E00-407B-8DF5-3DEBA13C6F8B}" dt="2023-08-28T11:40:52.838" v="5087"/>
          <ac:spMkLst>
            <pc:docMk/>
            <pc:sldMk cId="3251245665" sldId="361"/>
            <ac:spMk id="39" creationId="{707B6D66-96B1-2BE5-51F7-83D8DD37850F}"/>
          </ac:spMkLst>
        </pc:spChg>
        <pc:spChg chg="mod">
          <ac:chgData name="Werner, Paula" userId="08308202-ab6f-4e2f-b2a2-31e20cc9148a" providerId="ADAL" clId="{339640EC-4E00-407B-8DF5-3DEBA13C6F8B}" dt="2023-08-28T11:40:52.838" v="5087"/>
          <ac:spMkLst>
            <pc:docMk/>
            <pc:sldMk cId="3251245665" sldId="361"/>
            <ac:spMk id="40" creationId="{000794D0-D8A4-433A-DDF4-FA0D3B9F0844}"/>
          </ac:spMkLst>
        </pc:spChg>
        <pc:spChg chg="mod">
          <ac:chgData name="Werner, Paula" userId="08308202-ab6f-4e2f-b2a2-31e20cc9148a" providerId="ADAL" clId="{339640EC-4E00-407B-8DF5-3DEBA13C6F8B}" dt="2023-08-28T11:40:52.838" v="5087"/>
          <ac:spMkLst>
            <pc:docMk/>
            <pc:sldMk cId="3251245665" sldId="361"/>
            <ac:spMk id="41" creationId="{AD96F165-8380-7281-CD40-2F0057AB7E3A}"/>
          </ac:spMkLst>
        </pc:spChg>
        <pc:spChg chg="mod">
          <ac:chgData name="Werner, Paula" userId="08308202-ab6f-4e2f-b2a2-31e20cc9148a" providerId="ADAL" clId="{339640EC-4E00-407B-8DF5-3DEBA13C6F8B}" dt="2023-08-28T11:40:52.838" v="5087"/>
          <ac:spMkLst>
            <pc:docMk/>
            <pc:sldMk cId="3251245665" sldId="361"/>
            <ac:spMk id="42" creationId="{A5368925-B31D-F94E-B978-38A3F40E3F60}"/>
          </ac:spMkLst>
        </pc:spChg>
        <pc:spChg chg="mod">
          <ac:chgData name="Werner, Paula" userId="08308202-ab6f-4e2f-b2a2-31e20cc9148a" providerId="ADAL" clId="{339640EC-4E00-407B-8DF5-3DEBA13C6F8B}" dt="2023-08-28T11:40:52.838" v="5087"/>
          <ac:spMkLst>
            <pc:docMk/>
            <pc:sldMk cId="3251245665" sldId="361"/>
            <ac:spMk id="43" creationId="{C294C7D0-7432-E242-7A71-D60D664B2A7A}"/>
          </ac:spMkLst>
        </pc:spChg>
        <pc:spChg chg="mod">
          <ac:chgData name="Werner, Paula" userId="08308202-ab6f-4e2f-b2a2-31e20cc9148a" providerId="ADAL" clId="{339640EC-4E00-407B-8DF5-3DEBA13C6F8B}" dt="2023-08-28T11:40:53.528" v="5088"/>
          <ac:spMkLst>
            <pc:docMk/>
            <pc:sldMk cId="3251245665" sldId="361"/>
            <ac:spMk id="45" creationId="{D4043DF9-7843-1CD4-084C-21531F48BDA4}"/>
          </ac:spMkLst>
        </pc:spChg>
        <pc:spChg chg="mod">
          <ac:chgData name="Werner, Paula" userId="08308202-ab6f-4e2f-b2a2-31e20cc9148a" providerId="ADAL" clId="{339640EC-4E00-407B-8DF5-3DEBA13C6F8B}" dt="2023-08-28T11:40:53.528" v="5088"/>
          <ac:spMkLst>
            <pc:docMk/>
            <pc:sldMk cId="3251245665" sldId="361"/>
            <ac:spMk id="46" creationId="{83BA5766-BAA8-AC51-ED47-174866827139}"/>
          </ac:spMkLst>
        </pc:spChg>
        <pc:spChg chg="mod">
          <ac:chgData name="Werner, Paula" userId="08308202-ab6f-4e2f-b2a2-31e20cc9148a" providerId="ADAL" clId="{339640EC-4E00-407B-8DF5-3DEBA13C6F8B}" dt="2023-08-28T11:40:53.528" v="5088"/>
          <ac:spMkLst>
            <pc:docMk/>
            <pc:sldMk cId="3251245665" sldId="361"/>
            <ac:spMk id="47" creationId="{1F3FA5BC-3F6C-BF95-0637-71B87A2881A9}"/>
          </ac:spMkLst>
        </pc:spChg>
        <pc:spChg chg="mod">
          <ac:chgData name="Werner, Paula" userId="08308202-ab6f-4e2f-b2a2-31e20cc9148a" providerId="ADAL" clId="{339640EC-4E00-407B-8DF5-3DEBA13C6F8B}" dt="2023-08-28T11:40:53.528" v="5088"/>
          <ac:spMkLst>
            <pc:docMk/>
            <pc:sldMk cId="3251245665" sldId="361"/>
            <ac:spMk id="48" creationId="{0AE05662-4617-4E86-F359-DB8D2877D8FB}"/>
          </ac:spMkLst>
        </pc:spChg>
        <pc:spChg chg="mod">
          <ac:chgData name="Werner, Paula" userId="08308202-ab6f-4e2f-b2a2-31e20cc9148a" providerId="ADAL" clId="{339640EC-4E00-407B-8DF5-3DEBA13C6F8B}" dt="2023-08-28T11:40:53.528" v="5088"/>
          <ac:spMkLst>
            <pc:docMk/>
            <pc:sldMk cId="3251245665" sldId="361"/>
            <ac:spMk id="49" creationId="{0EA13740-C850-5F55-42D8-54D0EFB4388E}"/>
          </ac:spMkLst>
        </pc:spChg>
        <pc:spChg chg="mod">
          <ac:chgData name="Werner, Paula" userId="08308202-ab6f-4e2f-b2a2-31e20cc9148a" providerId="ADAL" clId="{339640EC-4E00-407B-8DF5-3DEBA13C6F8B}" dt="2023-08-28T11:40:54.157" v="5089"/>
          <ac:spMkLst>
            <pc:docMk/>
            <pc:sldMk cId="3251245665" sldId="361"/>
            <ac:spMk id="51" creationId="{B82F65E8-80A2-F814-6031-BA5253FD9BAF}"/>
          </ac:spMkLst>
        </pc:spChg>
        <pc:spChg chg="mod">
          <ac:chgData name="Werner, Paula" userId="08308202-ab6f-4e2f-b2a2-31e20cc9148a" providerId="ADAL" clId="{339640EC-4E00-407B-8DF5-3DEBA13C6F8B}" dt="2023-08-28T11:40:54.157" v="5089"/>
          <ac:spMkLst>
            <pc:docMk/>
            <pc:sldMk cId="3251245665" sldId="361"/>
            <ac:spMk id="52" creationId="{D061B38C-68C3-F4A2-F6A0-72DFB41E90C0}"/>
          </ac:spMkLst>
        </pc:spChg>
        <pc:spChg chg="mod">
          <ac:chgData name="Werner, Paula" userId="08308202-ab6f-4e2f-b2a2-31e20cc9148a" providerId="ADAL" clId="{339640EC-4E00-407B-8DF5-3DEBA13C6F8B}" dt="2023-08-28T11:40:54.157" v="5089"/>
          <ac:spMkLst>
            <pc:docMk/>
            <pc:sldMk cId="3251245665" sldId="361"/>
            <ac:spMk id="53" creationId="{D2FDD37A-351E-CC08-D3B1-E3055B8B45BF}"/>
          </ac:spMkLst>
        </pc:spChg>
        <pc:spChg chg="mod">
          <ac:chgData name="Werner, Paula" userId="08308202-ab6f-4e2f-b2a2-31e20cc9148a" providerId="ADAL" clId="{339640EC-4E00-407B-8DF5-3DEBA13C6F8B}" dt="2023-08-28T11:40:54.157" v="5089"/>
          <ac:spMkLst>
            <pc:docMk/>
            <pc:sldMk cId="3251245665" sldId="361"/>
            <ac:spMk id="54" creationId="{230D64B9-00FC-73BC-3CBB-36E81DF268D0}"/>
          </ac:spMkLst>
        </pc:spChg>
        <pc:spChg chg="mod">
          <ac:chgData name="Werner, Paula" userId="08308202-ab6f-4e2f-b2a2-31e20cc9148a" providerId="ADAL" clId="{339640EC-4E00-407B-8DF5-3DEBA13C6F8B}" dt="2023-08-28T11:40:54.157" v="5089"/>
          <ac:spMkLst>
            <pc:docMk/>
            <pc:sldMk cId="3251245665" sldId="361"/>
            <ac:spMk id="55" creationId="{9468D22B-BAF8-9293-7757-7AAED6FCB859}"/>
          </ac:spMkLst>
        </pc:spChg>
        <pc:spChg chg="mod">
          <ac:chgData name="Werner, Paula" userId="08308202-ab6f-4e2f-b2a2-31e20cc9148a" providerId="ADAL" clId="{339640EC-4E00-407B-8DF5-3DEBA13C6F8B}" dt="2023-08-28T11:40:54.673" v="5090"/>
          <ac:spMkLst>
            <pc:docMk/>
            <pc:sldMk cId="3251245665" sldId="361"/>
            <ac:spMk id="57" creationId="{BA6214D9-907E-F565-8C9C-6904A0D9DA65}"/>
          </ac:spMkLst>
        </pc:spChg>
        <pc:spChg chg="mod">
          <ac:chgData name="Werner, Paula" userId="08308202-ab6f-4e2f-b2a2-31e20cc9148a" providerId="ADAL" clId="{339640EC-4E00-407B-8DF5-3DEBA13C6F8B}" dt="2023-08-28T11:40:54.673" v="5090"/>
          <ac:spMkLst>
            <pc:docMk/>
            <pc:sldMk cId="3251245665" sldId="361"/>
            <ac:spMk id="58" creationId="{E58660BF-479A-9E81-C8A9-B311118BF39A}"/>
          </ac:spMkLst>
        </pc:spChg>
        <pc:spChg chg="mod">
          <ac:chgData name="Werner, Paula" userId="08308202-ab6f-4e2f-b2a2-31e20cc9148a" providerId="ADAL" clId="{339640EC-4E00-407B-8DF5-3DEBA13C6F8B}" dt="2023-08-28T11:40:54.673" v="5090"/>
          <ac:spMkLst>
            <pc:docMk/>
            <pc:sldMk cId="3251245665" sldId="361"/>
            <ac:spMk id="59" creationId="{3DC12F8F-296F-4B4C-92B2-6267D7D2BF7D}"/>
          </ac:spMkLst>
        </pc:spChg>
        <pc:spChg chg="mod">
          <ac:chgData name="Werner, Paula" userId="08308202-ab6f-4e2f-b2a2-31e20cc9148a" providerId="ADAL" clId="{339640EC-4E00-407B-8DF5-3DEBA13C6F8B}" dt="2023-08-28T11:40:54.673" v="5090"/>
          <ac:spMkLst>
            <pc:docMk/>
            <pc:sldMk cId="3251245665" sldId="361"/>
            <ac:spMk id="60" creationId="{DD513146-1B2B-2268-9DCF-366179921C7B}"/>
          </ac:spMkLst>
        </pc:spChg>
        <pc:spChg chg="mod">
          <ac:chgData name="Werner, Paula" userId="08308202-ab6f-4e2f-b2a2-31e20cc9148a" providerId="ADAL" clId="{339640EC-4E00-407B-8DF5-3DEBA13C6F8B}" dt="2023-08-28T11:40:54.673" v="5090"/>
          <ac:spMkLst>
            <pc:docMk/>
            <pc:sldMk cId="3251245665" sldId="361"/>
            <ac:spMk id="61" creationId="{F35BAE26-DAD8-5F5F-4CFE-77F6ADDC2D8E}"/>
          </ac:spMkLst>
        </pc:spChg>
        <pc:grpChg chg="add del mod">
          <ac:chgData name="Werner, Paula" userId="08308202-ab6f-4e2f-b2a2-31e20cc9148a" providerId="ADAL" clId="{339640EC-4E00-407B-8DF5-3DEBA13C6F8B}" dt="2023-08-28T11:41:34.826" v="5101" actId="478"/>
          <ac:grpSpMkLst>
            <pc:docMk/>
            <pc:sldMk cId="3251245665" sldId="361"/>
            <ac:grpSpMk id="8" creationId="{9040166B-9FCF-8FA5-46CB-1CB52AFCE8A0}"/>
          </ac:grpSpMkLst>
        </pc:grpChg>
        <pc:grpChg chg="add mod">
          <ac:chgData name="Werner, Paula" userId="08308202-ab6f-4e2f-b2a2-31e20cc9148a" providerId="ADAL" clId="{339640EC-4E00-407B-8DF5-3DEBA13C6F8B}" dt="2023-08-28T11:40:33.419" v="5084" actId="1076"/>
          <ac:grpSpMkLst>
            <pc:docMk/>
            <pc:sldMk cId="3251245665" sldId="361"/>
            <ac:grpSpMk id="11" creationId="{05455DE0-6EF5-64C1-0738-393034AF534D}"/>
          </ac:grpSpMkLst>
        </pc:grpChg>
        <pc:grpChg chg="add del mod">
          <ac:chgData name="Werner, Paula" userId="08308202-ab6f-4e2f-b2a2-31e20cc9148a" providerId="ADAL" clId="{339640EC-4E00-407B-8DF5-3DEBA13C6F8B}" dt="2023-08-28T11:41:27.811" v="5099" actId="478"/>
          <ac:grpSpMkLst>
            <pc:docMk/>
            <pc:sldMk cId="3251245665" sldId="361"/>
            <ac:grpSpMk id="14" creationId="{998E7D86-F38C-A7AF-F155-B0692E6F17E6}"/>
          </ac:grpSpMkLst>
        </pc:grpChg>
        <pc:grpChg chg="add mod">
          <ac:chgData name="Werner, Paula" userId="08308202-ab6f-4e2f-b2a2-31e20cc9148a" providerId="ADAL" clId="{339640EC-4E00-407B-8DF5-3DEBA13C6F8B}" dt="2023-08-28T11:40:29.362" v="5082" actId="1076"/>
          <ac:grpSpMkLst>
            <pc:docMk/>
            <pc:sldMk cId="3251245665" sldId="361"/>
            <ac:grpSpMk id="17" creationId="{EA24DAD4-3778-60C6-A433-6042257C0BD0}"/>
          </ac:grpSpMkLst>
        </pc:grpChg>
        <pc:grpChg chg="add mod">
          <ac:chgData name="Werner, Paula" userId="08308202-ab6f-4e2f-b2a2-31e20cc9148a" providerId="ADAL" clId="{339640EC-4E00-407B-8DF5-3DEBA13C6F8B}" dt="2023-08-28T11:41:31.001" v="5100" actId="1076"/>
          <ac:grpSpMkLst>
            <pc:docMk/>
            <pc:sldMk cId="3251245665" sldId="361"/>
            <ac:grpSpMk id="20" creationId="{5031ACEA-7F7A-F994-E709-D3E002EBC43E}"/>
          </ac:grpSpMkLst>
        </pc:grpChg>
        <pc:grpChg chg="add mod">
          <ac:chgData name="Werner, Paula" userId="08308202-ab6f-4e2f-b2a2-31e20cc9148a" providerId="ADAL" clId="{339640EC-4E00-407B-8DF5-3DEBA13C6F8B}" dt="2023-08-28T11:40:26.170" v="5080" actId="1076"/>
          <ac:grpSpMkLst>
            <pc:docMk/>
            <pc:sldMk cId="3251245665" sldId="361"/>
            <ac:grpSpMk id="23" creationId="{EF290F3F-33D2-D66B-5548-8235807C8AD6}"/>
          </ac:grpSpMkLst>
        </pc:grpChg>
        <pc:grpChg chg="add mod">
          <ac:chgData name="Werner, Paula" userId="08308202-ab6f-4e2f-b2a2-31e20cc9148a" providerId="ADAL" clId="{339640EC-4E00-407B-8DF5-3DEBA13C6F8B}" dt="2023-08-28T11:40:24.534" v="5079" actId="1076"/>
          <ac:grpSpMkLst>
            <pc:docMk/>
            <pc:sldMk cId="3251245665" sldId="361"/>
            <ac:grpSpMk id="26" creationId="{E3F39CF3-AC53-C3D3-25BE-A1AD1AAEF1BE}"/>
          </ac:grpSpMkLst>
        </pc:grpChg>
        <pc:grpChg chg="add mod">
          <ac:chgData name="Werner, Paula" userId="08308202-ab6f-4e2f-b2a2-31e20cc9148a" providerId="ADAL" clId="{339640EC-4E00-407B-8DF5-3DEBA13C6F8B}" dt="2023-08-28T11:40:21.983" v="5078" actId="1076"/>
          <ac:grpSpMkLst>
            <pc:docMk/>
            <pc:sldMk cId="3251245665" sldId="361"/>
            <ac:grpSpMk id="29" creationId="{6D1ABF91-4ADA-FB3E-9180-690E61CBAF3A}"/>
          </ac:grpSpMkLst>
        </pc:grpChg>
        <pc:grpChg chg="add mod">
          <ac:chgData name="Werner, Paula" userId="08308202-ab6f-4e2f-b2a2-31e20cc9148a" providerId="ADAL" clId="{339640EC-4E00-407B-8DF5-3DEBA13C6F8B}" dt="2023-08-28T11:41:17.911" v="5097" actId="1076"/>
          <ac:grpSpMkLst>
            <pc:docMk/>
            <pc:sldMk cId="3251245665" sldId="361"/>
            <ac:grpSpMk id="32" creationId="{1B176242-52BA-C1F2-BF10-A771A3F548BA}"/>
          </ac:grpSpMkLst>
        </pc:grpChg>
        <pc:grpChg chg="add mod">
          <ac:chgData name="Werner, Paula" userId="08308202-ab6f-4e2f-b2a2-31e20cc9148a" providerId="ADAL" clId="{339640EC-4E00-407B-8DF5-3DEBA13C6F8B}" dt="2023-08-28T11:41:21.063" v="5098" actId="1076"/>
          <ac:grpSpMkLst>
            <pc:docMk/>
            <pc:sldMk cId="3251245665" sldId="361"/>
            <ac:grpSpMk id="38" creationId="{EE2A725D-CC44-B3D6-AD3B-DD1DCFB4EB68}"/>
          </ac:grpSpMkLst>
        </pc:grpChg>
        <pc:grpChg chg="add mod">
          <ac:chgData name="Werner, Paula" userId="08308202-ab6f-4e2f-b2a2-31e20cc9148a" providerId="ADAL" clId="{339640EC-4E00-407B-8DF5-3DEBA13C6F8B}" dt="2023-08-28T11:41:03.632" v="5093" actId="1076"/>
          <ac:grpSpMkLst>
            <pc:docMk/>
            <pc:sldMk cId="3251245665" sldId="361"/>
            <ac:grpSpMk id="44" creationId="{39F6F858-EC71-A81D-8FBE-5A1A67458A96}"/>
          </ac:grpSpMkLst>
        </pc:grpChg>
        <pc:grpChg chg="add mod">
          <ac:chgData name="Werner, Paula" userId="08308202-ab6f-4e2f-b2a2-31e20cc9148a" providerId="ADAL" clId="{339640EC-4E00-407B-8DF5-3DEBA13C6F8B}" dt="2023-08-28T11:41:01.567" v="5092" actId="1076"/>
          <ac:grpSpMkLst>
            <pc:docMk/>
            <pc:sldMk cId="3251245665" sldId="361"/>
            <ac:grpSpMk id="50" creationId="{4E270C13-F424-F259-6468-E2FF82F93A73}"/>
          </ac:grpSpMkLst>
        </pc:grpChg>
        <pc:grpChg chg="add mod">
          <ac:chgData name="Werner, Paula" userId="08308202-ab6f-4e2f-b2a2-31e20cc9148a" providerId="ADAL" clId="{339640EC-4E00-407B-8DF5-3DEBA13C6F8B}" dt="2023-08-28T11:40:58.827" v="5091" actId="1076"/>
          <ac:grpSpMkLst>
            <pc:docMk/>
            <pc:sldMk cId="3251245665" sldId="361"/>
            <ac:grpSpMk id="56" creationId="{C3C0E1D9-5ED9-BA5A-B247-D0CD81767076}"/>
          </ac:grpSpMkLst>
        </pc:grpChg>
        <pc:cxnChg chg="add mod">
          <ac:chgData name="Werner, Paula" userId="08308202-ab6f-4e2f-b2a2-31e20cc9148a" providerId="ADAL" clId="{339640EC-4E00-407B-8DF5-3DEBA13C6F8B}" dt="2023-08-28T11:39:56.840" v="5068" actId="1582"/>
          <ac:cxnSpMkLst>
            <pc:docMk/>
            <pc:sldMk cId="3251245665" sldId="361"/>
            <ac:cxnSpMk id="7" creationId="{4E0C9039-D84C-D84D-358E-022D8C01A2D4}"/>
          </ac:cxnSpMkLst>
        </pc:cxnChg>
      </pc:sldChg>
    </pc:docChg>
  </pc:docChgLst>
  <pc:docChgLst>
    <pc:chgData name="Werner, Paula" userId="08308202-ab6f-4e2f-b2a2-31e20cc9148a" providerId="ADAL" clId="{9DE05AC7-9D5D-4A8F-93FA-AF67142E13C9}"/>
    <pc:docChg chg="undo custSel addSld delSld modSld sldOrd">
      <pc:chgData name="Werner, Paula" userId="08308202-ab6f-4e2f-b2a2-31e20cc9148a" providerId="ADAL" clId="{9DE05AC7-9D5D-4A8F-93FA-AF67142E13C9}" dt="2023-08-23T11:53:59.271" v="1734" actId="47"/>
      <pc:docMkLst>
        <pc:docMk/>
      </pc:docMkLst>
      <pc:sldChg chg="modSp new mod">
        <pc:chgData name="Werner, Paula" userId="08308202-ab6f-4e2f-b2a2-31e20cc9148a" providerId="ADAL" clId="{9DE05AC7-9D5D-4A8F-93FA-AF67142E13C9}" dt="2023-08-23T11:09:43.158" v="90" actId="20577"/>
        <pc:sldMkLst>
          <pc:docMk/>
          <pc:sldMk cId="1176749357" sldId="256"/>
        </pc:sldMkLst>
        <pc:spChg chg="mod">
          <ac:chgData name="Werner, Paula" userId="08308202-ab6f-4e2f-b2a2-31e20cc9148a" providerId="ADAL" clId="{9DE05AC7-9D5D-4A8F-93FA-AF67142E13C9}" dt="2023-08-23T11:06:39.528" v="73" actId="5793"/>
          <ac:spMkLst>
            <pc:docMk/>
            <pc:sldMk cId="1176749357" sldId="256"/>
            <ac:spMk id="2" creationId="{11D9EAEE-B9D5-9405-75B3-B07549784820}"/>
          </ac:spMkLst>
        </pc:spChg>
        <pc:spChg chg="mod">
          <ac:chgData name="Werner, Paula" userId="08308202-ab6f-4e2f-b2a2-31e20cc9148a" providerId="ADAL" clId="{9DE05AC7-9D5D-4A8F-93FA-AF67142E13C9}" dt="2023-08-23T11:09:43.158" v="90" actId="20577"/>
          <ac:spMkLst>
            <pc:docMk/>
            <pc:sldMk cId="1176749357" sldId="256"/>
            <ac:spMk id="3" creationId="{C987C7C1-2475-F947-DA91-C11BDD9CD40B}"/>
          </ac:spMkLst>
        </pc:spChg>
        <pc:spChg chg="mod">
          <ac:chgData name="Werner, Paula" userId="08308202-ab6f-4e2f-b2a2-31e20cc9148a" providerId="ADAL" clId="{9DE05AC7-9D5D-4A8F-93FA-AF67142E13C9}" dt="2023-08-23T11:05:20.763" v="3" actId="20577"/>
          <ac:spMkLst>
            <pc:docMk/>
            <pc:sldMk cId="1176749357" sldId="256"/>
            <ac:spMk id="4" creationId="{5D1F3109-CDBE-F07B-4586-602AB3D76A40}"/>
          </ac:spMkLst>
        </pc:spChg>
      </pc:sldChg>
      <pc:sldChg chg="del">
        <pc:chgData name="Werner, Paula" userId="08308202-ab6f-4e2f-b2a2-31e20cc9148a" providerId="ADAL" clId="{9DE05AC7-9D5D-4A8F-93FA-AF67142E13C9}" dt="2023-08-23T11:04:24.242" v="0" actId="47"/>
        <pc:sldMkLst>
          <pc:docMk/>
          <pc:sldMk cId="3380912827" sldId="256"/>
        </pc:sldMkLst>
      </pc:sldChg>
      <pc:sldChg chg="new del">
        <pc:chgData name="Werner, Paula" userId="08308202-ab6f-4e2f-b2a2-31e20cc9148a" providerId="ADAL" clId="{9DE05AC7-9D5D-4A8F-93FA-AF67142E13C9}" dt="2023-08-23T11:08:05.386" v="77" actId="2696"/>
        <pc:sldMkLst>
          <pc:docMk/>
          <pc:sldMk cId="1327644134" sldId="257"/>
        </pc:sldMkLst>
      </pc:sldChg>
      <pc:sldChg chg="del">
        <pc:chgData name="Werner, Paula" userId="08308202-ab6f-4e2f-b2a2-31e20cc9148a" providerId="ADAL" clId="{9DE05AC7-9D5D-4A8F-93FA-AF67142E13C9}" dt="2023-08-23T11:04:24.242" v="0" actId="47"/>
        <pc:sldMkLst>
          <pc:docMk/>
          <pc:sldMk cId="2731102083" sldId="257"/>
        </pc:sldMkLst>
      </pc:sldChg>
      <pc:sldChg chg="del">
        <pc:chgData name="Werner, Paula" userId="08308202-ab6f-4e2f-b2a2-31e20cc9148a" providerId="ADAL" clId="{9DE05AC7-9D5D-4A8F-93FA-AF67142E13C9}" dt="2023-08-23T11:04:24.242" v="0" actId="47"/>
        <pc:sldMkLst>
          <pc:docMk/>
          <pc:sldMk cId="1669786990" sldId="260"/>
        </pc:sldMkLst>
      </pc:sldChg>
      <pc:sldChg chg="addSp delSp modSp del mod">
        <pc:chgData name="Werner, Paula" userId="08308202-ab6f-4e2f-b2a2-31e20cc9148a" providerId="ADAL" clId="{9DE05AC7-9D5D-4A8F-93FA-AF67142E13C9}" dt="2023-08-23T11:29:32.680" v="1147" actId="1076"/>
        <pc:sldMkLst>
          <pc:docMk/>
          <pc:sldMk cId="3977440179" sldId="262"/>
        </pc:sldMkLst>
        <pc:spChg chg="mod">
          <ac:chgData name="Werner, Paula" userId="08308202-ab6f-4e2f-b2a2-31e20cc9148a" providerId="ADAL" clId="{9DE05AC7-9D5D-4A8F-93FA-AF67142E13C9}" dt="2023-08-23T11:11:01.915" v="118"/>
          <ac:spMkLst>
            <pc:docMk/>
            <pc:sldMk cId="3977440179" sldId="262"/>
            <ac:spMk id="2" creationId="{00000000-0000-0000-0000-000000000000}"/>
          </ac:spMkLst>
        </pc:spChg>
        <pc:spChg chg="del">
          <ac:chgData name="Werner, Paula" userId="08308202-ab6f-4e2f-b2a2-31e20cc9148a" providerId="ADAL" clId="{9DE05AC7-9D5D-4A8F-93FA-AF67142E13C9}" dt="2023-08-23T11:11:26.596" v="119" actId="478"/>
          <ac:spMkLst>
            <pc:docMk/>
            <pc:sldMk cId="3977440179" sldId="262"/>
            <ac:spMk id="3" creationId="{00000000-0000-0000-0000-000000000000}"/>
          </ac:spMkLst>
        </pc:spChg>
        <pc:spChg chg="add del mod">
          <ac:chgData name="Werner, Paula" userId="08308202-ab6f-4e2f-b2a2-31e20cc9148a" providerId="ADAL" clId="{9DE05AC7-9D5D-4A8F-93FA-AF67142E13C9}" dt="2023-08-23T11:11:29.061" v="120" actId="478"/>
          <ac:spMkLst>
            <pc:docMk/>
            <pc:sldMk cId="3977440179" sldId="262"/>
            <ac:spMk id="6" creationId="{511FBC60-C0B2-171C-3537-9EE7506DBBEE}"/>
          </ac:spMkLst>
        </pc:spChg>
        <pc:spChg chg="mod">
          <ac:chgData name="Werner, Paula" userId="08308202-ab6f-4e2f-b2a2-31e20cc9148a" providerId="ADAL" clId="{9DE05AC7-9D5D-4A8F-93FA-AF67142E13C9}" dt="2023-08-23T11:29:32.680" v="1147" actId="1076"/>
          <ac:spMkLst>
            <pc:docMk/>
            <pc:sldMk cId="3977440179" sldId="262"/>
            <ac:spMk id="7" creationId="{00000000-0000-0000-0000-000000000000}"/>
          </ac:spMkLst>
        </pc:spChg>
        <pc:picChg chg="mod">
          <ac:chgData name="Werner, Paula" userId="08308202-ab6f-4e2f-b2a2-31e20cc9148a" providerId="ADAL" clId="{9DE05AC7-9D5D-4A8F-93FA-AF67142E13C9}" dt="2023-08-23T11:29:32.680" v="1147" actId="1076"/>
          <ac:picMkLst>
            <pc:docMk/>
            <pc:sldMk cId="3977440179" sldId="262"/>
            <ac:picMk id="8" creationId="{00000000-0000-0000-0000-000000000000}"/>
          </ac:picMkLst>
        </pc:picChg>
      </pc:sldChg>
      <pc:sldChg chg="new del">
        <pc:chgData name="Werner, Paula" userId="08308202-ab6f-4e2f-b2a2-31e20cc9148a" providerId="ADAL" clId="{9DE05AC7-9D5D-4A8F-93FA-AF67142E13C9}" dt="2023-08-23T11:12:18.079" v="122" actId="680"/>
        <pc:sldMkLst>
          <pc:docMk/>
          <pc:sldMk cId="974066671" sldId="263"/>
        </pc:sldMkLst>
      </pc:sldChg>
      <pc:sldChg chg="del">
        <pc:chgData name="Werner, Paula" userId="08308202-ab6f-4e2f-b2a2-31e20cc9148a" providerId="ADAL" clId="{9DE05AC7-9D5D-4A8F-93FA-AF67142E13C9}" dt="2023-08-23T11:04:24.242" v="0" actId="47"/>
        <pc:sldMkLst>
          <pc:docMk/>
          <pc:sldMk cId="4098800802" sldId="275"/>
        </pc:sldMkLst>
      </pc:sldChg>
      <pc:sldChg chg="del">
        <pc:chgData name="Werner, Paula" userId="08308202-ab6f-4e2f-b2a2-31e20cc9148a" providerId="ADAL" clId="{9DE05AC7-9D5D-4A8F-93FA-AF67142E13C9}" dt="2023-08-23T11:04:24.242" v="0" actId="47"/>
        <pc:sldMkLst>
          <pc:docMk/>
          <pc:sldMk cId="3788568537" sldId="276"/>
        </pc:sldMkLst>
      </pc:sldChg>
      <pc:sldChg chg="del">
        <pc:chgData name="Werner, Paula" userId="08308202-ab6f-4e2f-b2a2-31e20cc9148a" providerId="ADAL" clId="{9DE05AC7-9D5D-4A8F-93FA-AF67142E13C9}" dt="2023-08-23T11:04:24.242" v="0" actId="47"/>
        <pc:sldMkLst>
          <pc:docMk/>
          <pc:sldMk cId="1230811489" sldId="277"/>
        </pc:sldMkLst>
      </pc:sldChg>
      <pc:sldChg chg="del">
        <pc:chgData name="Werner, Paula" userId="08308202-ab6f-4e2f-b2a2-31e20cc9148a" providerId="ADAL" clId="{9DE05AC7-9D5D-4A8F-93FA-AF67142E13C9}" dt="2023-08-23T11:04:24.242" v="0" actId="47"/>
        <pc:sldMkLst>
          <pc:docMk/>
          <pc:sldMk cId="526089701" sldId="278"/>
        </pc:sldMkLst>
      </pc:sldChg>
      <pc:sldChg chg="del">
        <pc:chgData name="Werner, Paula" userId="08308202-ab6f-4e2f-b2a2-31e20cc9148a" providerId="ADAL" clId="{9DE05AC7-9D5D-4A8F-93FA-AF67142E13C9}" dt="2023-08-23T11:04:24.242" v="0" actId="47"/>
        <pc:sldMkLst>
          <pc:docMk/>
          <pc:sldMk cId="1249382055" sldId="279"/>
        </pc:sldMkLst>
      </pc:sldChg>
      <pc:sldChg chg="del">
        <pc:chgData name="Werner, Paula" userId="08308202-ab6f-4e2f-b2a2-31e20cc9148a" providerId="ADAL" clId="{9DE05AC7-9D5D-4A8F-93FA-AF67142E13C9}" dt="2023-08-23T11:04:24.242" v="0" actId="47"/>
        <pc:sldMkLst>
          <pc:docMk/>
          <pc:sldMk cId="1954158446" sldId="280"/>
        </pc:sldMkLst>
      </pc:sldChg>
      <pc:sldChg chg="del">
        <pc:chgData name="Werner, Paula" userId="08308202-ab6f-4e2f-b2a2-31e20cc9148a" providerId="ADAL" clId="{9DE05AC7-9D5D-4A8F-93FA-AF67142E13C9}" dt="2023-08-23T11:04:24.242" v="0" actId="47"/>
        <pc:sldMkLst>
          <pc:docMk/>
          <pc:sldMk cId="2962152135" sldId="281"/>
        </pc:sldMkLst>
      </pc:sldChg>
      <pc:sldChg chg="del">
        <pc:chgData name="Werner, Paula" userId="08308202-ab6f-4e2f-b2a2-31e20cc9148a" providerId="ADAL" clId="{9DE05AC7-9D5D-4A8F-93FA-AF67142E13C9}" dt="2023-08-23T11:04:24.242" v="0" actId="47"/>
        <pc:sldMkLst>
          <pc:docMk/>
          <pc:sldMk cId="4151855854" sldId="282"/>
        </pc:sldMkLst>
      </pc:sldChg>
      <pc:sldChg chg="del">
        <pc:chgData name="Werner, Paula" userId="08308202-ab6f-4e2f-b2a2-31e20cc9148a" providerId="ADAL" clId="{9DE05AC7-9D5D-4A8F-93FA-AF67142E13C9}" dt="2023-08-23T11:04:24.242" v="0" actId="47"/>
        <pc:sldMkLst>
          <pc:docMk/>
          <pc:sldMk cId="3526614867" sldId="283"/>
        </pc:sldMkLst>
      </pc:sldChg>
      <pc:sldChg chg="del">
        <pc:chgData name="Werner, Paula" userId="08308202-ab6f-4e2f-b2a2-31e20cc9148a" providerId="ADAL" clId="{9DE05AC7-9D5D-4A8F-93FA-AF67142E13C9}" dt="2023-08-23T11:04:24.242" v="0" actId="47"/>
        <pc:sldMkLst>
          <pc:docMk/>
          <pc:sldMk cId="3914237326" sldId="284"/>
        </pc:sldMkLst>
      </pc:sldChg>
      <pc:sldChg chg="del">
        <pc:chgData name="Werner, Paula" userId="08308202-ab6f-4e2f-b2a2-31e20cc9148a" providerId="ADAL" clId="{9DE05AC7-9D5D-4A8F-93FA-AF67142E13C9}" dt="2023-08-23T11:04:24.242" v="0" actId="47"/>
        <pc:sldMkLst>
          <pc:docMk/>
          <pc:sldMk cId="1618357895" sldId="285"/>
        </pc:sldMkLst>
      </pc:sldChg>
      <pc:sldChg chg="del">
        <pc:chgData name="Werner, Paula" userId="08308202-ab6f-4e2f-b2a2-31e20cc9148a" providerId="ADAL" clId="{9DE05AC7-9D5D-4A8F-93FA-AF67142E13C9}" dt="2023-08-23T11:04:24.242" v="0" actId="47"/>
        <pc:sldMkLst>
          <pc:docMk/>
          <pc:sldMk cId="4020698807" sldId="286"/>
        </pc:sldMkLst>
      </pc:sldChg>
      <pc:sldChg chg="del">
        <pc:chgData name="Werner, Paula" userId="08308202-ab6f-4e2f-b2a2-31e20cc9148a" providerId="ADAL" clId="{9DE05AC7-9D5D-4A8F-93FA-AF67142E13C9}" dt="2023-08-23T11:04:24.242" v="0" actId="47"/>
        <pc:sldMkLst>
          <pc:docMk/>
          <pc:sldMk cId="3401159557" sldId="287"/>
        </pc:sldMkLst>
      </pc:sldChg>
      <pc:sldChg chg="delSp modSp add mod ord">
        <pc:chgData name="Werner, Paula" userId="08308202-ab6f-4e2f-b2a2-31e20cc9148a" providerId="ADAL" clId="{9DE05AC7-9D5D-4A8F-93FA-AF67142E13C9}" dt="2023-08-23T11:20:43.359" v="741" actId="20577"/>
        <pc:sldMkLst>
          <pc:docMk/>
          <pc:sldMk cId="82437442" sldId="293"/>
        </pc:sldMkLst>
        <pc:spChg chg="mod">
          <ac:chgData name="Werner, Paula" userId="08308202-ab6f-4e2f-b2a2-31e20cc9148a" providerId="ADAL" clId="{9DE05AC7-9D5D-4A8F-93FA-AF67142E13C9}" dt="2023-08-23T11:20:43.359" v="741" actId="20577"/>
          <ac:spMkLst>
            <pc:docMk/>
            <pc:sldMk cId="82437442" sldId="293"/>
            <ac:spMk id="3" creationId="{00000000-0000-0000-0000-000000000000}"/>
          </ac:spMkLst>
        </pc:spChg>
        <pc:picChg chg="del">
          <ac:chgData name="Werner, Paula" userId="08308202-ab6f-4e2f-b2a2-31e20cc9148a" providerId="ADAL" clId="{9DE05AC7-9D5D-4A8F-93FA-AF67142E13C9}" dt="2023-08-23T11:12:27.668" v="127" actId="478"/>
          <ac:picMkLst>
            <pc:docMk/>
            <pc:sldMk cId="82437442" sldId="293"/>
            <ac:picMk id="8" creationId="{0E8CAEC4-2B0A-4A08-ABBC-325C3FC746CC}"/>
          </ac:picMkLst>
        </pc:picChg>
        <pc:picChg chg="del">
          <ac:chgData name="Werner, Paula" userId="08308202-ab6f-4e2f-b2a2-31e20cc9148a" providerId="ADAL" clId="{9DE05AC7-9D5D-4A8F-93FA-AF67142E13C9}" dt="2023-08-23T11:12:29.356" v="128" actId="478"/>
          <ac:picMkLst>
            <pc:docMk/>
            <pc:sldMk cId="82437442" sldId="293"/>
            <ac:picMk id="10" creationId="{A023FE54-0D00-484C-970F-68A1C2B6A7FD}"/>
          </ac:picMkLst>
        </pc:picChg>
        <pc:picChg chg="del">
          <ac:chgData name="Werner, Paula" userId="08308202-ab6f-4e2f-b2a2-31e20cc9148a" providerId="ADAL" clId="{9DE05AC7-9D5D-4A8F-93FA-AF67142E13C9}" dt="2023-08-23T11:12:25.844" v="126" actId="478"/>
          <ac:picMkLst>
            <pc:docMk/>
            <pc:sldMk cId="82437442" sldId="293"/>
            <ac:picMk id="12" creationId="{32E442DB-BB14-4E66-A318-C8628FAECE02}"/>
          </ac:picMkLst>
        </pc:picChg>
      </pc:sldChg>
      <pc:sldChg chg="new">
        <pc:chgData name="Werner, Paula" userId="08308202-ab6f-4e2f-b2a2-31e20cc9148a" providerId="ADAL" clId="{9DE05AC7-9D5D-4A8F-93FA-AF67142E13C9}" dt="2023-08-23T11:20:53.185" v="742" actId="680"/>
        <pc:sldMkLst>
          <pc:docMk/>
          <pc:sldMk cId="11700689" sldId="294"/>
        </pc:sldMkLst>
      </pc:sldChg>
      <pc:sldChg chg="modSp new mod">
        <pc:chgData name="Werner, Paula" userId="08308202-ab6f-4e2f-b2a2-31e20cc9148a" providerId="ADAL" clId="{9DE05AC7-9D5D-4A8F-93FA-AF67142E13C9}" dt="2023-08-23T11:25:45.397" v="1114" actId="20577"/>
        <pc:sldMkLst>
          <pc:docMk/>
          <pc:sldMk cId="165387321" sldId="295"/>
        </pc:sldMkLst>
        <pc:spChg chg="mod">
          <ac:chgData name="Werner, Paula" userId="08308202-ab6f-4e2f-b2a2-31e20cc9148a" providerId="ADAL" clId="{9DE05AC7-9D5D-4A8F-93FA-AF67142E13C9}" dt="2023-08-23T11:25:45.397" v="1114" actId="20577"/>
          <ac:spMkLst>
            <pc:docMk/>
            <pc:sldMk cId="165387321" sldId="295"/>
            <ac:spMk id="2" creationId="{1A7B090D-BF44-74D6-1EA2-699C8B169B59}"/>
          </ac:spMkLst>
        </pc:spChg>
      </pc:sldChg>
      <pc:sldChg chg="addSp modSp add mod">
        <pc:chgData name="Werner, Paula" userId="08308202-ab6f-4e2f-b2a2-31e20cc9148a" providerId="ADAL" clId="{9DE05AC7-9D5D-4A8F-93FA-AF67142E13C9}" dt="2023-08-23T11:31:23.991" v="1365" actId="20577"/>
        <pc:sldMkLst>
          <pc:docMk/>
          <pc:sldMk cId="4172962001" sldId="296"/>
        </pc:sldMkLst>
        <pc:spChg chg="mod">
          <ac:chgData name="Werner, Paula" userId="08308202-ab6f-4e2f-b2a2-31e20cc9148a" providerId="ADAL" clId="{9DE05AC7-9D5D-4A8F-93FA-AF67142E13C9}" dt="2023-08-23T11:26:24.323" v="1141" actId="20577"/>
          <ac:spMkLst>
            <pc:docMk/>
            <pc:sldMk cId="4172962001" sldId="296"/>
            <ac:spMk id="2" creationId="{00000000-0000-0000-0000-000000000000}"/>
          </ac:spMkLst>
        </pc:spChg>
        <pc:spChg chg="add mod">
          <ac:chgData name="Werner, Paula" userId="08308202-ab6f-4e2f-b2a2-31e20cc9148a" providerId="ADAL" clId="{9DE05AC7-9D5D-4A8F-93FA-AF67142E13C9}" dt="2023-08-23T11:31:23.991" v="1365" actId="20577"/>
          <ac:spMkLst>
            <pc:docMk/>
            <pc:sldMk cId="4172962001" sldId="296"/>
            <ac:spMk id="3" creationId="{33F992E1-C71E-A770-1868-F5CE3019B7CB}"/>
          </ac:spMkLst>
        </pc:spChg>
        <pc:spChg chg="mod">
          <ac:chgData name="Werner, Paula" userId="08308202-ab6f-4e2f-b2a2-31e20cc9148a" providerId="ADAL" clId="{9DE05AC7-9D5D-4A8F-93FA-AF67142E13C9}" dt="2023-08-23T11:29:45.359" v="1149" actId="1076"/>
          <ac:spMkLst>
            <pc:docMk/>
            <pc:sldMk cId="4172962001" sldId="296"/>
            <ac:spMk id="4" creationId="{00000000-0000-0000-0000-000000000000}"/>
          </ac:spMkLst>
        </pc:spChg>
        <pc:spChg chg="mod">
          <ac:chgData name="Werner, Paula" userId="08308202-ab6f-4e2f-b2a2-31e20cc9148a" providerId="ADAL" clId="{9DE05AC7-9D5D-4A8F-93FA-AF67142E13C9}" dt="2023-08-23T11:30:04.092" v="1151" actId="1076"/>
          <ac:spMkLst>
            <pc:docMk/>
            <pc:sldMk cId="4172962001" sldId="296"/>
            <ac:spMk id="7" creationId="{00000000-0000-0000-0000-000000000000}"/>
          </ac:spMkLst>
        </pc:spChg>
        <pc:picChg chg="mod">
          <ac:chgData name="Werner, Paula" userId="08308202-ab6f-4e2f-b2a2-31e20cc9148a" providerId="ADAL" clId="{9DE05AC7-9D5D-4A8F-93FA-AF67142E13C9}" dt="2023-08-23T11:30:04.092" v="1151" actId="1076"/>
          <ac:picMkLst>
            <pc:docMk/>
            <pc:sldMk cId="4172962001" sldId="296"/>
            <ac:picMk id="8" creationId="{00000000-0000-0000-0000-000000000000}"/>
          </ac:picMkLst>
        </pc:picChg>
      </pc:sldChg>
      <pc:sldChg chg="modSp add mod">
        <pc:chgData name="Werner, Paula" userId="08308202-ab6f-4e2f-b2a2-31e20cc9148a" providerId="ADAL" clId="{9DE05AC7-9D5D-4A8F-93FA-AF67142E13C9}" dt="2023-08-23T11:34:07.962" v="1422" actId="14100"/>
        <pc:sldMkLst>
          <pc:docMk/>
          <pc:sldMk cId="2721023214" sldId="297"/>
        </pc:sldMkLst>
        <pc:spChg chg="mod">
          <ac:chgData name="Werner, Paula" userId="08308202-ab6f-4e2f-b2a2-31e20cc9148a" providerId="ADAL" clId="{9DE05AC7-9D5D-4A8F-93FA-AF67142E13C9}" dt="2023-08-23T11:33:35.692" v="1420" actId="14100"/>
          <ac:spMkLst>
            <pc:docMk/>
            <pc:sldMk cId="2721023214" sldId="297"/>
            <ac:spMk id="3" creationId="{33F992E1-C71E-A770-1868-F5CE3019B7CB}"/>
          </ac:spMkLst>
        </pc:spChg>
        <pc:spChg chg="mod">
          <ac:chgData name="Werner, Paula" userId="08308202-ab6f-4e2f-b2a2-31e20cc9148a" providerId="ADAL" clId="{9DE05AC7-9D5D-4A8F-93FA-AF67142E13C9}" dt="2023-08-23T11:34:07.962" v="1422" actId="14100"/>
          <ac:spMkLst>
            <pc:docMk/>
            <pc:sldMk cId="2721023214" sldId="297"/>
            <ac:spMk id="7" creationId="{00000000-0000-0000-0000-000000000000}"/>
          </ac:spMkLst>
        </pc:spChg>
        <pc:picChg chg="mod">
          <ac:chgData name="Werner, Paula" userId="08308202-ab6f-4e2f-b2a2-31e20cc9148a" providerId="ADAL" clId="{9DE05AC7-9D5D-4A8F-93FA-AF67142E13C9}" dt="2023-08-23T11:33:23.140" v="1419" actId="1076"/>
          <ac:picMkLst>
            <pc:docMk/>
            <pc:sldMk cId="2721023214" sldId="297"/>
            <ac:picMk id="8" creationId="{00000000-0000-0000-0000-000000000000}"/>
          </ac:picMkLst>
        </pc:picChg>
      </pc:sldChg>
      <pc:sldChg chg="new">
        <pc:chgData name="Werner, Paula" userId="08308202-ab6f-4e2f-b2a2-31e20cc9148a" providerId="ADAL" clId="{9DE05AC7-9D5D-4A8F-93FA-AF67142E13C9}" dt="2023-08-23T11:34:24.196" v="1423" actId="680"/>
        <pc:sldMkLst>
          <pc:docMk/>
          <pc:sldMk cId="2304649442" sldId="298"/>
        </pc:sldMkLst>
      </pc:sldChg>
      <pc:sldChg chg="new">
        <pc:chgData name="Werner, Paula" userId="08308202-ab6f-4e2f-b2a2-31e20cc9148a" providerId="ADAL" clId="{9DE05AC7-9D5D-4A8F-93FA-AF67142E13C9}" dt="2023-08-23T11:34:30.272" v="1424" actId="680"/>
        <pc:sldMkLst>
          <pc:docMk/>
          <pc:sldMk cId="4187186946" sldId="299"/>
        </pc:sldMkLst>
      </pc:sldChg>
      <pc:sldChg chg="new">
        <pc:chgData name="Werner, Paula" userId="08308202-ab6f-4e2f-b2a2-31e20cc9148a" providerId="ADAL" clId="{9DE05AC7-9D5D-4A8F-93FA-AF67142E13C9}" dt="2023-08-23T11:34:34.174" v="1425" actId="680"/>
        <pc:sldMkLst>
          <pc:docMk/>
          <pc:sldMk cId="3969561403" sldId="300"/>
        </pc:sldMkLst>
      </pc:sldChg>
      <pc:sldChg chg="new">
        <pc:chgData name="Werner, Paula" userId="08308202-ab6f-4e2f-b2a2-31e20cc9148a" providerId="ADAL" clId="{9DE05AC7-9D5D-4A8F-93FA-AF67142E13C9}" dt="2023-08-23T11:34:42.371" v="1426" actId="680"/>
        <pc:sldMkLst>
          <pc:docMk/>
          <pc:sldMk cId="2654223329" sldId="301"/>
        </pc:sldMkLst>
      </pc:sldChg>
      <pc:sldChg chg="modSp add mod">
        <pc:chgData name="Werner, Paula" userId="08308202-ab6f-4e2f-b2a2-31e20cc9148a" providerId="ADAL" clId="{9DE05AC7-9D5D-4A8F-93FA-AF67142E13C9}" dt="2023-08-23T11:36:06.961" v="1448" actId="15"/>
        <pc:sldMkLst>
          <pc:docMk/>
          <pc:sldMk cId="324490547" sldId="302"/>
        </pc:sldMkLst>
        <pc:spChg chg="mod">
          <ac:chgData name="Werner, Paula" userId="08308202-ab6f-4e2f-b2a2-31e20cc9148a" providerId="ADAL" clId="{9DE05AC7-9D5D-4A8F-93FA-AF67142E13C9}" dt="2023-08-23T11:35:02.079" v="1442" actId="20577"/>
          <ac:spMkLst>
            <pc:docMk/>
            <pc:sldMk cId="324490547" sldId="302"/>
            <ac:spMk id="3" creationId="{33F992E1-C71E-A770-1868-F5CE3019B7CB}"/>
          </ac:spMkLst>
        </pc:spChg>
        <pc:spChg chg="mod">
          <ac:chgData name="Werner, Paula" userId="08308202-ab6f-4e2f-b2a2-31e20cc9148a" providerId="ADAL" clId="{9DE05AC7-9D5D-4A8F-93FA-AF67142E13C9}" dt="2023-08-23T11:36:06.961" v="1448" actId="15"/>
          <ac:spMkLst>
            <pc:docMk/>
            <pc:sldMk cId="324490547" sldId="302"/>
            <ac:spMk id="7" creationId="{00000000-0000-0000-0000-000000000000}"/>
          </ac:spMkLst>
        </pc:spChg>
      </pc:sldChg>
      <pc:sldChg chg="add del">
        <pc:chgData name="Werner, Paula" userId="08308202-ab6f-4e2f-b2a2-31e20cc9148a" providerId="ADAL" clId="{9DE05AC7-9D5D-4A8F-93FA-AF67142E13C9}" dt="2023-08-23T11:36:38.725" v="1453" actId="47"/>
        <pc:sldMkLst>
          <pc:docMk/>
          <pc:sldMk cId="1321187687" sldId="303"/>
        </pc:sldMkLst>
      </pc:sldChg>
      <pc:sldChg chg="add">
        <pc:chgData name="Werner, Paula" userId="08308202-ab6f-4e2f-b2a2-31e20cc9148a" providerId="ADAL" clId="{9DE05AC7-9D5D-4A8F-93FA-AF67142E13C9}" dt="2023-08-23T11:34:51.572" v="1427"/>
        <pc:sldMkLst>
          <pc:docMk/>
          <pc:sldMk cId="1451191837" sldId="304"/>
        </pc:sldMkLst>
      </pc:sldChg>
      <pc:sldChg chg="add del">
        <pc:chgData name="Werner, Paula" userId="08308202-ab6f-4e2f-b2a2-31e20cc9148a" providerId="ADAL" clId="{9DE05AC7-9D5D-4A8F-93FA-AF67142E13C9}" dt="2023-08-23T11:36:36.509" v="1452" actId="47"/>
        <pc:sldMkLst>
          <pc:docMk/>
          <pc:sldMk cId="2872106618" sldId="305"/>
        </pc:sldMkLst>
      </pc:sldChg>
      <pc:sldChg chg="add">
        <pc:chgData name="Werner, Paula" userId="08308202-ab6f-4e2f-b2a2-31e20cc9148a" providerId="ADAL" clId="{9DE05AC7-9D5D-4A8F-93FA-AF67142E13C9}" dt="2023-08-23T11:34:51.572" v="1427"/>
        <pc:sldMkLst>
          <pc:docMk/>
          <pc:sldMk cId="2175932055" sldId="306"/>
        </pc:sldMkLst>
      </pc:sldChg>
      <pc:sldChg chg="add ord">
        <pc:chgData name="Werner, Paula" userId="08308202-ab6f-4e2f-b2a2-31e20cc9148a" providerId="ADAL" clId="{9DE05AC7-9D5D-4A8F-93FA-AF67142E13C9}" dt="2023-08-23T11:36:34.890" v="1451"/>
        <pc:sldMkLst>
          <pc:docMk/>
          <pc:sldMk cId="2216324344" sldId="307"/>
        </pc:sldMkLst>
      </pc:sldChg>
      <pc:sldChg chg="add ord">
        <pc:chgData name="Werner, Paula" userId="08308202-ab6f-4e2f-b2a2-31e20cc9148a" providerId="ADAL" clId="{9DE05AC7-9D5D-4A8F-93FA-AF67142E13C9}" dt="2023-08-23T11:36:46.147" v="1456"/>
        <pc:sldMkLst>
          <pc:docMk/>
          <pc:sldMk cId="2026803082" sldId="308"/>
        </pc:sldMkLst>
      </pc:sldChg>
      <pc:sldChg chg="addSp delSp modSp add mod">
        <pc:chgData name="Werner, Paula" userId="08308202-ab6f-4e2f-b2a2-31e20cc9148a" providerId="ADAL" clId="{9DE05AC7-9D5D-4A8F-93FA-AF67142E13C9}" dt="2023-08-23T11:39:37.563" v="1513"/>
        <pc:sldMkLst>
          <pc:docMk/>
          <pc:sldMk cId="486522042" sldId="309"/>
        </pc:sldMkLst>
        <pc:spChg chg="mod">
          <ac:chgData name="Werner, Paula" userId="08308202-ab6f-4e2f-b2a2-31e20cc9148a" providerId="ADAL" clId="{9DE05AC7-9D5D-4A8F-93FA-AF67142E13C9}" dt="2023-08-23T11:39:10.530" v="1510" actId="20577"/>
          <ac:spMkLst>
            <pc:docMk/>
            <pc:sldMk cId="486522042" sldId="309"/>
            <ac:spMk id="2" creationId="{00000000-0000-0000-0000-000000000000}"/>
          </ac:spMkLst>
        </pc:spChg>
        <pc:spChg chg="del">
          <ac:chgData name="Werner, Paula" userId="08308202-ab6f-4e2f-b2a2-31e20cc9148a" providerId="ADAL" clId="{9DE05AC7-9D5D-4A8F-93FA-AF67142E13C9}" dt="2023-08-23T11:39:19.968" v="1511" actId="478"/>
          <ac:spMkLst>
            <pc:docMk/>
            <pc:sldMk cId="486522042" sldId="309"/>
            <ac:spMk id="3" creationId="{33F992E1-C71E-A770-1868-F5CE3019B7CB}"/>
          </ac:spMkLst>
        </pc:spChg>
        <pc:spChg chg="add del mod">
          <ac:chgData name="Werner, Paula" userId="08308202-ab6f-4e2f-b2a2-31e20cc9148a" providerId="ADAL" clId="{9DE05AC7-9D5D-4A8F-93FA-AF67142E13C9}" dt="2023-08-23T11:39:23.977" v="1512" actId="478"/>
          <ac:spMkLst>
            <pc:docMk/>
            <pc:sldMk cId="486522042" sldId="309"/>
            <ac:spMk id="6" creationId="{6657D404-3110-F549-1AFE-4A5A9AE78D33}"/>
          </ac:spMkLst>
        </pc:spChg>
        <pc:spChg chg="mod">
          <ac:chgData name="Werner, Paula" userId="08308202-ab6f-4e2f-b2a2-31e20cc9148a" providerId="ADAL" clId="{9DE05AC7-9D5D-4A8F-93FA-AF67142E13C9}" dt="2023-08-23T11:39:37.563" v="1513"/>
          <ac:spMkLst>
            <pc:docMk/>
            <pc:sldMk cId="486522042" sldId="309"/>
            <ac:spMk id="7" creationId="{00000000-0000-0000-0000-000000000000}"/>
          </ac:spMkLst>
        </pc:spChg>
      </pc:sldChg>
      <pc:sldChg chg="add del">
        <pc:chgData name="Werner, Paula" userId="08308202-ab6f-4e2f-b2a2-31e20cc9148a" providerId="ADAL" clId="{9DE05AC7-9D5D-4A8F-93FA-AF67142E13C9}" dt="2023-08-23T11:38:06.616" v="1458" actId="47"/>
        <pc:sldMkLst>
          <pc:docMk/>
          <pc:sldMk cId="1724429438" sldId="310"/>
        </pc:sldMkLst>
      </pc:sldChg>
      <pc:sldChg chg="add">
        <pc:chgData name="Werner, Paula" userId="08308202-ab6f-4e2f-b2a2-31e20cc9148a" providerId="ADAL" clId="{9DE05AC7-9D5D-4A8F-93FA-AF67142E13C9}" dt="2023-08-23T11:38:00.950" v="1457"/>
        <pc:sldMkLst>
          <pc:docMk/>
          <pc:sldMk cId="2151164824" sldId="311"/>
        </pc:sldMkLst>
      </pc:sldChg>
      <pc:sldChg chg="add del">
        <pc:chgData name="Werner, Paula" userId="08308202-ab6f-4e2f-b2a2-31e20cc9148a" providerId="ADAL" clId="{9DE05AC7-9D5D-4A8F-93FA-AF67142E13C9}" dt="2023-08-23T11:38:09.577" v="1459" actId="47"/>
        <pc:sldMkLst>
          <pc:docMk/>
          <pc:sldMk cId="200688419" sldId="312"/>
        </pc:sldMkLst>
      </pc:sldChg>
      <pc:sldChg chg="add">
        <pc:chgData name="Werner, Paula" userId="08308202-ab6f-4e2f-b2a2-31e20cc9148a" providerId="ADAL" clId="{9DE05AC7-9D5D-4A8F-93FA-AF67142E13C9}" dt="2023-08-23T11:38:00.950" v="1457"/>
        <pc:sldMkLst>
          <pc:docMk/>
          <pc:sldMk cId="2271299090" sldId="313"/>
        </pc:sldMkLst>
      </pc:sldChg>
      <pc:sldChg chg="add ord">
        <pc:chgData name="Werner, Paula" userId="08308202-ab6f-4e2f-b2a2-31e20cc9148a" providerId="ADAL" clId="{9DE05AC7-9D5D-4A8F-93FA-AF67142E13C9}" dt="2023-08-23T11:38:16.819" v="1462"/>
        <pc:sldMkLst>
          <pc:docMk/>
          <pc:sldMk cId="3443752893" sldId="314"/>
        </pc:sldMkLst>
      </pc:sldChg>
      <pc:sldChg chg="add ord">
        <pc:chgData name="Werner, Paula" userId="08308202-ab6f-4e2f-b2a2-31e20cc9148a" providerId="ADAL" clId="{9DE05AC7-9D5D-4A8F-93FA-AF67142E13C9}" dt="2023-08-23T11:38:27.423" v="1465"/>
        <pc:sldMkLst>
          <pc:docMk/>
          <pc:sldMk cId="2243047574" sldId="315"/>
        </pc:sldMkLst>
      </pc:sldChg>
      <pc:sldChg chg="modSp add mod">
        <pc:chgData name="Werner, Paula" userId="08308202-ab6f-4e2f-b2a2-31e20cc9148a" providerId="ADAL" clId="{9DE05AC7-9D5D-4A8F-93FA-AF67142E13C9}" dt="2023-08-23T11:42:20.414" v="1596" actId="14100"/>
        <pc:sldMkLst>
          <pc:docMk/>
          <pc:sldMk cId="2264893737" sldId="316"/>
        </pc:sldMkLst>
        <pc:spChg chg="mod">
          <ac:chgData name="Werner, Paula" userId="08308202-ab6f-4e2f-b2a2-31e20cc9148a" providerId="ADAL" clId="{9DE05AC7-9D5D-4A8F-93FA-AF67142E13C9}" dt="2023-08-23T11:41:22.427" v="1591" actId="20577"/>
          <ac:spMkLst>
            <pc:docMk/>
            <pc:sldMk cId="2264893737" sldId="316"/>
            <ac:spMk id="2" creationId="{00000000-0000-0000-0000-000000000000}"/>
          </ac:spMkLst>
        </pc:spChg>
        <pc:spChg chg="mod">
          <ac:chgData name="Werner, Paula" userId="08308202-ab6f-4e2f-b2a2-31e20cc9148a" providerId="ADAL" clId="{9DE05AC7-9D5D-4A8F-93FA-AF67142E13C9}" dt="2023-08-23T11:42:20.414" v="1596" actId="14100"/>
          <ac:spMkLst>
            <pc:docMk/>
            <pc:sldMk cId="2264893737" sldId="316"/>
            <ac:spMk id="7" creationId="{00000000-0000-0000-0000-000000000000}"/>
          </ac:spMkLst>
        </pc:spChg>
      </pc:sldChg>
      <pc:sldChg chg="add del">
        <pc:chgData name="Werner, Paula" userId="08308202-ab6f-4e2f-b2a2-31e20cc9148a" providerId="ADAL" clId="{9DE05AC7-9D5D-4A8F-93FA-AF67142E13C9}" dt="2023-08-23T11:39:51.134" v="1515" actId="47"/>
        <pc:sldMkLst>
          <pc:docMk/>
          <pc:sldMk cId="1146315082" sldId="317"/>
        </pc:sldMkLst>
      </pc:sldChg>
      <pc:sldChg chg="add">
        <pc:chgData name="Werner, Paula" userId="08308202-ab6f-4e2f-b2a2-31e20cc9148a" providerId="ADAL" clId="{9DE05AC7-9D5D-4A8F-93FA-AF67142E13C9}" dt="2023-08-23T11:39:48.409" v="1514"/>
        <pc:sldMkLst>
          <pc:docMk/>
          <pc:sldMk cId="3932361180" sldId="318"/>
        </pc:sldMkLst>
      </pc:sldChg>
      <pc:sldChg chg="add del">
        <pc:chgData name="Werner, Paula" userId="08308202-ab6f-4e2f-b2a2-31e20cc9148a" providerId="ADAL" clId="{9DE05AC7-9D5D-4A8F-93FA-AF67142E13C9}" dt="2023-08-23T11:39:53.911" v="1516" actId="47"/>
        <pc:sldMkLst>
          <pc:docMk/>
          <pc:sldMk cId="573847760" sldId="319"/>
        </pc:sldMkLst>
      </pc:sldChg>
      <pc:sldChg chg="add">
        <pc:chgData name="Werner, Paula" userId="08308202-ab6f-4e2f-b2a2-31e20cc9148a" providerId="ADAL" clId="{9DE05AC7-9D5D-4A8F-93FA-AF67142E13C9}" dt="2023-08-23T11:39:48.409" v="1514"/>
        <pc:sldMkLst>
          <pc:docMk/>
          <pc:sldMk cId="3430474863" sldId="320"/>
        </pc:sldMkLst>
      </pc:sldChg>
      <pc:sldChg chg="add ord">
        <pc:chgData name="Werner, Paula" userId="08308202-ab6f-4e2f-b2a2-31e20cc9148a" providerId="ADAL" clId="{9DE05AC7-9D5D-4A8F-93FA-AF67142E13C9}" dt="2023-08-23T11:40:00.017" v="1519"/>
        <pc:sldMkLst>
          <pc:docMk/>
          <pc:sldMk cId="3029242020" sldId="321"/>
        </pc:sldMkLst>
      </pc:sldChg>
      <pc:sldChg chg="add ord">
        <pc:chgData name="Werner, Paula" userId="08308202-ab6f-4e2f-b2a2-31e20cc9148a" providerId="ADAL" clId="{9DE05AC7-9D5D-4A8F-93FA-AF67142E13C9}" dt="2023-08-23T11:40:07.644" v="1522"/>
        <pc:sldMkLst>
          <pc:docMk/>
          <pc:sldMk cId="3260669806" sldId="322"/>
        </pc:sldMkLst>
      </pc:sldChg>
      <pc:sldChg chg="add ord">
        <pc:chgData name="Werner, Paula" userId="08308202-ab6f-4e2f-b2a2-31e20cc9148a" providerId="ADAL" clId="{9DE05AC7-9D5D-4A8F-93FA-AF67142E13C9}" dt="2023-08-23T11:40:47.546" v="1564"/>
        <pc:sldMkLst>
          <pc:docMk/>
          <pc:sldMk cId="4206141574" sldId="323"/>
        </pc:sldMkLst>
      </pc:sldChg>
      <pc:sldChg chg="modSp add mod">
        <pc:chgData name="Werner, Paula" userId="08308202-ab6f-4e2f-b2a2-31e20cc9148a" providerId="ADAL" clId="{9DE05AC7-9D5D-4A8F-93FA-AF67142E13C9}" dt="2023-08-23T11:48:23.424" v="1648" actId="20577"/>
        <pc:sldMkLst>
          <pc:docMk/>
          <pc:sldMk cId="739677986" sldId="324"/>
        </pc:sldMkLst>
        <pc:spChg chg="mod">
          <ac:chgData name="Werner, Paula" userId="08308202-ab6f-4e2f-b2a2-31e20cc9148a" providerId="ADAL" clId="{9DE05AC7-9D5D-4A8F-93FA-AF67142E13C9}" dt="2023-08-23T11:48:05.615" v="1636" actId="20577"/>
          <ac:spMkLst>
            <pc:docMk/>
            <pc:sldMk cId="739677986" sldId="324"/>
            <ac:spMk id="2" creationId="{00000000-0000-0000-0000-000000000000}"/>
          </ac:spMkLst>
        </pc:spChg>
        <pc:spChg chg="mod">
          <ac:chgData name="Werner, Paula" userId="08308202-ab6f-4e2f-b2a2-31e20cc9148a" providerId="ADAL" clId="{9DE05AC7-9D5D-4A8F-93FA-AF67142E13C9}" dt="2023-08-23T11:48:23.424" v="1648" actId="20577"/>
          <ac:spMkLst>
            <pc:docMk/>
            <pc:sldMk cId="739677986" sldId="324"/>
            <ac:spMk id="7" creationId="{00000000-0000-0000-0000-000000000000}"/>
          </ac:spMkLst>
        </pc:spChg>
      </pc:sldChg>
      <pc:sldChg chg="add del">
        <pc:chgData name="Werner, Paula" userId="08308202-ab6f-4e2f-b2a2-31e20cc9148a" providerId="ADAL" clId="{9DE05AC7-9D5D-4A8F-93FA-AF67142E13C9}" dt="2023-08-23T11:46:48.936" v="1598" actId="47"/>
        <pc:sldMkLst>
          <pc:docMk/>
          <pc:sldMk cId="536069728" sldId="325"/>
        </pc:sldMkLst>
      </pc:sldChg>
      <pc:sldChg chg="add">
        <pc:chgData name="Werner, Paula" userId="08308202-ab6f-4e2f-b2a2-31e20cc9148a" providerId="ADAL" clId="{9DE05AC7-9D5D-4A8F-93FA-AF67142E13C9}" dt="2023-08-23T11:46:45.731" v="1597"/>
        <pc:sldMkLst>
          <pc:docMk/>
          <pc:sldMk cId="1710734516" sldId="326"/>
        </pc:sldMkLst>
      </pc:sldChg>
      <pc:sldChg chg="add del">
        <pc:chgData name="Werner, Paula" userId="08308202-ab6f-4e2f-b2a2-31e20cc9148a" providerId="ADAL" clId="{9DE05AC7-9D5D-4A8F-93FA-AF67142E13C9}" dt="2023-08-23T11:46:52.281" v="1599" actId="47"/>
        <pc:sldMkLst>
          <pc:docMk/>
          <pc:sldMk cId="54996268" sldId="327"/>
        </pc:sldMkLst>
      </pc:sldChg>
      <pc:sldChg chg="add">
        <pc:chgData name="Werner, Paula" userId="08308202-ab6f-4e2f-b2a2-31e20cc9148a" providerId="ADAL" clId="{9DE05AC7-9D5D-4A8F-93FA-AF67142E13C9}" dt="2023-08-23T11:46:45.731" v="1597"/>
        <pc:sldMkLst>
          <pc:docMk/>
          <pc:sldMk cId="3299452438" sldId="328"/>
        </pc:sldMkLst>
      </pc:sldChg>
      <pc:sldChg chg="add del">
        <pc:chgData name="Werner, Paula" userId="08308202-ab6f-4e2f-b2a2-31e20cc9148a" providerId="ADAL" clId="{9DE05AC7-9D5D-4A8F-93FA-AF67142E13C9}" dt="2023-08-23T11:47:12.214" v="1603"/>
        <pc:sldMkLst>
          <pc:docMk/>
          <pc:sldMk cId="634164075" sldId="329"/>
        </pc:sldMkLst>
      </pc:sldChg>
      <pc:sldChg chg="add ord">
        <pc:chgData name="Werner, Paula" userId="08308202-ab6f-4e2f-b2a2-31e20cc9148a" providerId="ADAL" clId="{9DE05AC7-9D5D-4A8F-93FA-AF67142E13C9}" dt="2023-08-23T11:47:19.490" v="1606"/>
        <pc:sldMkLst>
          <pc:docMk/>
          <pc:sldMk cId="2977660208" sldId="329"/>
        </pc:sldMkLst>
      </pc:sldChg>
      <pc:sldChg chg="add del">
        <pc:chgData name="Werner, Paula" userId="08308202-ab6f-4e2f-b2a2-31e20cc9148a" providerId="ADAL" clId="{9DE05AC7-9D5D-4A8F-93FA-AF67142E13C9}" dt="2023-08-23T11:47:11.328" v="1602"/>
        <pc:sldMkLst>
          <pc:docMk/>
          <pc:sldMk cId="183505639" sldId="330"/>
        </pc:sldMkLst>
      </pc:sldChg>
      <pc:sldChg chg="add ord">
        <pc:chgData name="Werner, Paula" userId="08308202-ab6f-4e2f-b2a2-31e20cc9148a" providerId="ADAL" clId="{9DE05AC7-9D5D-4A8F-93FA-AF67142E13C9}" dt="2023-08-23T11:49:26.116" v="1655"/>
        <pc:sldMkLst>
          <pc:docMk/>
          <pc:sldMk cId="2992177695" sldId="330"/>
        </pc:sldMkLst>
      </pc:sldChg>
      <pc:sldChg chg="modSp add mod">
        <pc:chgData name="Werner, Paula" userId="08308202-ab6f-4e2f-b2a2-31e20cc9148a" providerId="ADAL" clId="{9DE05AC7-9D5D-4A8F-93FA-AF67142E13C9}" dt="2023-08-23T11:50:45.071" v="1696" actId="20577"/>
        <pc:sldMkLst>
          <pc:docMk/>
          <pc:sldMk cId="3251973632" sldId="331"/>
        </pc:sldMkLst>
        <pc:spChg chg="mod">
          <ac:chgData name="Werner, Paula" userId="08308202-ab6f-4e2f-b2a2-31e20cc9148a" providerId="ADAL" clId="{9DE05AC7-9D5D-4A8F-93FA-AF67142E13C9}" dt="2023-08-23T11:50:45.071" v="1696" actId="20577"/>
          <ac:spMkLst>
            <pc:docMk/>
            <pc:sldMk cId="3251973632" sldId="331"/>
            <ac:spMk id="2" creationId="{00000000-0000-0000-0000-000000000000}"/>
          </ac:spMkLst>
        </pc:spChg>
        <pc:spChg chg="mod">
          <ac:chgData name="Werner, Paula" userId="08308202-ab6f-4e2f-b2a2-31e20cc9148a" providerId="ADAL" clId="{9DE05AC7-9D5D-4A8F-93FA-AF67142E13C9}" dt="2023-08-23T11:50:33.648" v="1670"/>
          <ac:spMkLst>
            <pc:docMk/>
            <pc:sldMk cId="3251973632" sldId="331"/>
            <ac:spMk id="7" creationId="{00000000-0000-0000-0000-000000000000}"/>
          </ac:spMkLst>
        </pc:spChg>
      </pc:sldChg>
      <pc:sldChg chg="add">
        <pc:chgData name="Werner, Paula" userId="08308202-ab6f-4e2f-b2a2-31e20cc9148a" providerId="ADAL" clId="{9DE05AC7-9D5D-4A8F-93FA-AF67142E13C9}" dt="2023-08-23T11:49:13.667" v="1649"/>
        <pc:sldMkLst>
          <pc:docMk/>
          <pc:sldMk cId="3124223119" sldId="332"/>
        </pc:sldMkLst>
      </pc:sldChg>
      <pc:sldChg chg="add del">
        <pc:chgData name="Werner, Paula" userId="08308202-ab6f-4e2f-b2a2-31e20cc9148a" providerId="ADAL" clId="{9DE05AC7-9D5D-4A8F-93FA-AF67142E13C9}" dt="2023-08-23T11:53:59.271" v="1734" actId="47"/>
        <pc:sldMkLst>
          <pc:docMk/>
          <pc:sldMk cId="208682308" sldId="333"/>
        </pc:sldMkLst>
      </pc:sldChg>
      <pc:sldChg chg="add">
        <pc:chgData name="Werner, Paula" userId="08308202-ab6f-4e2f-b2a2-31e20cc9148a" providerId="ADAL" clId="{9DE05AC7-9D5D-4A8F-93FA-AF67142E13C9}" dt="2023-08-23T11:49:16.703" v="1650"/>
        <pc:sldMkLst>
          <pc:docMk/>
          <pc:sldMk cId="789588835" sldId="334"/>
        </pc:sldMkLst>
      </pc:sldChg>
      <pc:sldChg chg="add del ord">
        <pc:chgData name="Werner, Paula" userId="08308202-ab6f-4e2f-b2a2-31e20cc9148a" providerId="ADAL" clId="{9DE05AC7-9D5D-4A8F-93FA-AF67142E13C9}" dt="2023-08-23T11:53:56.803" v="1733" actId="47"/>
        <pc:sldMkLst>
          <pc:docMk/>
          <pc:sldMk cId="1880153303" sldId="335"/>
        </pc:sldMkLst>
      </pc:sldChg>
      <pc:sldChg chg="modSp add mod">
        <pc:chgData name="Werner, Paula" userId="08308202-ab6f-4e2f-b2a2-31e20cc9148a" providerId="ADAL" clId="{9DE05AC7-9D5D-4A8F-93FA-AF67142E13C9}" dt="2023-08-23T11:52:25.180" v="1732" actId="20577"/>
        <pc:sldMkLst>
          <pc:docMk/>
          <pc:sldMk cId="1442608128" sldId="336"/>
        </pc:sldMkLst>
        <pc:spChg chg="mod">
          <ac:chgData name="Werner, Paula" userId="08308202-ab6f-4e2f-b2a2-31e20cc9148a" providerId="ADAL" clId="{9DE05AC7-9D5D-4A8F-93FA-AF67142E13C9}" dt="2023-08-23T11:52:25.180" v="1732" actId="20577"/>
          <ac:spMkLst>
            <pc:docMk/>
            <pc:sldMk cId="1442608128" sldId="336"/>
            <ac:spMk id="2" creationId="{00000000-0000-0000-0000-000000000000}"/>
          </ac:spMkLst>
        </pc:spChg>
        <pc:spChg chg="mod">
          <ac:chgData name="Werner, Paula" userId="08308202-ab6f-4e2f-b2a2-31e20cc9148a" providerId="ADAL" clId="{9DE05AC7-9D5D-4A8F-93FA-AF67142E13C9}" dt="2023-08-23T11:52:16.377" v="1704"/>
          <ac:spMkLst>
            <pc:docMk/>
            <pc:sldMk cId="1442608128" sldId="336"/>
            <ac:spMk id="7" creationId="{00000000-0000-0000-0000-000000000000}"/>
          </ac:spMkLst>
        </pc:spChg>
      </pc:sldChg>
      <pc:sldChg chg="add">
        <pc:chgData name="Werner, Paula" userId="08308202-ab6f-4e2f-b2a2-31e20cc9148a" providerId="ADAL" clId="{9DE05AC7-9D5D-4A8F-93FA-AF67142E13C9}" dt="2023-08-23T11:50:55.104" v="1697"/>
        <pc:sldMkLst>
          <pc:docMk/>
          <pc:sldMk cId="2432805428" sldId="337"/>
        </pc:sldMkLst>
      </pc:sldChg>
      <pc:sldChg chg="add">
        <pc:chgData name="Werner, Paula" userId="08308202-ab6f-4e2f-b2a2-31e20cc9148a" providerId="ADAL" clId="{9DE05AC7-9D5D-4A8F-93FA-AF67142E13C9}" dt="2023-08-23T11:50:55.104" v="1697"/>
        <pc:sldMkLst>
          <pc:docMk/>
          <pc:sldMk cId="3740011858" sldId="338"/>
        </pc:sldMkLst>
      </pc:sldChg>
      <pc:sldChg chg="add ord">
        <pc:chgData name="Werner, Paula" userId="08308202-ab6f-4e2f-b2a2-31e20cc9148a" providerId="ADAL" clId="{9DE05AC7-9D5D-4A8F-93FA-AF67142E13C9}" dt="2023-08-23T11:51:01.655" v="1700"/>
        <pc:sldMkLst>
          <pc:docMk/>
          <pc:sldMk cId="445856769" sldId="339"/>
        </pc:sldMkLst>
      </pc:sldChg>
      <pc:sldChg chg="add ord">
        <pc:chgData name="Werner, Paula" userId="08308202-ab6f-4e2f-b2a2-31e20cc9148a" providerId="ADAL" clId="{9DE05AC7-9D5D-4A8F-93FA-AF67142E13C9}" dt="2023-08-23T11:51:07.001" v="1703"/>
        <pc:sldMkLst>
          <pc:docMk/>
          <pc:sldMk cId="1052138037" sldId="340"/>
        </pc:sldMkLst>
      </pc:sldChg>
      <pc:sldMasterChg chg="delSldLayout">
        <pc:chgData name="Werner, Paula" userId="08308202-ab6f-4e2f-b2a2-31e20cc9148a" providerId="ADAL" clId="{9DE05AC7-9D5D-4A8F-93FA-AF67142E13C9}" dt="2023-08-23T11:04:24.242" v="0" actId="47"/>
        <pc:sldMasterMkLst>
          <pc:docMk/>
          <pc:sldMasterMk cId="3411923117" sldId="2147483684"/>
        </pc:sldMasterMkLst>
        <pc:sldLayoutChg chg="del">
          <pc:chgData name="Werner, Paula" userId="08308202-ab6f-4e2f-b2a2-31e20cc9148a" providerId="ADAL" clId="{9DE05AC7-9D5D-4A8F-93FA-AF67142E13C9}" dt="2023-08-23T11:04:24.242" v="0" actId="47"/>
          <pc:sldLayoutMkLst>
            <pc:docMk/>
            <pc:sldMasterMk cId="3411923117" sldId="2147483684"/>
            <pc:sldLayoutMk cId="367347752" sldId="2147483722"/>
          </pc:sldLayoutMkLst>
        </pc:sldLayoutChg>
      </pc:sldMasterChg>
      <pc:sldMasterChg chg="delSldLayout">
        <pc:chgData name="Werner, Paula" userId="08308202-ab6f-4e2f-b2a2-31e20cc9148a" providerId="ADAL" clId="{9DE05AC7-9D5D-4A8F-93FA-AF67142E13C9}" dt="2023-08-23T11:46:52.281" v="1599" actId="47"/>
        <pc:sldMasterMkLst>
          <pc:docMk/>
          <pc:sldMasterMk cId="3952977996" sldId="2147483698"/>
        </pc:sldMasterMkLst>
        <pc:sldLayoutChg chg="del">
          <pc:chgData name="Werner, Paula" userId="08308202-ab6f-4e2f-b2a2-31e20cc9148a" providerId="ADAL" clId="{9DE05AC7-9D5D-4A8F-93FA-AF67142E13C9}" dt="2023-08-23T11:38:09.577" v="1459" actId="47"/>
          <pc:sldLayoutMkLst>
            <pc:docMk/>
            <pc:sldMasterMk cId="3952977996" sldId="2147483698"/>
            <pc:sldLayoutMk cId="105383803" sldId="2147483722"/>
          </pc:sldLayoutMkLst>
        </pc:sldLayoutChg>
        <pc:sldLayoutChg chg="del">
          <pc:chgData name="Werner, Paula" userId="08308202-ab6f-4e2f-b2a2-31e20cc9148a" providerId="ADAL" clId="{9DE05AC7-9D5D-4A8F-93FA-AF67142E13C9}" dt="2023-08-23T11:39:53.911" v="1516" actId="47"/>
          <pc:sldLayoutMkLst>
            <pc:docMk/>
            <pc:sldMasterMk cId="3952977996" sldId="2147483698"/>
            <pc:sldLayoutMk cId="607522688" sldId="2147483722"/>
          </pc:sldLayoutMkLst>
        </pc:sldLayoutChg>
        <pc:sldLayoutChg chg="del">
          <pc:chgData name="Werner, Paula" userId="08308202-ab6f-4e2f-b2a2-31e20cc9148a" providerId="ADAL" clId="{9DE05AC7-9D5D-4A8F-93FA-AF67142E13C9}" dt="2023-08-23T11:46:52.281" v="1599" actId="47"/>
          <pc:sldLayoutMkLst>
            <pc:docMk/>
            <pc:sldMasterMk cId="3952977996" sldId="2147483698"/>
            <pc:sldLayoutMk cId="673995678" sldId="2147483722"/>
          </pc:sldLayoutMkLst>
        </pc:sldLayoutChg>
        <pc:sldLayoutChg chg="del">
          <pc:chgData name="Werner, Paula" userId="08308202-ab6f-4e2f-b2a2-31e20cc9148a" providerId="ADAL" clId="{9DE05AC7-9D5D-4A8F-93FA-AF67142E13C9}" dt="2023-08-23T11:36:38.725" v="1453" actId="47"/>
          <pc:sldLayoutMkLst>
            <pc:docMk/>
            <pc:sldMasterMk cId="3952977996" sldId="2147483698"/>
            <pc:sldLayoutMk cId="2464276834" sldId="2147483722"/>
          </pc:sldLayoutMkLst>
        </pc:sldLayoutChg>
      </pc:sldMasterChg>
    </pc:docChg>
  </pc:docChgLst>
  <pc:docChgLst>
    <pc:chgData name="Werner, Paula" userId="08308202-ab6f-4e2f-b2a2-31e20cc9148a" providerId="ADAL" clId="{0D9803FD-EC3A-48EC-9DB0-1105F19360BE}"/>
    <pc:docChg chg="modSld">
      <pc:chgData name="Werner, Paula" userId="08308202-ab6f-4e2f-b2a2-31e20cc9148a" providerId="ADAL" clId="{0D9803FD-EC3A-48EC-9DB0-1105F19360BE}" dt="2024-01-11T13:30:37.994" v="8" actId="14100"/>
      <pc:docMkLst>
        <pc:docMk/>
      </pc:docMkLst>
      <pc:sldChg chg="modSp mod">
        <pc:chgData name="Werner, Paula" userId="08308202-ab6f-4e2f-b2a2-31e20cc9148a" providerId="ADAL" clId="{0D9803FD-EC3A-48EC-9DB0-1105F19360BE}" dt="2024-01-11T13:29:04.951" v="0" actId="14100"/>
        <pc:sldMkLst>
          <pc:docMk/>
          <pc:sldMk cId="2721023214" sldId="297"/>
        </pc:sldMkLst>
        <pc:spChg chg="mod">
          <ac:chgData name="Werner, Paula" userId="08308202-ab6f-4e2f-b2a2-31e20cc9148a" providerId="ADAL" clId="{0D9803FD-EC3A-48EC-9DB0-1105F19360BE}" dt="2024-01-11T13:29:04.951" v="0" actId="14100"/>
          <ac:spMkLst>
            <pc:docMk/>
            <pc:sldMk cId="2721023214" sldId="297"/>
            <ac:spMk id="7" creationId="{00000000-0000-0000-0000-000000000000}"/>
          </ac:spMkLst>
        </pc:spChg>
      </pc:sldChg>
      <pc:sldChg chg="modSp mod">
        <pc:chgData name="Werner, Paula" userId="08308202-ab6f-4e2f-b2a2-31e20cc9148a" providerId="ADAL" clId="{0D9803FD-EC3A-48EC-9DB0-1105F19360BE}" dt="2024-01-11T13:29:14.692" v="1" actId="14100"/>
        <pc:sldMkLst>
          <pc:docMk/>
          <pc:sldMk cId="324490547" sldId="302"/>
        </pc:sldMkLst>
        <pc:spChg chg="mod">
          <ac:chgData name="Werner, Paula" userId="08308202-ab6f-4e2f-b2a2-31e20cc9148a" providerId="ADAL" clId="{0D9803FD-EC3A-48EC-9DB0-1105F19360BE}" dt="2024-01-11T13:29:14.692" v="1" actId="14100"/>
          <ac:spMkLst>
            <pc:docMk/>
            <pc:sldMk cId="324490547" sldId="302"/>
            <ac:spMk id="7" creationId="{00000000-0000-0000-0000-000000000000}"/>
          </ac:spMkLst>
        </pc:spChg>
      </pc:sldChg>
      <pc:sldChg chg="modSp mod">
        <pc:chgData name="Werner, Paula" userId="08308202-ab6f-4e2f-b2a2-31e20cc9148a" providerId="ADAL" clId="{0D9803FD-EC3A-48EC-9DB0-1105F19360BE}" dt="2024-01-11T13:29:32.576" v="3" actId="14100"/>
        <pc:sldMkLst>
          <pc:docMk/>
          <pc:sldMk cId="2175932055" sldId="306"/>
        </pc:sldMkLst>
        <pc:spChg chg="mod">
          <ac:chgData name="Werner, Paula" userId="08308202-ab6f-4e2f-b2a2-31e20cc9148a" providerId="ADAL" clId="{0D9803FD-EC3A-48EC-9DB0-1105F19360BE}" dt="2024-01-11T13:29:32.576" v="3" actId="14100"/>
          <ac:spMkLst>
            <pc:docMk/>
            <pc:sldMk cId="2175932055" sldId="306"/>
            <ac:spMk id="2" creationId="{B5EF1C85-DD59-5568-D1C3-42998CFE6A85}"/>
          </ac:spMkLst>
        </pc:spChg>
      </pc:sldChg>
      <pc:sldChg chg="modSp mod">
        <pc:chgData name="Werner, Paula" userId="08308202-ab6f-4e2f-b2a2-31e20cc9148a" providerId="ADAL" clId="{0D9803FD-EC3A-48EC-9DB0-1105F19360BE}" dt="2024-01-11T13:29:39.216" v="4" actId="14100"/>
        <pc:sldMkLst>
          <pc:docMk/>
          <pc:sldMk cId="486522042" sldId="309"/>
        </pc:sldMkLst>
        <pc:spChg chg="mod">
          <ac:chgData name="Werner, Paula" userId="08308202-ab6f-4e2f-b2a2-31e20cc9148a" providerId="ADAL" clId="{0D9803FD-EC3A-48EC-9DB0-1105F19360BE}" dt="2024-01-11T13:29:39.216" v="4" actId="14100"/>
          <ac:spMkLst>
            <pc:docMk/>
            <pc:sldMk cId="486522042" sldId="309"/>
            <ac:spMk id="7" creationId="{00000000-0000-0000-0000-000000000000}"/>
          </ac:spMkLst>
        </pc:spChg>
      </pc:sldChg>
      <pc:sldChg chg="modSp mod">
        <pc:chgData name="Werner, Paula" userId="08308202-ab6f-4e2f-b2a2-31e20cc9148a" providerId="ADAL" clId="{0D9803FD-EC3A-48EC-9DB0-1105F19360BE}" dt="2024-01-11T13:29:46.502" v="5" actId="14100"/>
        <pc:sldMkLst>
          <pc:docMk/>
          <pc:sldMk cId="4206141574" sldId="323"/>
        </pc:sldMkLst>
        <pc:spChg chg="mod">
          <ac:chgData name="Werner, Paula" userId="08308202-ab6f-4e2f-b2a2-31e20cc9148a" providerId="ADAL" clId="{0D9803FD-EC3A-48EC-9DB0-1105F19360BE}" dt="2024-01-11T13:29:46.502" v="5" actId="14100"/>
          <ac:spMkLst>
            <pc:docMk/>
            <pc:sldMk cId="4206141574" sldId="323"/>
            <ac:spMk id="7" creationId="{00000000-0000-0000-0000-000000000000}"/>
          </ac:spMkLst>
        </pc:spChg>
      </pc:sldChg>
      <pc:sldChg chg="modSp mod">
        <pc:chgData name="Werner, Paula" userId="08308202-ab6f-4e2f-b2a2-31e20cc9148a" providerId="ADAL" clId="{0D9803FD-EC3A-48EC-9DB0-1105F19360BE}" dt="2024-01-11T13:30:27.101" v="7" actId="14100"/>
        <pc:sldMkLst>
          <pc:docMk/>
          <pc:sldMk cId="3251973632" sldId="331"/>
        </pc:sldMkLst>
        <pc:spChg chg="mod">
          <ac:chgData name="Werner, Paula" userId="08308202-ab6f-4e2f-b2a2-31e20cc9148a" providerId="ADAL" clId="{0D9803FD-EC3A-48EC-9DB0-1105F19360BE}" dt="2024-01-11T13:30:27.101" v="7" actId="14100"/>
          <ac:spMkLst>
            <pc:docMk/>
            <pc:sldMk cId="3251973632" sldId="331"/>
            <ac:spMk id="7" creationId="{00000000-0000-0000-0000-000000000000}"/>
          </ac:spMkLst>
        </pc:spChg>
      </pc:sldChg>
      <pc:sldChg chg="modSp mod">
        <pc:chgData name="Werner, Paula" userId="08308202-ab6f-4e2f-b2a2-31e20cc9148a" providerId="ADAL" clId="{0D9803FD-EC3A-48EC-9DB0-1105F19360BE}" dt="2024-01-11T13:30:19.629" v="6" actId="14100"/>
        <pc:sldMkLst>
          <pc:docMk/>
          <pc:sldMk cId="1442608128" sldId="336"/>
        </pc:sldMkLst>
        <pc:spChg chg="mod">
          <ac:chgData name="Werner, Paula" userId="08308202-ab6f-4e2f-b2a2-31e20cc9148a" providerId="ADAL" clId="{0D9803FD-EC3A-48EC-9DB0-1105F19360BE}" dt="2024-01-11T13:30:19.629" v="6" actId="14100"/>
          <ac:spMkLst>
            <pc:docMk/>
            <pc:sldMk cId="1442608128" sldId="336"/>
            <ac:spMk id="7" creationId="{00000000-0000-0000-0000-000000000000}"/>
          </ac:spMkLst>
        </pc:spChg>
      </pc:sldChg>
      <pc:sldChg chg="modSp mod">
        <pc:chgData name="Werner, Paula" userId="08308202-ab6f-4e2f-b2a2-31e20cc9148a" providerId="ADAL" clId="{0D9803FD-EC3A-48EC-9DB0-1105F19360BE}" dt="2024-01-11T13:30:37.994" v="8" actId="14100"/>
        <pc:sldMkLst>
          <pc:docMk/>
          <pc:sldMk cId="3740011858" sldId="338"/>
        </pc:sldMkLst>
        <pc:spChg chg="mod">
          <ac:chgData name="Werner, Paula" userId="08308202-ab6f-4e2f-b2a2-31e20cc9148a" providerId="ADAL" clId="{0D9803FD-EC3A-48EC-9DB0-1105F19360BE}" dt="2024-01-11T13:30:37.994" v="8" actId="14100"/>
          <ac:spMkLst>
            <pc:docMk/>
            <pc:sldMk cId="3740011858" sldId="338"/>
            <ac:spMk id="2" creationId="{B5EF1C85-DD59-5568-D1C3-42998CFE6A8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A4396424-E4FD-4E7A-9374-9E61F1B32A01}" type="datetimeFigureOut">
              <a:rPr lang="de-DE" smtClean="0"/>
              <a:t>11.01.2024</a:t>
            </a:fld>
            <a:endParaRPr lang="de-DE"/>
          </a:p>
        </p:txBody>
      </p:sp>
      <p:sp>
        <p:nvSpPr>
          <p:cNvPr id="4" name="Folienbildplatzhalter 3"/>
          <p:cNvSpPr>
            <a:spLocks noGrp="1" noRot="1" noChangeAspect="1"/>
          </p:cNvSpPr>
          <p:nvPr>
            <p:ph type="sldImg" idx="2"/>
          </p:nvPr>
        </p:nvSpPr>
        <p:spPr>
          <a:xfrm>
            <a:off x="992188" y="1239838"/>
            <a:ext cx="4835525" cy="334803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6CBEB034-05A9-4396-BE02-81B8D830AF17}" type="slidenum">
              <a:rPr lang="de-DE" smtClean="0"/>
              <a:t>‹Nr.›</a:t>
            </a:fld>
            <a:endParaRPr lang="de-DE"/>
          </a:p>
        </p:txBody>
      </p:sp>
    </p:spTree>
    <p:extLst>
      <p:ext uri="{BB962C8B-B14F-4D97-AF65-F5344CB8AC3E}">
        <p14:creationId xmlns:p14="http://schemas.microsoft.com/office/powerpoint/2010/main" val="21614762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BEB034-05A9-4396-BE02-81B8D830AF17}" type="slidenum">
              <a:rPr lang="de-DE" smtClean="0"/>
              <a:t>10</a:t>
            </a:fld>
            <a:endParaRPr lang="de-DE"/>
          </a:p>
        </p:txBody>
      </p:sp>
    </p:spTree>
    <p:extLst>
      <p:ext uri="{BB962C8B-B14F-4D97-AF65-F5344CB8AC3E}">
        <p14:creationId xmlns:p14="http://schemas.microsoft.com/office/powerpoint/2010/main" val="16628202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BEB034-05A9-4396-BE02-81B8D830AF17}" type="slidenum">
              <a:rPr lang="de-DE" smtClean="0"/>
              <a:t>15</a:t>
            </a:fld>
            <a:endParaRPr lang="de-DE"/>
          </a:p>
        </p:txBody>
      </p:sp>
    </p:spTree>
    <p:extLst>
      <p:ext uri="{BB962C8B-B14F-4D97-AF65-F5344CB8AC3E}">
        <p14:creationId xmlns:p14="http://schemas.microsoft.com/office/powerpoint/2010/main" val="1627129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6CBEB034-05A9-4396-BE02-81B8D830AF17}" type="slidenum">
              <a:rPr lang="de-DE" smtClean="0"/>
              <a:t>17</a:t>
            </a:fld>
            <a:endParaRPr lang="de-DE"/>
          </a:p>
        </p:txBody>
      </p:sp>
    </p:spTree>
    <p:extLst>
      <p:ext uri="{BB962C8B-B14F-4D97-AF65-F5344CB8AC3E}">
        <p14:creationId xmlns:p14="http://schemas.microsoft.com/office/powerpoint/2010/main" val="3703103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erste Seit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368424" y="1620000"/>
            <a:ext cx="7200000" cy="3600000"/>
          </a:xfrm>
        </p:spPr>
        <p:txBody>
          <a:bodyPr>
            <a:noAutofit/>
          </a:bodyPr>
          <a:lstStyle>
            <a:lvl1pPr marL="0" indent="0" algn="ctr">
              <a:spcBef>
                <a:spcPts val="0"/>
              </a:spcBef>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p>
        </p:txBody>
      </p:sp>
      <p:sp>
        <p:nvSpPr>
          <p:cNvPr id="8" name="Titel 7"/>
          <p:cNvSpPr>
            <a:spLocks noGrp="1"/>
          </p:cNvSpPr>
          <p:nvPr>
            <p:ph type="title"/>
          </p:nvPr>
        </p:nvSpPr>
        <p:spPr/>
        <p:txBody>
          <a:bodyPr>
            <a:noAutofit/>
          </a:bodyPr>
          <a:lstStyle/>
          <a:p>
            <a:r>
              <a:rPr lang="de-DE" dirty="0"/>
              <a:t>Titelmasterformat durch Klicken bearbeiten</a:t>
            </a:r>
          </a:p>
        </p:txBody>
      </p:sp>
      <p:sp>
        <p:nvSpPr>
          <p:cNvPr id="10" name="Textplatzhalter 9"/>
          <p:cNvSpPr>
            <a:spLocks noGrp="1"/>
          </p:cNvSpPr>
          <p:nvPr>
            <p:ph type="body" sz="quarter" idx="11"/>
          </p:nvPr>
        </p:nvSpPr>
        <p:spPr>
          <a:xfrm>
            <a:off x="1368000" y="5580950"/>
            <a:ext cx="7200000" cy="540000"/>
          </a:xfrm>
        </p:spPr>
        <p:txBody>
          <a:bodyPr anchor="ctr">
            <a:noAutofit/>
          </a:bodyPr>
          <a:lstStyle>
            <a:lvl1pPr>
              <a:defRPr b="1"/>
            </a:lvl1pPr>
          </a:lstStyle>
          <a:p>
            <a:pPr lvl="0"/>
            <a:endParaRPr lang="de-DE" dirty="0"/>
          </a:p>
        </p:txBody>
      </p:sp>
    </p:spTree>
    <p:extLst>
      <p:ext uri="{BB962C8B-B14F-4D97-AF65-F5344CB8AC3E}">
        <p14:creationId xmlns:p14="http://schemas.microsoft.com/office/powerpoint/2010/main" val="3667053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Aufgabe 4">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Foliennummernplatzhalter 2"/>
          <p:cNvSpPr>
            <a:spLocks noGrp="1"/>
          </p:cNvSpPr>
          <p:nvPr>
            <p:ph type="sldNum" sz="quarter" idx="10"/>
          </p:nvPr>
        </p:nvSpPr>
        <p:spPr/>
        <p:txBody>
          <a:bodyPr/>
          <a:lstStyle/>
          <a:p>
            <a:fld id="{649AAC7D-4B30-4604-BD35-0C4E56313D0D}" type="slidenum">
              <a:rPr lang="de-DE" smtClean="0"/>
              <a:pPr/>
              <a:t>‹Nr.›</a:t>
            </a:fld>
            <a:endParaRPr lang="de-DE"/>
          </a:p>
        </p:txBody>
      </p:sp>
      <p:sp>
        <p:nvSpPr>
          <p:cNvPr id="4"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76598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Entsorgung">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t">
            <a:noAutofit/>
          </a:bodyPr>
          <a:lstStyle>
            <a:lvl1pPr marL="177800" indent="-177800">
              <a:spcBef>
                <a:spcPts val="600"/>
              </a:spcBef>
              <a:buFont typeface="Arial" panose="020B0604020202020204" pitchFamily="34" charset="0"/>
              <a:buChar char="•"/>
              <a:defRPr/>
            </a:lvl1pPr>
          </a:lstStyle>
          <a:p>
            <a:pPr lvl="0"/>
            <a:endParaRPr lang="de-DE" dirty="0"/>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3960000" y="720000"/>
            <a:ext cx="2052000" cy="540000"/>
          </a:xfrm>
          <a:prstGeom prst="rect">
            <a:avLst/>
          </a:prstGeom>
          <a:noFill/>
        </p:spPr>
        <p:txBody>
          <a:bodyPr wrap="none" rtlCol="0" anchor="ctr">
            <a:noAutofit/>
          </a:bodyPr>
          <a:lstStyle/>
          <a:p>
            <a:pPr algn="ctr"/>
            <a:r>
              <a:rPr lang="de-DE" sz="2800" dirty="0"/>
              <a:t>Entsorgung</a:t>
            </a:r>
          </a:p>
        </p:txBody>
      </p:sp>
      <p:pic>
        <p:nvPicPr>
          <p:cNvPr id="2" name="Grafik 1"/>
          <p:cNvPicPr>
            <a:picLocks noChangeAspect="1"/>
          </p:cNvPicPr>
          <p:nvPr userDrawn="1"/>
        </p:nvPicPr>
        <p:blipFill>
          <a:blip r:embed="rId2"/>
          <a:stretch>
            <a:fillRect/>
          </a:stretch>
        </p:blipFill>
        <p:spPr>
          <a:xfrm>
            <a:off x="396000" y="504000"/>
            <a:ext cx="814784" cy="900000"/>
          </a:xfrm>
          <a:prstGeom prst="rect">
            <a:avLst/>
          </a:prstGeom>
        </p:spPr>
      </p:pic>
    </p:spTree>
    <p:extLst>
      <p:ext uri="{BB962C8B-B14F-4D97-AF65-F5344CB8AC3E}">
        <p14:creationId xmlns:p14="http://schemas.microsoft.com/office/powerpoint/2010/main" val="1350675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Hilfe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7"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626985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Hilfe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noChangeAspect="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500000" y="720000"/>
            <a:ext cx="900000" cy="540000"/>
          </a:xfrm>
          <a:prstGeom prst="rect">
            <a:avLst/>
          </a:prstGeom>
          <a:noFill/>
        </p:spPr>
        <p:txBody>
          <a:bodyPr wrap="none" rtlCol="0" anchor="ctr">
            <a:noAutofit/>
          </a:bodyPr>
          <a:lstStyle/>
          <a:p>
            <a:pPr algn="ctr"/>
            <a:r>
              <a:rPr lang="de-DE" sz="2800" dirty="0"/>
              <a:t>Hilfe</a:t>
            </a:r>
          </a:p>
        </p:txBody>
      </p:sp>
      <p:pic>
        <p:nvPicPr>
          <p:cNvPr id="8" name="Inhaltsplatzhalter 30"/>
          <p:cNvPicPr>
            <a:picLocks noChangeAspect="1"/>
          </p:cNvPicPr>
          <p:nvPr userDrawn="1"/>
        </p:nvPicPr>
        <p:blipFill>
          <a:blip r:embed="rId2"/>
          <a:stretch>
            <a:fillRect/>
          </a:stretch>
        </p:blipFill>
        <p:spPr>
          <a:xfrm>
            <a:off x="540000" y="540000"/>
            <a:ext cx="582121" cy="1080000"/>
          </a:xfrm>
          <a:prstGeom prst="rect">
            <a:avLst/>
          </a:prstGeom>
        </p:spPr>
      </p:pic>
    </p:spTree>
    <p:extLst>
      <p:ext uri="{BB962C8B-B14F-4D97-AF65-F5344CB8AC3E}">
        <p14:creationId xmlns:p14="http://schemas.microsoft.com/office/powerpoint/2010/main" val="3884157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Loesung 1">
    <p:spTree>
      <p:nvGrpSpPr>
        <p:cNvPr id="1" name=""/>
        <p:cNvGrpSpPr/>
        <p:nvPr/>
      </p:nvGrpSpPr>
      <p:grpSpPr>
        <a:xfrm>
          <a:off x="0" y="0"/>
          <a:ext cx="0" cy="0"/>
          <a:chOff x="0" y="0"/>
          <a:chExt cx="0" cy="0"/>
        </a:xfrm>
      </p:grpSpPr>
      <p:sp>
        <p:nvSpPr>
          <p:cNvPr id="3" name="Inhaltsplatzhalter 2"/>
          <p:cNvSpPr>
            <a:spLocks noGrp="1"/>
          </p:cNvSpPr>
          <p:nvPr>
            <p:ph idx="1"/>
          </p:nvPr>
        </p:nvSpPr>
        <p:spPr>
          <a:xfrm>
            <a:off x="1368000" y="1440000"/>
            <a:ext cx="7200000" cy="432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7"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4155585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Loesung 2">
    <p:spTree>
      <p:nvGrpSpPr>
        <p:cNvPr id="1" name=""/>
        <p:cNvGrpSpPr/>
        <p:nvPr/>
      </p:nvGrpSpPr>
      <p:grpSpPr>
        <a:xfrm>
          <a:off x="0" y="0"/>
          <a:ext cx="0" cy="0"/>
          <a:chOff x="0" y="0"/>
          <a:chExt cx="0" cy="0"/>
        </a:xfrm>
      </p:grpSpPr>
      <p:sp>
        <p:nvSpPr>
          <p:cNvPr id="3" name="Inhaltsplatzhalter 2"/>
          <p:cNvSpPr>
            <a:spLocks noGrp="1"/>
          </p:cNvSpPr>
          <p:nvPr>
            <p:ph idx="1"/>
          </p:nvPr>
        </p:nvSpPr>
        <p:spPr>
          <a:xfrm>
            <a:off x="1366838" y="1440000"/>
            <a:ext cx="7200000" cy="3600000"/>
          </a:xfrm>
        </p:spPr>
        <p:txBody>
          <a:bodyPr anchor="ctr">
            <a:noAutofit/>
          </a:bodyPr>
          <a:lstStyle>
            <a:lvl1pPr algn="l">
              <a:defRPr sz="2400"/>
            </a:lvl1pPr>
            <a:lvl2pPr algn="l">
              <a:defRPr sz="2400"/>
            </a:lvl2pPr>
            <a:lvl3pPr algn="l">
              <a:defRPr sz="2400"/>
            </a:lvl3pPr>
            <a:lvl4pPr algn="l">
              <a:defRPr sz="2400"/>
            </a:lvl4pPr>
            <a:lvl5pPr algn="l">
              <a:defRPr sz="24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noAutofit/>
          </a:bodyPr>
          <a:lstStyle/>
          <a:p>
            <a:fld id="{649AAC7D-4B30-4604-BD35-0C4E56313D0D}" type="slidenum">
              <a:rPr lang="de-DE" smtClean="0"/>
              <a:t>‹Nr.›</a:t>
            </a:fld>
            <a:endParaRPr lang="de-DE"/>
          </a:p>
        </p:txBody>
      </p:sp>
      <p:sp>
        <p:nvSpPr>
          <p:cNvPr id="5" name="Inhaltsplatzhalter 4"/>
          <p:cNvSpPr>
            <a:spLocks noGrp="1"/>
          </p:cNvSpPr>
          <p:nvPr>
            <p:ph sz="quarter" idx="14"/>
          </p:nvPr>
        </p:nvSpPr>
        <p:spPr>
          <a:xfrm>
            <a:off x="720000" y="5220000"/>
            <a:ext cx="900000" cy="900000"/>
          </a:xfrm>
        </p:spPr>
        <p:txBody>
          <a:bodyPr>
            <a:noAutofit/>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noAutofit/>
          </a:bodyPr>
          <a:lstStyle>
            <a:lvl1pPr>
              <a:defRPr sz="2000" b="0">
                <a:solidFill>
                  <a:schemeClr val="accent1"/>
                </a:solidFill>
              </a:defRPr>
            </a:lvl1pPr>
          </a:lstStyle>
          <a:p>
            <a:pPr lvl="0"/>
            <a:r>
              <a:rPr lang="de-DE" dirty="0"/>
              <a:t>Textmasterformat bearbeiten</a:t>
            </a:r>
          </a:p>
        </p:txBody>
      </p:sp>
      <p:sp>
        <p:nvSpPr>
          <p:cNvPr id="10" name="Textfeld 9"/>
          <p:cNvSpPr txBox="1"/>
          <p:nvPr userDrawn="1"/>
        </p:nvSpPr>
        <p:spPr>
          <a:xfrm>
            <a:off x="4284000" y="720000"/>
            <a:ext cx="1366080" cy="540000"/>
          </a:xfrm>
          <a:prstGeom prst="rect">
            <a:avLst/>
          </a:prstGeom>
          <a:noFill/>
        </p:spPr>
        <p:txBody>
          <a:bodyPr wrap="none" rtlCol="0" anchor="ctr">
            <a:noAutofit/>
          </a:bodyPr>
          <a:lstStyle/>
          <a:p>
            <a:pPr algn="ctr"/>
            <a:r>
              <a:rPr lang="de-DE" sz="2800" dirty="0"/>
              <a:t>Lösung</a:t>
            </a:r>
          </a:p>
        </p:txBody>
      </p:sp>
      <p:pic>
        <p:nvPicPr>
          <p:cNvPr id="8" name="Inhaltsplatzhalter 33"/>
          <p:cNvPicPr>
            <a:picLocks noChangeAspect="1"/>
          </p:cNvPicPr>
          <p:nvPr userDrawn="1"/>
        </p:nvPicPr>
        <p:blipFill>
          <a:blip r:embed="rId2"/>
          <a:stretch>
            <a:fillRect/>
          </a:stretch>
        </p:blipFill>
        <p:spPr>
          <a:xfrm>
            <a:off x="540000" y="540000"/>
            <a:ext cx="466644" cy="1080000"/>
          </a:xfrm>
          <a:prstGeom prst="rect">
            <a:avLst/>
          </a:prstGeom>
        </p:spPr>
      </p:pic>
    </p:spTree>
    <p:extLst>
      <p:ext uri="{BB962C8B-B14F-4D97-AF65-F5344CB8AC3E}">
        <p14:creationId xmlns:p14="http://schemas.microsoft.com/office/powerpoint/2010/main" val="2436846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Selbsteinschätzung">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noAutofit/>
          </a:bodyPr>
          <a:lstStyle/>
          <a:p>
            <a:fld id="{649AAC7D-4B30-4604-BD35-0C4E56313D0D}" type="slidenum">
              <a:rPr lang="de-DE" smtClean="0"/>
              <a:pPr/>
              <a:t>‹Nr.›</a:t>
            </a:fld>
            <a:endParaRPr lang="de-DE"/>
          </a:p>
        </p:txBody>
      </p:sp>
      <p:sp>
        <p:nvSpPr>
          <p:cNvPr id="5" name="Textfeld 4"/>
          <p:cNvSpPr txBox="1"/>
          <p:nvPr userDrawn="1"/>
        </p:nvSpPr>
        <p:spPr>
          <a:xfrm>
            <a:off x="2664000" y="1438190"/>
            <a:ext cx="4608000" cy="360000"/>
          </a:xfrm>
          <a:prstGeom prst="rect">
            <a:avLst/>
          </a:prstGeom>
          <a:noFill/>
        </p:spPr>
        <p:txBody>
          <a:bodyPr wrap="none" rtlCol="0">
            <a:noAutofit/>
          </a:bodyPr>
          <a:lstStyle/>
          <a:p>
            <a:r>
              <a:rPr lang="de-DE" b="1" dirty="0"/>
              <a:t>Ordne</a:t>
            </a:r>
            <a:r>
              <a:rPr lang="de-DE" b="1" baseline="0" dirty="0"/>
              <a:t> dich gedanklich einem Smiley zu.</a:t>
            </a:r>
            <a:endParaRPr lang="de-DE" b="1" dirty="0"/>
          </a:p>
        </p:txBody>
      </p:sp>
      <p:sp>
        <p:nvSpPr>
          <p:cNvPr id="7" name="Textplatzhalter 6"/>
          <p:cNvSpPr>
            <a:spLocks noGrp="1"/>
          </p:cNvSpPr>
          <p:nvPr>
            <p:ph type="body" sz="quarter" idx="11"/>
          </p:nvPr>
        </p:nvSpPr>
        <p:spPr>
          <a:xfrm>
            <a:off x="1366838" y="1980000"/>
            <a:ext cx="7199312" cy="720000"/>
          </a:xfrm>
        </p:spPr>
        <p:txBody>
          <a:bodyPr>
            <a:noAutofit/>
          </a:bodyPr>
          <a:lstStyle/>
          <a:p>
            <a:pPr lvl="0"/>
            <a:r>
              <a:rPr lang="de-DE" dirty="0"/>
              <a:t>Textmasterformat bearbeiten</a:t>
            </a:r>
          </a:p>
        </p:txBody>
      </p:sp>
      <p:sp>
        <p:nvSpPr>
          <p:cNvPr id="13" name="Textplatzhalter 12"/>
          <p:cNvSpPr>
            <a:spLocks noGrp="1"/>
          </p:cNvSpPr>
          <p:nvPr>
            <p:ph type="body" sz="quarter" idx="12"/>
          </p:nvPr>
        </p:nvSpPr>
        <p:spPr>
          <a:xfrm>
            <a:off x="1366838" y="4140000"/>
            <a:ext cx="7199312" cy="1980000"/>
          </a:xfrm>
        </p:spPr>
        <p:txBody>
          <a:bodyPr anchor="t">
            <a:noAutofit/>
          </a:bodyPr>
          <a:lstStyle>
            <a:lvl1pPr marL="180000" indent="-180000">
              <a:buFont typeface="Arial" panose="020B0604020202020204" pitchFamily="34" charset="0"/>
              <a:buChar char="•"/>
              <a:defRPr/>
            </a:lvl1pPr>
            <a:lvl2pPr marL="180000" indent="-180000">
              <a:buFont typeface="Arial" panose="020B0604020202020204" pitchFamily="34" charset="0"/>
              <a:buChar char="•"/>
              <a:defRPr/>
            </a:lvl2pPr>
            <a:lvl3pPr marL="180000" indent="-180000">
              <a:buFont typeface="Arial" panose="020B0604020202020204" pitchFamily="34" charset="0"/>
              <a:buChar char="•"/>
              <a:defRPr/>
            </a:lvl3pPr>
            <a:lvl4pPr marL="180000" indent="-180000">
              <a:buFont typeface="Arial" panose="020B0604020202020204" pitchFamily="34" charset="0"/>
              <a:buChar char="•"/>
              <a:defRPr/>
            </a:lvl4pPr>
            <a:lvl5pPr marL="180000" indent="-180000">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6" name="Grafik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40000" y="2880000"/>
            <a:ext cx="5262410" cy="1080000"/>
          </a:xfrm>
          <a:prstGeom prst="rect">
            <a:avLst/>
          </a:prstGeom>
        </p:spPr>
      </p:pic>
      <p:pic>
        <p:nvPicPr>
          <p:cNvPr id="9" name="Grafik 8"/>
          <p:cNvPicPr>
            <a:picLocks noChangeAspect="1"/>
          </p:cNvPicPr>
          <p:nvPr userDrawn="1"/>
        </p:nvPicPr>
        <p:blipFill>
          <a:blip r:embed="rId3"/>
          <a:stretch>
            <a:fillRect/>
          </a:stretch>
        </p:blipFill>
        <p:spPr>
          <a:xfrm>
            <a:off x="540000" y="433324"/>
            <a:ext cx="493664" cy="1080000"/>
          </a:xfrm>
          <a:prstGeom prst="rect">
            <a:avLst/>
          </a:prstGeom>
        </p:spPr>
      </p:pic>
      <p:sp>
        <p:nvSpPr>
          <p:cNvPr id="10" name="Textfeld 9"/>
          <p:cNvSpPr txBox="1"/>
          <p:nvPr userDrawn="1"/>
        </p:nvSpPr>
        <p:spPr>
          <a:xfrm>
            <a:off x="3199434" y="703324"/>
            <a:ext cx="3534120" cy="540000"/>
          </a:xfrm>
          <a:prstGeom prst="rect">
            <a:avLst/>
          </a:prstGeom>
          <a:noFill/>
        </p:spPr>
        <p:txBody>
          <a:bodyPr wrap="none" rtlCol="0" anchor="ctr">
            <a:noAutofit/>
          </a:bodyPr>
          <a:lstStyle/>
          <a:p>
            <a:pPr algn="ctr"/>
            <a:r>
              <a:rPr lang="de-DE" sz="2800" dirty="0"/>
              <a:t>Selbsteinschätzung</a:t>
            </a:r>
          </a:p>
        </p:txBody>
      </p:sp>
    </p:spTree>
    <p:extLst>
      <p:ext uri="{BB962C8B-B14F-4D97-AF65-F5344CB8AC3E}">
        <p14:creationId xmlns:p14="http://schemas.microsoft.com/office/powerpoint/2010/main" val="14064874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Rueckseite">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16961DB-6A4C-470A-BFE3-24928CEFD386}" type="slidenum">
              <a:rPr lang="de-DE" smtClean="0"/>
              <a:pPr/>
              <a:t>‹Nr.›</a:t>
            </a:fld>
            <a:endParaRPr lang="de-DE"/>
          </a:p>
        </p:txBody>
      </p:sp>
    </p:spTree>
    <p:extLst>
      <p:ext uri="{BB962C8B-B14F-4D97-AF65-F5344CB8AC3E}">
        <p14:creationId xmlns:p14="http://schemas.microsoft.com/office/powerpoint/2010/main" val="146486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nSpc>
                <a:spcPct val="100000"/>
              </a:lnSpc>
              <a:defRPr/>
            </a:lvl1pPr>
          </a:lstStyle>
          <a:p>
            <a:r>
              <a:rPr lang="de-DE" dirty="0"/>
              <a:t>Titelmasterformat durch Klicken bearbeiten</a:t>
            </a:r>
          </a:p>
        </p:txBody>
      </p:sp>
      <p:sp>
        <p:nvSpPr>
          <p:cNvPr id="3" name="Inhaltsplatzhalter 2"/>
          <p:cNvSpPr>
            <a:spLocks noGrp="1"/>
          </p:cNvSpPr>
          <p:nvPr>
            <p:ph idx="1"/>
          </p:nvPr>
        </p:nvSpPr>
        <p:spPr/>
        <p:txBody>
          <a:bodyPr/>
          <a:lstStyle>
            <a:lvl1pPr>
              <a:lnSpc>
                <a:spcPct val="100000"/>
              </a:lnSpc>
              <a:spcBef>
                <a:spcPts val="0"/>
              </a:spcBef>
              <a:defRPr/>
            </a:lvl1pPr>
            <a:lvl2pPr>
              <a:lnSpc>
                <a:spcPct val="100000"/>
              </a:lnSpc>
              <a:spcBef>
                <a:spcPts val="0"/>
              </a:spcBef>
              <a:defRPr/>
            </a:lvl2pPr>
            <a:lvl3pPr>
              <a:lnSpc>
                <a:spcPct val="100000"/>
              </a:lnSpc>
              <a:spcBef>
                <a:spcPts val="0"/>
              </a:spcBef>
              <a:defRPr/>
            </a:lvl3pPr>
            <a:lvl4pPr>
              <a:lnSpc>
                <a:spcPct val="100000"/>
              </a:lnSpc>
              <a:spcBef>
                <a:spcPts val="0"/>
              </a:spcBef>
              <a:defRPr/>
            </a:lvl4pPr>
            <a:lvl5pPr>
              <a:lnSpc>
                <a:spcPct val="100000"/>
              </a:lnSpc>
              <a:spcBef>
                <a:spcPts val="0"/>
              </a:spcBef>
              <a:defRPr/>
            </a:lvl5pPr>
          </a:lstStyle>
          <a:p>
            <a:pPr lvl="0"/>
            <a:endParaRPr lang="de-DE" dirty="0"/>
          </a:p>
        </p:txBody>
      </p:sp>
    </p:spTree>
    <p:extLst>
      <p:ext uri="{BB962C8B-B14F-4D97-AF65-F5344CB8AC3E}">
        <p14:creationId xmlns:p14="http://schemas.microsoft.com/office/powerpoint/2010/main" val="362207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Hilfe">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5" name="Inhaltsplatzhalter 30"/>
          <p:cNvPicPr>
            <a:picLocks noChangeAspect="1"/>
          </p:cNvPicPr>
          <p:nvPr userDrawn="1"/>
        </p:nvPicPr>
        <p:blipFill>
          <a:blip r:embed="rId2"/>
          <a:stretch>
            <a:fillRect/>
          </a:stretch>
        </p:blipFill>
        <p:spPr>
          <a:xfrm>
            <a:off x="3744000" y="540000"/>
            <a:ext cx="3104647" cy="5760000"/>
          </a:xfrm>
          <a:prstGeom prst="rect">
            <a:avLst/>
          </a:prstGeom>
        </p:spPr>
      </p:pic>
    </p:spTree>
    <p:extLst>
      <p:ext uri="{BB962C8B-B14F-4D97-AF65-F5344CB8AC3E}">
        <p14:creationId xmlns:p14="http://schemas.microsoft.com/office/powerpoint/2010/main" val="100408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1_Loesung">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512B0DB9-0322-4ED9-940E-5222A7C612BE}" type="slidenum">
              <a:rPr lang="de-DE" smtClean="0"/>
              <a:t>‹Nr.›</a:t>
            </a:fld>
            <a:endParaRPr lang="de-DE"/>
          </a:p>
        </p:txBody>
      </p:sp>
      <p:pic>
        <p:nvPicPr>
          <p:cNvPr id="6" name="Inhaltsplatzhalter 33"/>
          <p:cNvPicPr>
            <a:picLocks noChangeAspect="1"/>
          </p:cNvPicPr>
          <p:nvPr userDrawn="1"/>
        </p:nvPicPr>
        <p:blipFill>
          <a:blip r:embed="rId2"/>
          <a:stretch>
            <a:fillRect/>
          </a:stretch>
        </p:blipFill>
        <p:spPr>
          <a:xfrm>
            <a:off x="3852000" y="540000"/>
            <a:ext cx="2488770" cy="5760000"/>
          </a:xfrm>
          <a:prstGeom prst="rect">
            <a:avLst/>
          </a:prstGeom>
        </p:spPr>
      </p:pic>
    </p:spTree>
    <p:extLst>
      <p:ext uri="{BB962C8B-B14F-4D97-AF65-F5344CB8AC3E}">
        <p14:creationId xmlns:p14="http://schemas.microsoft.com/office/powerpoint/2010/main" val="307802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etzte Seite">
    <p:spTree>
      <p:nvGrpSpPr>
        <p:cNvPr id="1" name=""/>
        <p:cNvGrpSpPr/>
        <p:nvPr/>
      </p:nvGrpSpPr>
      <p:grpSpPr>
        <a:xfrm>
          <a:off x="0" y="0"/>
          <a:ext cx="0" cy="0"/>
          <a:chOff x="0" y="0"/>
          <a:chExt cx="0" cy="0"/>
        </a:xfrm>
      </p:grpSpPr>
      <p:sp>
        <p:nvSpPr>
          <p:cNvPr id="3" name="Inhaltsplatzhalter 2"/>
          <p:cNvSpPr>
            <a:spLocks noGrp="1"/>
          </p:cNvSpPr>
          <p:nvPr>
            <p:ph idx="1"/>
          </p:nvPr>
        </p:nvSpPr>
        <p:spPr>
          <a:xfrm>
            <a:off x="720000" y="3600000"/>
            <a:ext cx="8460000" cy="2520000"/>
          </a:xfrm>
        </p:spPr>
        <p:txBody>
          <a:bodyPr anchor="t">
            <a:noAutofit/>
          </a:bodyPr>
          <a:lstStyle>
            <a:lvl1pPr algn="l">
              <a:lnSpc>
                <a:spcPct val="100000"/>
              </a:lnSpc>
              <a:spcBef>
                <a:spcPts val="0"/>
              </a:spcBef>
              <a:defRPr sz="1400" b="0"/>
            </a:lvl1pPr>
            <a:lvl2pPr algn="l">
              <a:lnSpc>
                <a:spcPct val="100000"/>
              </a:lnSpc>
              <a:spcBef>
                <a:spcPts val="0"/>
              </a:spcBef>
              <a:defRPr sz="1400" b="0"/>
            </a:lvl2pPr>
            <a:lvl3pPr algn="l">
              <a:lnSpc>
                <a:spcPct val="100000"/>
              </a:lnSpc>
              <a:spcBef>
                <a:spcPts val="0"/>
              </a:spcBef>
              <a:defRPr sz="1400" b="0"/>
            </a:lvl3pPr>
            <a:lvl4pPr algn="l">
              <a:lnSpc>
                <a:spcPct val="100000"/>
              </a:lnSpc>
              <a:spcBef>
                <a:spcPts val="0"/>
              </a:spcBef>
              <a:defRPr sz="1400" b="0"/>
            </a:lvl4pPr>
            <a:lvl5pPr algn="l">
              <a:lnSpc>
                <a:spcPct val="100000"/>
              </a:lnSpc>
              <a:spcBef>
                <a:spcPts val="0"/>
              </a:spcBef>
              <a:defRPr sz="14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a:xfrm>
            <a:off x="3852000" y="6444000"/>
            <a:ext cx="2232000" cy="360000"/>
          </a:xfrm>
        </p:spPr>
        <p:txBody>
          <a:bodyPr/>
          <a:lstStyle>
            <a:lvl1pPr>
              <a:lnSpc>
                <a:spcPct val="100000"/>
              </a:lnSpc>
              <a:defRPr/>
            </a:lvl1pPr>
          </a:lstStyle>
          <a:p>
            <a:fld id="{512B0DB9-0322-4ED9-940E-5222A7C612BE}" type="slidenum">
              <a:rPr lang="de-DE" smtClean="0"/>
              <a:pPr/>
              <a:t>‹Nr.›</a:t>
            </a:fld>
            <a:endParaRPr lang="de-DE"/>
          </a:p>
        </p:txBody>
      </p:sp>
      <p:sp>
        <p:nvSpPr>
          <p:cNvPr id="12" name="Inhaltsplatzhalter 2"/>
          <p:cNvSpPr>
            <a:spLocks noGrp="1"/>
          </p:cNvSpPr>
          <p:nvPr>
            <p:ph idx="13"/>
          </p:nvPr>
        </p:nvSpPr>
        <p:spPr>
          <a:xfrm>
            <a:off x="720000" y="612000"/>
            <a:ext cx="8460000" cy="2736000"/>
          </a:xfrm>
        </p:spPr>
        <p:txBody>
          <a:bodyPr anchor="ctr">
            <a:noAutofit/>
          </a:bodyPr>
          <a:lstStyle>
            <a:lvl1pPr algn="ctr">
              <a:lnSpc>
                <a:spcPct val="150000"/>
              </a:lnSpc>
              <a:spcBef>
                <a:spcPts val="0"/>
              </a:spcBef>
              <a:defRPr sz="2000" b="0"/>
            </a:lvl1pPr>
            <a:lvl2pPr algn="ctr">
              <a:lnSpc>
                <a:spcPct val="150000"/>
              </a:lnSpc>
              <a:spcBef>
                <a:spcPts val="0"/>
              </a:spcBef>
              <a:defRPr sz="2000" b="0"/>
            </a:lvl2pPr>
            <a:lvl3pPr algn="ctr">
              <a:lnSpc>
                <a:spcPct val="150000"/>
              </a:lnSpc>
              <a:spcBef>
                <a:spcPts val="0"/>
              </a:spcBef>
              <a:defRPr sz="2000" b="0"/>
            </a:lvl3pPr>
            <a:lvl4pPr algn="ctr">
              <a:lnSpc>
                <a:spcPct val="150000"/>
              </a:lnSpc>
              <a:spcBef>
                <a:spcPts val="0"/>
              </a:spcBef>
              <a:defRPr sz="2000" b="0"/>
            </a:lvl4pPr>
            <a:lvl5pPr algn="ctr">
              <a:lnSpc>
                <a:spcPct val="150000"/>
              </a:lnSpc>
              <a:spcBef>
                <a:spcPts val="0"/>
              </a:spcBef>
              <a:defRPr sz="2000" b="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8460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499181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Aufgabe 1">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54253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Aufgabe 2">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lvl1pPr indent="0">
              <a:defRPr/>
            </a:lvl1pPr>
          </a:lstStyle>
          <a:p>
            <a:r>
              <a:rPr lang="de-DE" dirty="0"/>
              <a:t>Titelmasterformat durch Klicken bearbeiten</a:t>
            </a:r>
          </a:p>
        </p:txBody>
      </p:sp>
      <p:sp>
        <p:nvSpPr>
          <p:cNvPr id="3" name="Inhaltsplatzhalter 2"/>
          <p:cNvSpPr>
            <a:spLocks noGrp="1"/>
          </p:cNvSpPr>
          <p:nvPr>
            <p:ph idx="1"/>
          </p:nvPr>
        </p:nvSpPr>
        <p:spPr>
          <a:xfrm>
            <a:off x="1368000" y="1440000"/>
            <a:ext cx="7200000" cy="4320000"/>
          </a:xfrm>
        </p:spPr>
        <p:txBody>
          <a:bodyPr anchor="t">
            <a:noAutofit/>
          </a:bodyPr>
          <a:lstStyle>
            <a:lvl1pPr marL="180000" indent="-180000">
              <a:spcBef>
                <a:spcPts val="0"/>
              </a:spcBef>
              <a:spcAft>
                <a:spcPts val="0"/>
              </a:spcAft>
              <a:buFont typeface="Arial" panose="020B0604020202020204" pitchFamily="34" charset="0"/>
              <a:buChar char="•"/>
              <a:defRPr/>
            </a:lvl1pPr>
            <a:lvl2pPr marL="180000" indent="-180000">
              <a:spcBef>
                <a:spcPts val="0"/>
              </a:spcBef>
              <a:spcAft>
                <a:spcPts val="0"/>
              </a:spcAft>
              <a:buFont typeface="Arial" panose="020B0604020202020204" pitchFamily="34" charset="0"/>
              <a:buChar char="•"/>
              <a:defRPr/>
            </a:lvl2pPr>
            <a:lvl3pPr marL="180000" indent="-180000">
              <a:spcBef>
                <a:spcPts val="0"/>
              </a:spcBef>
              <a:spcAft>
                <a:spcPts val="0"/>
              </a:spcAft>
              <a:buFont typeface="Arial" panose="020B0604020202020204" pitchFamily="34" charset="0"/>
              <a:buChar char="•"/>
              <a:defRPr/>
            </a:lvl3pPr>
            <a:lvl4pPr marL="180000" indent="-180000">
              <a:spcBef>
                <a:spcPts val="0"/>
              </a:spcBef>
              <a:spcAft>
                <a:spcPts val="0"/>
              </a:spcAft>
              <a:buFont typeface="Arial" panose="020B0604020202020204" pitchFamily="34" charset="0"/>
              <a:buChar char="•"/>
              <a:defRPr/>
            </a:lvl4pPr>
            <a:lvl5pPr marL="180000" indent="-180000">
              <a:spcBef>
                <a:spcPts val="0"/>
              </a:spcBef>
              <a:spcAft>
                <a:spcPts val="0"/>
              </a:spcAft>
              <a:buFont typeface="Arial" panose="020B0604020202020204" pitchFamily="34" charset="0"/>
              <a:buChar char="•"/>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lvl1pPr indent="0">
              <a:defRPr/>
            </a:lvl1pPr>
          </a:lstStyle>
          <a:p>
            <a:fld id="{649AAC7D-4B30-4604-BD35-0C4E56313D0D}" type="slidenum">
              <a:rPr lang="de-DE" smtClean="0"/>
              <a:pPr/>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7" name="Inhaltsplatzhalter 7"/>
          <p:cNvSpPr>
            <a:spLocks noGrp="1" noChangeAspect="1"/>
          </p:cNvSpPr>
          <p:nvPr>
            <p:ph sz="quarter" idx="14"/>
          </p:nvPr>
        </p:nvSpPr>
        <p:spPr>
          <a:xfrm>
            <a:off x="432000" y="1512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9" name="Inhaltsplatzhalter 7"/>
          <p:cNvSpPr>
            <a:spLocks noGrp="1"/>
          </p:cNvSpPr>
          <p:nvPr>
            <p:ph sz="quarter" idx="15"/>
          </p:nvPr>
        </p:nvSpPr>
        <p:spPr>
          <a:xfrm>
            <a:off x="432000" y="2628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0" name="Inhaltsplatzhalter 7"/>
          <p:cNvSpPr>
            <a:spLocks noGrp="1" noChangeAspect="1"/>
          </p:cNvSpPr>
          <p:nvPr>
            <p:ph sz="quarter" idx="16"/>
          </p:nvPr>
        </p:nvSpPr>
        <p:spPr>
          <a:xfrm>
            <a:off x="432000" y="3744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
        <p:nvSpPr>
          <p:cNvPr id="11" name="Inhaltsplatzhalter 7"/>
          <p:cNvSpPr>
            <a:spLocks noGrp="1" noChangeAspect="1"/>
          </p:cNvSpPr>
          <p:nvPr>
            <p:ph sz="quarter" idx="17"/>
          </p:nvPr>
        </p:nvSpPr>
        <p:spPr>
          <a:xfrm>
            <a:off x="432000" y="4860000"/>
            <a:ext cx="900000" cy="900000"/>
          </a:xfrm>
        </p:spPr>
        <p:txBody>
          <a:bodyPr>
            <a:noAutofit/>
          </a:bodyPr>
          <a:lstStyle>
            <a:lvl1pPr indent="0">
              <a:defRPr sz="1000"/>
            </a:lvl1pPr>
            <a:lvl2pPr>
              <a:defRPr sz="1000"/>
            </a:lvl2pPr>
            <a:lvl3pPr>
              <a:defRPr sz="1000"/>
            </a:lvl3pPr>
            <a:lvl4pPr>
              <a:defRPr sz="1000"/>
            </a:lvl4pPr>
            <a:lvl5pPr>
              <a:defRPr sz="1000"/>
            </a:lvl5pPr>
          </a:lstStyle>
          <a:p>
            <a:pPr lvl="0"/>
            <a:endParaRPr lang="de-DE" dirty="0"/>
          </a:p>
        </p:txBody>
      </p:sp>
    </p:spTree>
    <p:extLst>
      <p:ext uri="{BB962C8B-B14F-4D97-AF65-F5344CB8AC3E}">
        <p14:creationId xmlns:p14="http://schemas.microsoft.com/office/powerpoint/2010/main" val="117879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Aufgabe 3">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dirty="0"/>
              <a:t>Titelmasterformat durch Klicken bearbeiten</a:t>
            </a:r>
          </a:p>
        </p:txBody>
      </p:sp>
      <p:sp>
        <p:nvSpPr>
          <p:cNvPr id="3" name="Inhaltsplatzhalter 2"/>
          <p:cNvSpPr>
            <a:spLocks noGrp="1"/>
          </p:cNvSpPr>
          <p:nvPr>
            <p:ph idx="1"/>
          </p:nvPr>
        </p:nvSpPr>
        <p:spPr>
          <a:xfrm>
            <a:off x="1366838" y="1440000"/>
            <a:ext cx="7200000" cy="3600000"/>
          </a:xfrm>
        </p:spPr>
        <p:txBody>
          <a:bodyPr>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12"/>
          </p:nvPr>
        </p:nvSpPr>
        <p:spPr/>
        <p:txBody>
          <a:bodyPr/>
          <a:lstStyle/>
          <a:p>
            <a:fld id="{649AAC7D-4B30-4604-BD35-0C4E56313D0D}" type="slidenum">
              <a:rPr lang="de-DE" smtClean="0"/>
              <a:t>‹Nr.›</a:t>
            </a:fld>
            <a:endParaRPr lang="de-DE"/>
          </a:p>
        </p:txBody>
      </p:sp>
      <p:sp>
        <p:nvSpPr>
          <p:cNvPr id="8" name="Inhaltsplatzhalter 7"/>
          <p:cNvSpPr>
            <a:spLocks noGrp="1" noChangeAspect="1"/>
          </p:cNvSpPr>
          <p:nvPr>
            <p:ph sz="quarter" idx="13"/>
          </p:nvPr>
        </p:nvSpPr>
        <p:spPr>
          <a:xfrm>
            <a:off x="432000" y="504000"/>
            <a:ext cx="900000" cy="900000"/>
          </a:xfrm>
        </p:spPr>
        <p:txBody>
          <a:bodyPr>
            <a:noAutofit/>
          </a:bodyPr>
          <a:lstStyle>
            <a:lvl1pPr>
              <a:defRPr sz="1000"/>
            </a:lvl1pPr>
            <a:lvl2pPr>
              <a:defRPr sz="1000"/>
            </a:lvl2pPr>
            <a:lvl3pPr>
              <a:defRPr sz="1000"/>
            </a:lvl3pPr>
            <a:lvl4pPr>
              <a:defRPr sz="1000"/>
            </a:lvl4pPr>
            <a:lvl5pPr>
              <a:defRPr sz="1000"/>
            </a:lvl5pPr>
          </a:lstStyle>
          <a:p>
            <a:pPr lvl="0"/>
            <a:endParaRPr lang="de-DE" dirty="0"/>
          </a:p>
        </p:txBody>
      </p:sp>
      <p:sp>
        <p:nvSpPr>
          <p:cNvPr id="5" name="Inhaltsplatzhalter 4"/>
          <p:cNvSpPr>
            <a:spLocks noGrp="1"/>
          </p:cNvSpPr>
          <p:nvPr>
            <p:ph sz="quarter" idx="14"/>
          </p:nvPr>
        </p:nvSpPr>
        <p:spPr>
          <a:xfrm>
            <a:off x="720000" y="5220000"/>
            <a:ext cx="900000" cy="900000"/>
          </a:xfrm>
        </p:spPr>
        <p:txBody>
          <a:bodyPr/>
          <a:lstStyle>
            <a:lvl1pPr>
              <a:defRPr sz="1000"/>
            </a:lvl1pPr>
            <a:lvl2pPr>
              <a:defRPr sz="1200"/>
            </a:lvl2pPr>
            <a:lvl3pPr>
              <a:defRPr sz="1200"/>
            </a:lvl3pPr>
            <a:lvl4pPr>
              <a:defRPr sz="1200"/>
            </a:lvl4pPr>
            <a:lvl5pPr>
              <a:defRPr sz="1200"/>
            </a:lvl5pPr>
          </a:lstStyle>
          <a:p>
            <a:pPr lvl="0"/>
            <a:endParaRPr lang="de-DE" dirty="0"/>
          </a:p>
        </p:txBody>
      </p:sp>
      <p:sp>
        <p:nvSpPr>
          <p:cNvPr id="9" name="Textplatzhalter 8"/>
          <p:cNvSpPr>
            <a:spLocks noGrp="1"/>
          </p:cNvSpPr>
          <p:nvPr>
            <p:ph type="body" sz="quarter" idx="15"/>
          </p:nvPr>
        </p:nvSpPr>
        <p:spPr>
          <a:xfrm>
            <a:off x="1726838" y="5220000"/>
            <a:ext cx="6840000" cy="900000"/>
          </a:xfrm>
        </p:spPr>
        <p:txBody>
          <a:bodyPr anchor="ctr"/>
          <a:lstStyle>
            <a:lvl1pPr>
              <a:defRPr sz="2000" b="0">
                <a:solidFill>
                  <a:schemeClr val="accent1"/>
                </a:solidFill>
              </a:defRPr>
            </a:lvl1pPr>
          </a:lstStyle>
          <a:p>
            <a:pPr lvl="0"/>
            <a:r>
              <a:rPr lang="de-DE" dirty="0"/>
              <a:t>Textmasterformat bearbeiten</a:t>
            </a:r>
          </a:p>
        </p:txBody>
      </p:sp>
    </p:spTree>
    <p:extLst>
      <p:ext uri="{BB962C8B-B14F-4D97-AF65-F5344CB8AC3E}">
        <p14:creationId xmlns:p14="http://schemas.microsoft.com/office/powerpoint/2010/main" val="6578142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theme" Target="../theme/theme2.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720000" y="648000"/>
            <a:ext cx="8460000" cy="900000"/>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620000"/>
            <a:ext cx="7200000" cy="3600000"/>
          </a:xfrm>
          <a:prstGeom prst="rect">
            <a:avLst/>
          </a:prstGeom>
        </p:spPr>
        <p:txBody>
          <a:bodyPr vert="horz" lIns="91440" tIns="45720" rIns="91440" bIns="45720" rtlCol="0" anchor="b">
            <a:noAutofit/>
          </a:bodyPr>
          <a:lstStyle/>
          <a:p>
            <a:pPr lvl="0"/>
            <a:r>
              <a:rPr lang="de-DE" dirty="0"/>
              <a:t>Textmasterformat bearbeiten</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noAutofit/>
          </a:bodyPr>
          <a:lstStyle>
            <a:lvl1pPr algn="ctr">
              <a:lnSpc>
                <a:spcPct val="100000"/>
              </a:lnSpc>
              <a:defRPr sz="1600">
                <a:solidFill>
                  <a:schemeClr val="tx1">
                    <a:tint val="75000"/>
                  </a:schemeClr>
                </a:solidFill>
              </a:defRPr>
            </a:lvl1pPr>
          </a:lstStyle>
          <a:p>
            <a:fld id="{512B0DB9-0322-4ED9-940E-5222A7C612BE}" type="slidenum">
              <a:rPr lang="de-DE" smtClean="0"/>
              <a:pPr/>
              <a:t>‹Nr.›</a:t>
            </a:fld>
            <a:endParaRPr lang="de-DE" dirty="0"/>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00000"/>
              </a:lnSpc>
            </a:pPr>
            <a:endParaRPr lang="de-DE"/>
          </a:p>
        </p:txBody>
      </p:sp>
    </p:spTree>
    <p:extLst>
      <p:ext uri="{BB962C8B-B14F-4D97-AF65-F5344CB8AC3E}">
        <p14:creationId xmlns:p14="http://schemas.microsoft.com/office/powerpoint/2010/main" val="34119231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91" r:id="rId3"/>
    <p:sldLayoutId id="2147483696" r:id="rId4"/>
    <p:sldLayoutId id="2147483697" r:id="rId5"/>
    <p:sldLayoutId id="2147483722" r:id="rId6"/>
  </p:sldLayoutIdLst>
  <p:hf hdr="0" ftr="0"/>
  <p:txStyles>
    <p:titleStyle>
      <a:lvl1pPr algn="ctr"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0" indent="0" algn="ctr"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4pPr>
      <a:lvl5pPr marL="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1366838" y="613324"/>
            <a:ext cx="7200000" cy="720000"/>
          </a:xfrm>
          <a:prstGeom prst="rect">
            <a:avLst/>
          </a:prstGeom>
        </p:spPr>
        <p:txBody>
          <a:bodyPr vert="horz" wrap="square"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1368000" y="1440000"/>
            <a:ext cx="7200000" cy="4320000"/>
          </a:xfrm>
          <a:prstGeom prst="rect">
            <a:avLst/>
          </a:prstGeom>
        </p:spPr>
        <p:txBody>
          <a:bodyPr vert="horz" wrap="square" lIns="91440" tIns="45720" rIns="91440" bIns="45720" rtlCol="0" anchor="t">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oliennummernplatzhalter 5"/>
          <p:cNvSpPr>
            <a:spLocks noGrp="1"/>
          </p:cNvSpPr>
          <p:nvPr>
            <p:ph type="sldNum" sz="quarter" idx="4"/>
          </p:nvPr>
        </p:nvSpPr>
        <p:spPr>
          <a:xfrm>
            <a:off x="3852000" y="6444000"/>
            <a:ext cx="2232000" cy="360000"/>
          </a:xfrm>
          <a:prstGeom prst="rect">
            <a:avLst/>
          </a:prstGeom>
        </p:spPr>
        <p:txBody>
          <a:bodyPr vert="horz" wrap="square" lIns="91440" tIns="45720" rIns="91440" bIns="45720" rtlCol="0" anchor="ctr">
            <a:noAutofit/>
          </a:bodyPr>
          <a:lstStyle>
            <a:lvl1pPr algn="ctr">
              <a:lnSpc>
                <a:spcPct val="100000"/>
              </a:lnSpc>
              <a:defRPr sz="1600">
                <a:solidFill>
                  <a:schemeClr val="tx1">
                    <a:tint val="75000"/>
                  </a:schemeClr>
                </a:solidFill>
              </a:defRPr>
            </a:lvl1pPr>
          </a:lstStyle>
          <a:p>
            <a:fld id="{649AAC7D-4B30-4604-BD35-0C4E56313D0D}" type="slidenum">
              <a:rPr lang="de-DE" smtClean="0"/>
              <a:pPr/>
              <a:t>‹Nr.›</a:t>
            </a:fld>
            <a:endParaRPr lang="de-DE"/>
          </a:p>
        </p:txBody>
      </p:sp>
      <p:sp>
        <p:nvSpPr>
          <p:cNvPr id="7" name="Rechteck 6"/>
          <p:cNvSpPr/>
          <p:nvPr userDrawn="1"/>
        </p:nvSpPr>
        <p:spPr>
          <a:xfrm>
            <a:off x="360000" y="432000"/>
            <a:ext cx="9180000" cy="5940000"/>
          </a:xfrm>
          <a:prstGeom prst="rect">
            <a:avLst/>
          </a:prstGeom>
          <a:noFill/>
          <a:ln w="38100" cap="sq">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00000"/>
              </a:lnSpc>
            </a:pPr>
            <a:endParaRPr lang="de-DE"/>
          </a:p>
        </p:txBody>
      </p:sp>
      <p:cxnSp>
        <p:nvCxnSpPr>
          <p:cNvPr id="12" name="Gerader Verbinder 11"/>
          <p:cNvCxnSpPr/>
          <p:nvPr userDrawn="1"/>
        </p:nvCxnSpPr>
        <p:spPr>
          <a:xfrm>
            <a:off x="1188000" y="1368000"/>
            <a:ext cx="7560000" cy="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952977996"/>
      </p:ext>
    </p:extLst>
  </p:cSld>
  <p:clrMap bg1="lt1" tx1="dk1" bg2="lt2" tx2="dk2" accent1="accent1" accent2="accent2" accent3="accent3" accent4="accent4" accent5="accent5" accent6="accent6" hlink="hlink" folHlink="folHlink"/>
  <p:sldLayoutIdLst>
    <p:sldLayoutId id="2147483700" r:id="rId1"/>
    <p:sldLayoutId id="2147483710" r:id="rId2"/>
    <p:sldLayoutId id="2147483712" r:id="rId3"/>
    <p:sldLayoutId id="2147483713" r:id="rId4"/>
    <p:sldLayoutId id="2147483714" r:id="rId5"/>
    <p:sldLayoutId id="2147483715" r:id="rId6"/>
    <p:sldLayoutId id="2147483717" r:id="rId7"/>
    <p:sldLayoutId id="2147483716" r:id="rId8"/>
    <p:sldLayoutId id="2147483718" r:id="rId9"/>
    <p:sldLayoutId id="2147483719" r:id="rId10"/>
  </p:sldLayoutIdLst>
  <p:hf hdr="0" ftr="0"/>
  <p:txStyles>
    <p:titleStyle>
      <a:lvl1pPr algn="ctr" defTabSz="914400" rtl="0" eaLnBrk="1" latinLnBrk="0" hangingPunct="1">
        <a:lnSpc>
          <a:spcPct val="100000"/>
        </a:lnSpc>
        <a:spcBef>
          <a:spcPct val="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1pPr>
      <a:lvl2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2pPr>
      <a:lvl3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3pPr>
      <a:lvl4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0" userDrawn="1">
          <p15:clr>
            <a:srgbClr val="F26B43"/>
          </p15:clr>
        </p15:guide>
        <p15:guide id="2" orient="horz" pos="21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liennummernplatzhalter 5"/>
          <p:cNvSpPr>
            <a:spLocks noGrp="1"/>
          </p:cNvSpPr>
          <p:nvPr>
            <p:ph type="sldNum" sz="quarter" idx="4"/>
          </p:nvPr>
        </p:nvSpPr>
        <p:spPr>
          <a:xfrm>
            <a:off x="3852000" y="6444000"/>
            <a:ext cx="2232000" cy="360000"/>
          </a:xfrm>
          <a:prstGeom prst="rect">
            <a:avLst/>
          </a:prstGeom>
        </p:spPr>
        <p:txBody>
          <a:bodyPr vert="horz" lIns="91440" tIns="45720" rIns="91440" bIns="45720" rtlCol="0" anchor="ctr"/>
          <a:lstStyle>
            <a:lvl1pPr algn="ctr">
              <a:defRPr sz="1600">
                <a:solidFill>
                  <a:schemeClr val="tx1">
                    <a:tint val="75000"/>
                  </a:schemeClr>
                </a:solidFill>
              </a:defRPr>
            </a:lvl1pPr>
          </a:lstStyle>
          <a:p>
            <a:fld id="{316961DB-6A4C-470A-BFE3-24928CEFD386}" type="slidenum">
              <a:rPr lang="de-DE" smtClean="0"/>
              <a:pPr/>
              <a:t>‹Nr.›</a:t>
            </a:fld>
            <a:endParaRPr lang="de-DE"/>
          </a:p>
        </p:txBody>
      </p:sp>
    </p:spTree>
    <p:extLst>
      <p:ext uri="{BB962C8B-B14F-4D97-AF65-F5344CB8AC3E}">
        <p14:creationId xmlns:p14="http://schemas.microsoft.com/office/powerpoint/2010/main" val="3440656529"/>
      </p:ext>
    </p:extLst>
  </p:cSld>
  <p:clrMap bg1="lt1" tx1="dk1" bg2="lt2" tx2="dk2" accent1="accent1" accent2="accent2" accent3="accent3" accent4="accent4" accent5="accent5" accent6="accent6" hlink="hlink" folHlink="folHlink"/>
  <p:sldLayoutIdLst>
    <p:sldLayoutId id="2147483721"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14.xml"/><Relationship Id="rId5" Type="http://schemas.openxmlformats.org/officeDocument/2006/relationships/image" Target="../media/image12.sv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14.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slide" Target="slide52.xml"/><Relationship Id="rId3" Type="http://schemas.openxmlformats.org/officeDocument/2006/relationships/slide" Target="slide3.xml"/><Relationship Id="rId7" Type="http://schemas.openxmlformats.org/officeDocument/2006/relationships/slide" Target="slide45.xml"/><Relationship Id="rId2" Type="http://schemas.openxmlformats.org/officeDocument/2006/relationships/image" Target="../media/image6.png"/><Relationship Id="rId1" Type="http://schemas.openxmlformats.org/officeDocument/2006/relationships/slideLayout" Target="../slideLayouts/slideLayout6.xml"/><Relationship Id="rId6" Type="http://schemas.openxmlformats.org/officeDocument/2006/relationships/slide" Target="slide40.xml"/><Relationship Id="rId5" Type="http://schemas.openxmlformats.org/officeDocument/2006/relationships/slide" Target="slide31.xml"/><Relationship Id="rId4" Type="http://schemas.openxmlformats.org/officeDocument/2006/relationships/slide" Target="slide6.xml"/><Relationship Id="rId9" Type="http://schemas.openxmlformats.org/officeDocument/2006/relationships/slide" Target="slide55.xml"/></Relationships>
</file>

<file path=ppt/slides/_rels/slide2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www.ewe.com/de/zukunft-gestalten/wasserstoff/die-farben-des-wasserstoffs" TargetMode="Externa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www.ardmediathek.de/video/quarks/wasserstoffauto-gegen-elektromobil/wdr/Y3JpZDovL3dkci5kZS9CZWl0cmFnLWQzYjVlNTI5LTMyMjktNDNlNi1hNzQ4LWM0NGZkNjQwZDk4Yw" TargetMode="Externa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3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14.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hyperlink" Target="https://www.ewe.com/de/zukunft-gestalten/wasserstoff/die-farben-des-wasserstoffs" TargetMode="Externa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11D9EAEE-B9D5-9405-75B3-B07549784820}"/>
              </a:ext>
            </a:extLst>
          </p:cNvPr>
          <p:cNvSpPr>
            <a:spLocks noGrp="1"/>
          </p:cNvSpPr>
          <p:nvPr>
            <p:ph type="subTitle" idx="1"/>
          </p:nvPr>
        </p:nvSpPr>
        <p:spPr/>
        <p:txBody>
          <a:bodyPr/>
          <a:lstStyle/>
          <a:p>
            <a:r>
              <a:rPr lang="de-DE" dirty="0"/>
              <a:t>… zu den Diskussionsaufgaben</a:t>
            </a:r>
          </a:p>
        </p:txBody>
      </p:sp>
      <p:sp>
        <p:nvSpPr>
          <p:cNvPr id="3" name="Titel 2">
            <a:extLst>
              <a:ext uri="{FF2B5EF4-FFF2-40B4-BE49-F238E27FC236}">
                <a16:creationId xmlns:a16="http://schemas.microsoft.com/office/drawing/2014/main" id="{C987C7C1-2475-F947-DA91-C11BDD9CD40B}"/>
              </a:ext>
            </a:extLst>
          </p:cNvPr>
          <p:cNvSpPr>
            <a:spLocks noGrp="1"/>
          </p:cNvSpPr>
          <p:nvPr>
            <p:ph type="title"/>
          </p:nvPr>
        </p:nvSpPr>
        <p:spPr/>
        <p:txBody>
          <a:bodyPr/>
          <a:lstStyle/>
          <a:p>
            <a:r>
              <a:rPr lang="de-DE" dirty="0"/>
              <a:t>Hinweise und Lösungsskizzen</a:t>
            </a:r>
          </a:p>
        </p:txBody>
      </p:sp>
      <p:sp>
        <p:nvSpPr>
          <p:cNvPr id="4" name="Textplatzhalter 3">
            <a:extLst>
              <a:ext uri="{FF2B5EF4-FFF2-40B4-BE49-F238E27FC236}">
                <a16:creationId xmlns:a16="http://schemas.microsoft.com/office/drawing/2014/main" id="{5D1F3109-CDBE-F07B-4586-602AB3D76A40}"/>
              </a:ext>
            </a:extLst>
          </p:cNvPr>
          <p:cNvSpPr>
            <a:spLocks noGrp="1"/>
          </p:cNvSpPr>
          <p:nvPr>
            <p:ph type="body" sz="quarter" idx="11"/>
          </p:nvPr>
        </p:nvSpPr>
        <p:spPr/>
        <p:txBody>
          <a:bodyPr/>
          <a:lstStyle/>
          <a:p>
            <a:r>
              <a:rPr lang="de-DE" dirty="0"/>
              <a:t>Stand </a:t>
            </a:r>
            <a:fld id="{948EDE0D-4742-4760-B377-6463BC1970D2}" type="datetime1">
              <a:rPr lang="de-DE" smtClean="0"/>
              <a:pPr/>
              <a:t>11.01.2024</a:t>
            </a:fld>
            <a:endParaRPr lang="de-DE" dirty="0"/>
          </a:p>
        </p:txBody>
      </p:sp>
    </p:spTree>
    <p:extLst>
      <p:ext uri="{BB962C8B-B14F-4D97-AF65-F5344CB8AC3E}">
        <p14:creationId xmlns:p14="http://schemas.microsoft.com/office/powerpoint/2010/main" val="1176749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AC3CEF6D-C62D-8A6A-C670-7E7853F3DCE7}"/>
              </a:ext>
            </a:extLst>
          </p:cNvPr>
          <p:cNvSpPr>
            <a:spLocks noGrp="1"/>
          </p:cNvSpPr>
          <p:nvPr>
            <p:ph type="sldNum" sz="quarter" idx="12"/>
          </p:nvPr>
        </p:nvSpPr>
        <p:spPr/>
        <p:txBody>
          <a:bodyPr/>
          <a:lstStyle/>
          <a:p>
            <a:fld id="{649AAC7D-4B30-4604-BD35-0C4E56313D0D}" type="slidenum">
              <a:rPr lang="de-DE" smtClean="0"/>
              <a:t>10</a:t>
            </a:fld>
            <a:endParaRPr lang="de-DE"/>
          </a:p>
        </p:txBody>
      </p:sp>
      <p:sp>
        <p:nvSpPr>
          <p:cNvPr id="4" name="Rechteck: abgerundete Ecken 3">
            <a:extLst>
              <a:ext uri="{FF2B5EF4-FFF2-40B4-BE49-F238E27FC236}">
                <a16:creationId xmlns:a16="http://schemas.microsoft.com/office/drawing/2014/main" id="{DA59217D-7D6B-5433-BC08-F867F839D796}"/>
              </a:ext>
            </a:extLst>
          </p:cNvPr>
          <p:cNvSpPr/>
          <p:nvPr/>
        </p:nvSpPr>
        <p:spPr>
          <a:xfrm>
            <a:off x="5958557" y="340067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5" name="Rechteck: abgerundete Ecken 4">
            <a:extLst>
              <a:ext uri="{FF2B5EF4-FFF2-40B4-BE49-F238E27FC236}">
                <a16:creationId xmlns:a16="http://schemas.microsoft.com/office/drawing/2014/main" id="{B3184E52-00B4-18F1-38D1-195F572D9D7E}"/>
              </a:ext>
            </a:extLst>
          </p:cNvPr>
          <p:cNvSpPr/>
          <p:nvPr/>
        </p:nvSpPr>
        <p:spPr>
          <a:xfrm>
            <a:off x="1413632" y="3429666"/>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6" name="Verbinder: gekrümmt 5">
            <a:extLst>
              <a:ext uri="{FF2B5EF4-FFF2-40B4-BE49-F238E27FC236}">
                <a16:creationId xmlns:a16="http://schemas.microsoft.com/office/drawing/2014/main" id="{FDF0B669-16BD-D306-5124-195CDC7DD45E}"/>
              </a:ext>
            </a:extLst>
          </p:cNvPr>
          <p:cNvCxnSpPr>
            <a:stCxn id="5" idx="0"/>
            <a:endCxn id="4" idx="0"/>
          </p:cNvCxnSpPr>
          <p:nvPr/>
        </p:nvCxnSpPr>
        <p:spPr>
          <a:xfrm rot="5400000" flipH="1" flipV="1">
            <a:off x="4989623" y="1142711"/>
            <a:ext cx="28987" cy="4544925"/>
          </a:xfrm>
          <a:prstGeom prst="curvedConnector3">
            <a:avLst>
              <a:gd name="adj1" fmla="val 2456094"/>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Verbinder: gekrümmt 6">
            <a:extLst>
              <a:ext uri="{FF2B5EF4-FFF2-40B4-BE49-F238E27FC236}">
                <a16:creationId xmlns:a16="http://schemas.microsoft.com/office/drawing/2014/main" id="{C2695FA4-CED2-DD9B-DD51-ED7539F3656E}"/>
              </a:ext>
            </a:extLst>
          </p:cNvPr>
          <p:cNvCxnSpPr>
            <a:stCxn id="4" idx="2"/>
            <a:endCxn id="5" idx="2"/>
          </p:cNvCxnSpPr>
          <p:nvPr/>
        </p:nvCxnSpPr>
        <p:spPr>
          <a:xfrm rot="5400000">
            <a:off x="4989624" y="1842798"/>
            <a:ext cx="28987" cy="4544925"/>
          </a:xfrm>
          <a:prstGeom prst="curvedConnector3">
            <a:avLst>
              <a:gd name="adj1" fmla="val 253446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Ellipse 7">
            <a:extLst>
              <a:ext uri="{FF2B5EF4-FFF2-40B4-BE49-F238E27FC236}">
                <a16:creationId xmlns:a16="http://schemas.microsoft.com/office/drawing/2014/main" id="{BE2D6020-EE6F-6F78-6167-1F317CF5BDEB}"/>
              </a:ext>
            </a:extLst>
          </p:cNvPr>
          <p:cNvSpPr/>
          <p:nvPr/>
        </p:nvSpPr>
        <p:spPr>
          <a:xfrm>
            <a:off x="5756719"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9" name="Ellipse 8">
            <a:extLst>
              <a:ext uri="{FF2B5EF4-FFF2-40B4-BE49-F238E27FC236}">
                <a16:creationId xmlns:a16="http://schemas.microsoft.com/office/drawing/2014/main" id="{291D1F3E-F092-DEEC-9743-D4A70FE82663}"/>
              </a:ext>
            </a:extLst>
          </p:cNvPr>
          <p:cNvSpPr/>
          <p:nvPr/>
        </p:nvSpPr>
        <p:spPr>
          <a:xfrm>
            <a:off x="1296496"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0" name="Ellipse 9">
            <a:extLst>
              <a:ext uri="{FF2B5EF4-FFF2-40B4-BE49-F238E27FC236}">
                <a16:creationId xmlns:a16="http://schemas.microsoft.com/office/drawing/2014/main" id="{8DDF21E0-6FAD-57F7-3766-6A7C52245797}"/>
              </a:ext>
            </a:extLst>
          </p:cNvPr>
          <p:cNvSpPr/>
          <p:nvPr/>
        </p:nvSpPr>
        <p:spPr>
          <a:xfrm>
            <a:off x="5755063" y="5255574"/>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1" name="Ellipse 10">
            <a:extLst>
              <a:ext uri="{FF2B5EF4-FFF2-40B4-BE49-F238E27FC236}">
                <a16:creationId xmlns:a16="http://schemas.microsoft.com/office/drawing/2014/main" id="{D05651BB-FF27-EA93-5D05-4DBD1EBD554B}"/>
              </a:ext>
            </a:extLst>
          </p:cNvPr>
          <p:cNvSpPr/>
          <p:nvPr/>
        </p:nvSpPr>
        <p:spPr>
          <a:xfrm>
            <a:off x="1312370" y="5236843"/>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12" name="Verbinder: gekrümmt 11">
            <a:extLst>
              <a:ext uri="{FF2B5EF4-FFF2-40B4-BE49-F238E27FC236}">
                <a16:creationId xmlns:a16="http://schemas.microsoft.com/office/drawing/2014/main" id="{7AE1F6FD-9FD4-5271-DBD8-C0F3B9E2DFD5}"/>
              </a:ext>
            </a:extLst>
          </p:cNvPr>
          <p:cNvCxnSpPr>
            <a:cxnSpLocks/>
            <a:stCxn id="9" idx="5"/>
            <a:endCxn id="8" idx="3"/>
          </p:cNvCxnSpPr>
          <p:nvPr/>
        </p:nvCxnSpPr>
        <p:spPr>
          <a:xfrm rot="16200000" flipH="1">
            <a:off x="4945891" y="1157371"/>
            <a:ext cx="12700" cy="2453054"/>
          </a:xfrm>
          <a:prstGeom prst="curvedConnector3">
            <a:avLst>
              <a:gd name="adj1" fmla="val 2665110"/>
            </a:avLst>
          </a:prstGeom>
          <a:ln w="57150">
            <a:tailEnd type="triangle"/>
          </a:ln>
        </p:spPr>
        <p:style>
          <a:lnRef idx="1">
            <a:schemeClr val="dk1"/>
          </a:lnRef>
          <a:fillRef idx="0">
            <a:schemeClr val="dk1"/>
          </a:fillRef>
          <a:effectRef idx="0">
            <a:schemeClr val="dk1"/>
          </a:effectRef>
          <a:fontRef idx="minor">
            <a:schemeClr val="tx1"/>
          </a:fontRef>
        </p:style>
      </p:cxnSp>
      <p:cxnSp>
        <p:nvCxnSpPr>
          <p:cNvPr id="13" name="Verbinder: gekrümmt 12">
            <a:extLst>
              <a:ext uri="{FF2B5EF4-FFF2-40B4-BE49-F238E27FC236}">
                <a16:creationId xmlns:a16="http://schemas.microsoft.com/office/drawing/2014/main" id="{94D0A5E3-3CC0-8240-6292-660DE9CE6AF1}"/>
              </a:ext>
            </a:extLst>
          </p:cNvPr>
          <p:cNvCxnSpPr>
            <a:stCxn id="10" idx="1"/>
            <a:endCxn id="11" idx="7"/>
          </p:cNvCxnSpPr>
          <p:nvPr/>
        </p:nvCxnSpPr>
        <p:spPr>
          <a:xfrm rot="16200000" flipV="1">
            <a:off x="4943635" y="4138316"/>
            <a:ext cx="18731" cy="2435524"/>
          </a:xfrm>
          <a:prstGeom prst="curvedConnector3">
            <a:avLst>
              <a:gd name="adj1" fmla="val 2816630"/>
            </a:avLst>
          </a:prstGeom>
          <a:ln w="57150">
            <a:tailEnd type="triangle"/>
          </a:ln>
        </p:spPr>
        <p:style>
          <a:lnRef idx="1">
            <a:schemeClr val="dk1"/>
          </a:lnRef>
          <a:fillRef idx="0">
            <a:schemeClr val="dk1"/>
          </a:fillRef>
          <a:effectRef idx="0">
            <a:schemeClr val="dk1"/>
          </a:effectRef>
          <a:fontRef idx="minor">
            <a:schemeClr val="tx1"/>
          </a:fontRef>
        </p:style>
      </p:cxnSp>
      <p:pic>
        <p:nvPicPr>
          <p:cNvPr id="2" name="Grafik 1" descr="Blitz Silhouette">
            <a:extLst>
              <a:ext uri="{FF2B5EF4-FFF2-40B4-BE49-F238E27FC236}">
                <a16:creationId xmlns:a16="http://schemas.microsoft.com/office/drawing/2014/main" id="{E09F17F7-1518-CFB1-9F86-B1FC566217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9232" y="1743532"/>
            <a:ext cx="914400" cy="914400"/>
          </a:xfrm>
          <a:prstGeom prst="rect">
            <a:avLst/>
          </a:prstGeom>
        </p:spPr>
      </p:pic>
      <p:pic>
        <p:nvPicPr>
          <p:cNvPr id="14" name="Grafik 13" descr="Blitz Silhouette">
            <a:extLst>
              <a:ext uri="{FF2B5EF4-FFF2-40B4-BE49-F238E27FC236}">
                <a16:creationId xmlns:a16="http://schemas.microsoft.com/office/drawing/2014/main" id="{29777E39-1A3C-8553-3CC3-7DBA9587DE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8903" y="5255574"/>
            <a:ext cx="914400" cy="914400"/>
          </a:xfrm>
          <a:prstGeom prst="rect">
            <a:avLst/>
          </a:prstGeom>
        </p:spPr>
      </p:pic>
      <p:pic>
        <p:nvPicPr>
          <p:cNvPr id="15" name="Grafik 14" descr="Becherglas Silhouette">
            <a:extLst>
              <a:ext uri="{FF2B5EF4-FFF2-40B4-BE49-F238E27FC236}">
                <a16:creationId xmlns:a16="http://schemas.microsoft.com/office/drawing/2014/main" id="{88E104AB-BFCF-4F96-51A1-C7888783CEF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52698" y="1575623"/>
            <a:ext cx="914400" cy="914400"/>
          </a:xfrm>
          <a:prstGeom prst="rect">
            <a:avLst/>
          </a:prstGeom>
        </p:spPr>
      </p:pic>
      <p:pic>
        <p:nvPicPr>
          <p:cNvPr id="16" name="Grafik 15" descr="Becherglas Silhouette">
            <a:extLst>
              <a:ext uri="{FF2B5EF4-FFF2-40B4-BE49-F238E27FC236}">
                <a16:creationId xmlns:a16="http://schemas.microsoft.com/office/drawing/2014/main" id="{9D40A0BD-6816-19C7-37B5-29E3B261337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552698" y="5091409"/>
            <a:ext cx="914400" cy="914400"/>
          </a:xfrm>
          <a:prstGeom prst="rect">
            <a:avLst/>
          </a:prstGeom>
        </p:spPr>
      </p:pic>
    </p:spTree>
    <p:extLst>
      <p:ext uri="{BB962C8B-B14F-4D97-AF65-F5344CB8AC3E}">
        <p14:creationId xmlns:p14="http://schemas.microsoft.com/office/powerpoint/2010/main" val="2549480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CD3B75E9-0506-B3C4-EE7C-B57A0FA7C307}"/>
              </a:ext>
            </a:extLst>
          </p:cNvPr>
          <p:cNvSpPr>
            <a:spLocks noGrp="1"/>
          </p:cNvSpPr>
          <p:nvPr>
            <p:ph type="sldNum" sz="quarter" idx="12"/>
          </p:nvPr>
        </p:nvSpPr>
        <p:spPr/>
        <p:txBody>
          <a:bodyPr/>
          <a:lstStyle/>
          <a:p>
            <a:fld id="{512B0DB9-0322-4ED9-940E-5222A7C612BE}" type="slidenum">
              <a:rPr lang="de-DE" smtClean="0"/>
              <a:t>11</a:t>
            </a:fld>
            <a:endParaRPr lang="de-DE"/>
          </a:p>
        </p:txBody>
      </p:sp>
    </p:spTree>
    <p:extLst>
      <p:ext uri="{BB962C8B-B14F-4D97-AF65-F5344CB8AC3E}">
        <p14:creationId xmlns:p14="http://schemas.microsoft.com/office/powerpoint/2010/main" val="1682758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4C110439-704F-BBAE-FAFC-6B35970E6AE8}"/>
              </a:ext>
            </a:extLst>
          </p:cNvPr>
          <p:cNvSpPr>
            <a:spLocks noGrp="1"/>
          </p:cNvSpPr>
          <p:nvPr>
            <p:ph type="sldNum" sz="quarter" idx="12"/>
          </p:nvPr>
        </p:nvSpPr>
        <p:spPr>
          <a:xfrm>
            <a:off x="3837000" y="6421132"/>
            <a:ext cx="2232000" cy="360000"/>
          </a:xfrm>
        </p:spPr>
        <p:txBody>
          <a:bodyPr/>
          <a:lstStyle/>
          <a:p>
            <a:fld id="{649AAC7D-4B30-4604-BD35-0C4E56313D0D}" type="slidenum">
              <a:rPr lang="de-DE" smtClean="0"/>
              <a:t>12</a:t>
            </a:fld>
            <a:endParaRPr lang="de-DE"/>
          </a:p>
        </p:txBody>
      </p:sp>
      <p:sp>
        <p:nvSpPr>
          <p:cNvPr id="4" name="Rechteck: abgerundete Ecken 3">
            <a:extLst>
              <a:ext uri="{FF2B5EF4-FFF2-40B4-BE49-F238E27FC236}">
                <a16:creationId xmlns:a16="http://schemas.microsoft.com/office/drawing/2014/main" id="{112B1BF6-24E5-9905-FE6C-6052F67F3AF9}"/>
              </a:ext>
            </a:extLst>
          </p:cNvPr>
          <p:cNvSpPr/>
          <p:nvPr/>
        </p:nvSpPr>
        <p:spPr>
          <a:xfrm>
            <a:off x="5958557" y="340067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5" name="Rechteck: abgerundete Ecken 4">
            <a:extLst>
              <a:ext uri="{FF2B5EF4-FFF2-40B4-BE49-F238E27FC236}">
                <a16:creationId xmlns:a16="http://schemas.microsoft.com/office/drawing/2014/main" id="{0AF8FDBE-707D-3938-83E5-85D9D1DCB3BE}"/>
              </a:ext>
            </a:extLst>
          </p:cNvPr>
          <p:cNvSpPr/>
          <p:nvPr/>
        </p:nvSpPr>
        <p:spPr>
          <a:xfrm>
            <a:off x="1413632" y="3429666"/>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6" name="Verbinder: gekrümmt 5">
            <a:extLst>
              <a:ext uri="{FF2B5EF4-FFF2-40B4-BE49-F238E27FC236}">
                <a16:creationId xmlns:a16="http://schemas.microsoft.com/office/drawing/2014/main" id="{04AD790A-2B20-699F-8424-653D25DA78D9}"/>
              </a:ext>
            </a:extLst>
          </p:cNvPr>
          <p:cNvCxnSpPr>
            <a:stCxn id="5" idx="0"/>
            <a:endCxn id="4" idx="0"/>
          </p:cNvCxnSpPr>
          <p:nvPr/>
        </p:nvCxnSpPr>
        <p:spPr>
          <a:xfrm rot="5400000" flipH="1" flipV="1">
            <a:off x="4989623" y="1142711"/>
            <a:ext cx="28987" cy="4544925"/>
          </a:xfrm>
          <a:prstGeom prst="curvedConnector3">
            <a:avLst>
              <a:gd name="adj1" fmla="val 2456094"/>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Verbinder: gekrümmt 6">
            <a:extLst>
              <a:ext uri="{FF2B5EF4-FFF2-40B4-BE49-F238E27FC236}">
                <a16:creationId xmlns:a16="http://schemas.microsoft.com/office/drawing/2014/main" id="{73C96160-8A40-8866-54A4-73F4066F63C1}"/>
              </a:ext>
            </a:extLst>
          </p:cNvPr>
          <p:cNvCxnSpPr>
            <a:stCxn id="4" idx="2"/>
            <a:endCxn id="5" idx="2"/>
          </p:cNvCxnSpPr>
          <p:nvPr/>
        </p:nvCxnSpPr>
        <p:spPr>
          <a:xfrm rot="5400000">
            <a:off x="4989624" y="1842798"/>
            <a:ext cx="28987" cy="4544925"/>
          </a:xfrm>
          <a:prstGeom prst="curvedConnector3">
            <a:avLst>
              <a:gd name="adj1" fmla="val 253446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Ellipse 7">
            <a:extLst>
              <a:ext uri="{FF2B5EF4-FFF2-40B4-BE49-F238E27FC236}">
                <a16:creationId xmlns:a16="http://schemas.microsoft.com/office/drawing/2014/main" id="{C66F568D-9BAD-41A8-5A9A-1FC4DDEFD35F}"/>
              </a:ext>
            </a:extLst>
          </p:cNvPr>
          <p:cNvSpPr/>
          <p:nvPr/>
        </p:nvSpPr>
        <p:spPr>
          <a:xfrm>
            <a:off x="5756719"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Chemische Energie</a:t>
            </a:r>
          </a:p>
        </p:txBody>
      </p:sp>
      <p:sp>
        <p:nvSpPr>
          <p:cNvPr id="9" name="Ellipse 8">
            <a:extLst>
              <a:ext uri="{FF2B5EF4-FFF2-40B4-BE49-F238E27FC236}">
                <a16:creationId xmlns:a16="http://schemas.microsoft.com/office/drawing/2014/main" id="{65A1A152-8C6F-4949-10EF-186844F22083}"/>
              </a:ext>
            </a:extLst>
          </p:cNvPr>
          <p:cNvSpPr/>
          <p:nvPr/>
        </p:nvSpPr>
        <p:spPr>
          <a:xfrm>
            <a:off x="1296496"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Elektrische Energie</a:t>
            </a:r>
          </a:p>
        </p:txBody>
      </p:sp>
      <p:sp>
        <p:nvSpPr>
          <p:cNvPr id="10" name="Ellipse 9">
            <a:extLst>
              <a:ext uri="{FF2B5EF4-FFF2-40B4-BE49-F238E27FC236}">
                <a16:creationId xmlns:a16="http://schemas.microsoft.com/office/drawing/2014/main" id="{2DBCE3CD-C07B-56F5-4189-F01A2CC75880}"/>
              </a:ext>
            </a:extLst>
          </p:cNvPr>
          <p:cNvSpPr/>
          <p:nvPr/>
        </p:nvSpPr>
        <p:spPr>
          <a:xfrm>
            <a:off x="5755062" y="5081660"/>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Chemische Energie</a:t>
            </a:r>
          </a:p>
        </p:txBody>
      </p:sp>
      <p:sp>
        <p:nvSpPr>
          <p:cNvPr id="11" name="Ellipse 10">
            <a:extLst>
              <a:ext uri="{FF2B5EF4-FFF2-40B4-BE49-F238E27FC236}">
                <a16:creationId xmlns:a16="http://schemas.microsoft.com/office/drawing/2014/main" id="{6910986C-1C96-A225-0930-EA91ADFE107C}"/>
              </a:ext>
            </a:extLst>
          </p:cNvPr>
          <p:cNvSpPr/>
          <p:nvPr/>
        </p:nvSpPr>
        <p:spPr>
          <a:xfrm>
            <a:off x="1312369" y="5081659"/>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Elektrische Energie</a:t>
            </a:r>
          </a:p>
        </p:txBody>
      </p:sp>
      <p:cxnSp>
        <p:nvCxnSpPr>
          <p:cNvPr id="12" name="Verbinder: gekrümmt 11">
            <a:extLst>
              <a:ext uri="{FF2B5EF4-FFF2-40B4-BE49-F238E27FC236}">
                <a16:creationId xmlns:a16="http://schemas.microsoft.com/office/drawing/2014/main" id="{0A5EEA52-6ADE-5AF4-9CFD-2EF6FB321C1A}"/>
              </a:ext>
            </a:extLst>
          </p:cNvPr>
          <p:cNvCxnSpPr>
            <a:cxnSpLocks/>
            <a:stCxn id="9" idx="5"/>
            <a:endCxn id="8" idx="3"/>
          </p:cNvCxnSpPr>
          <p:nvPr/>
        </p:nvCxnSpPr>
        <p:spPr>
          <a:xfrm rot="16200000" flipH="1">
            <a:off x="4945891" y="1157371"/>
            <a:ext cx="12700" cy="2453054"/>
          </a:xfrm>
          <a:prstGeom prst="curvedConnector3">
            <a:avLst>
              <a:gd name="adj1" fmla="val 2665110"/>
            </a:avLst>
          </a:prstGeom>
          <a:ln w="57150">
            <a:tailEnd type="triangle"/>
          </a:ln>
        </p:spPr>
        <p:style>
          <a:lnRef idx="1">
            <a:schemeClr val="dk1"/>
          </a:lnRef>
          <a:fillRef idx="0">
            <a:schemeClr val="dk1"/>
          </a:fillRef>
          <a:effectRef idx="0">
            <a:schemeClr val="dk1"/>
          </a:effectRef>
          <a:fontRef idx="minor">
            <a:schemeClr val="tx1"/>
          </a:fontRef>
        </p:style>
      </p:cxnSp>
      <p:cxnSp>
        <p:nvCxnSpPr>
          <p:cNvPr id="13" name="Verbinder: gekrümmt 12">
            <a:extLst>
              <a:ext uri="{FF2B5EF4-FFF2-40B4-BE49-F238E27FC236}">
                <a16:creationId xmlns:a16="http://schemas.microsoft.com/office/drawing/2014/main" id="{EB100445-A20F-4F19-ECE3-1EE42983E7D2}"/>
              </a:ext>
            </a:extLst>
          </p:cNvPr>
          <p:cNvCxnSpPr>
            <a:stCxn id="10" idx="1"/>
            <a:endCxn id="11" idx="7"/>
          </p:cNvCxnSpPr>
          <p:nvPr/>
        </p:nvCxnSpPr>
        <p:spPr>
          <a:xfrm rot="16200000" flipV="1">
            <a:off x="4952999" y="3973767"/>
            <a:ext cx="1" cy="2435524"/>
          </a:xfrm>
          <a:prstGeom prst="curvedConnector3">
            <a:avLst>
              <a:gd name="adj1" fmla="val 33847000000"/>
            </a:avLst>
          </a:prstGeom>
          <a:ln w="57150">
            <a:tailEnd type="triangle"/>
          </a:ln>
        </p:spPr>
        <p:style>
          <a:lnRef idx="1">
            <a:schemeClr val="dk1"/>
          </a:lnRef>
          <a:fillRef idx="0">
            <a:schemeClr val="dk1"/>
          </a:fillRef>
          <a:effectRef idx="0">
            <a:schemeClr val="dk1"/>
          </a:effectRef>
          <a:fontRef idx="minor">
            <a:schemeClr val="tx1"/>
          </a:fontRef>
        </p:style>
      </p:cxnSp>
      <p:pic>
        <p:nvPicPr>
          <p:cNvPr id="14" name="Grafik 13" descr="Blitz Silhouette">
            <a:extLst>
              <a:ext uri="{FF2B5EF4-FFF2-40B4-BE49-F238E27FC236}">
                <a16:creationId xmlns:a16="http://schemas.microsoft.com/office/drawing/2014/main" id="{07F79FC2-CAA0-6D39-041D-96F6B3B41A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9232" y="1743532"/>
            <a:ext cx="914400" cy="914400"/>
          </a:xfrm>
          <a:prstGeom prst="rect">
            <a:avLst/>
          </a:prstGeom>
        </p:spPr>
      </p:pic>
      <p:pic>
        <p:nvPicPr>
          <p:cNvPr id="15" name="Grafik 14" descr="Blitz Silhouette">
            <a:extLst>
              <a:ext uri="{FF2B5EF4-FFF2-40B4-BE49-F238E27FC236}">
                <a16:creationId xmlns:a16="http://schemas.microsoft.com/office/drawing/2014/main" id="{903740E7-968A-3A60-C9D5-1508146F4C0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8902" y="5081659"/>
            <a:ext cx="914400" cy="914400"/>
          </a:xfrm>
          <a:prstGeom prst="rect">
            <a:avLst/>
          </a:prstGeom>
        </p:spPr>
      </p:pic>
      <p:pic>
        <p:nvPicPr>
          <p:cNvPr id="16" name="Grafik 15" descr="Becherglas Silhouette">
            <a:extLst>
              <a:ext uri="{FF2B5EF4-FFF2-40B4-BE49-F238E27FC236}">
                <a16:creationId xmlns:a16="http://schemas.microsoft.com/office/drawing/2014/main" id="{9CDC06EF-F329-D70B-C075-6D2E72BB1D9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52698" y="1575623"/>
            <a:ext cx="914400" cy="914400"/>
          </a:xfrm>
          <a:prstGeom prst="rect">
            <a:avLst/>
          </a:prstGeom>
        </p:spPr>
      </p:pic>
      <p:pic>
        <p:nvPicPr>
          <p:cNvPr id="17" name="Grafik 16" descr="Becherglas Silhouette">
            <a:extLst>
              <a:ext uri="{FF2B5EF4-FFF2-40B4-BE49-F238E27FC236}">
                <a16:creationId xmlns:a16="http://schemas.microsoft.com/office/drawing/2014/main" id="{69E8D211-CCD8-C4E5-D2CF-E0129E0F0D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552697" y="4917495"/>
            <a:ext cx="914400" cy="914400"/>
          </a:xfrm>
          <a:prstGeom prst="rect">
            <a:avLst/>
          </a:prstGeom>
        </p:spPr>
      </p:pic>
    </p:spTree>
    <p:extLst>
      <p:ext uri="{BB962C8B-B14F-4D97-AF65-F5344CB8AC3E}">
        <p14:creationId xmlns:p14="http://schemas.microsoft.com/office/powerpoint/2010/main" val="3303984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45285" y="2277569"/>
            <a:ext cx="785712" cy="900113"/>
          </a:xfrm>
          <a:prstGeom prst="rect">
            <a:avLst/>
          </a:prstGeom>
        </p:spPr>
      </p:pic>
      <p:sp>
        <p:nvSpPr>
          <p:cNvPr id="7" name="Textplatzhalter 6"/>
          <p:cNvSpPr>
            <a:spLocks noGrp="1"/>
          </p:cNvSpPr>
          <p:nvPr>
            <p:ph type="body" sz="quarter" idx="15"/>
          </p:nvPr>
        </p:nvSpPr>
        <p:spPr>
          <a:xfrm>
            <a:off x="1794992" y="1981810"/>
            <a:ext cx="6940084" cy="4114189"/>
          </a:xfrm>
        </p:spPr>
        <p:txBody>
          <a:bodyPr/>
          <a:lstStyle/>
          <a:p>
            <a:r>
              <a:rPr lang="de-DE" dirty="0">
                <a:effectLst/>
                <a:latin typeface="Arial" panose="020B0604020202020204" pitchFamily="34" charset="0"/>
                <a:ea typeface="Calibri" panose="020F0502020204030204" pitchFamily="34" charset="0"/>
              </a:rPr>
              <a:t>Stelle die Energieumwandlungen aus Durchführung 2 in einer Concept-</a:t>
            </a:r>
            <a:r>
              <a:rPr lang="de-DE" dirty="0" err="1">
                <a:effectLst/>
                <a:latin typeface="Arial" panose="020B0604020202020204" pitchFamily="34" charset="0"/>
                <a:ea typeface="Calibri" panose="020F0502020204030204" pitchFamily="34" charset="0"/>
              </a:rPr>
              <a:t>Map</a:t>
            </a:r>
            <a:r>
              <a:rPr lang="de-DE" dirty="0">
                <a:effectLst/>
                <a:latin typeface="Arial" panose="020B0604020202020204" pitchFamily="34" charset="0"/>
                <a:ea typeface="Calibri" panose="020F0502020204030204" pitchFamily="34" charset="0"/>
              </a:rPr>
              <a:t> graphisch dar.</a:t>
            </a:r>
          </a:p>
          <a:p>
            <a:endParaRPr lang="de-DE" dirty="0"/>
          </a:p>
          <a:p>
            <a:r>
              <a:rPr lang="de-DE" b="1" dirty="0"/>
              <a:t>Beachte</a:t>
            </a:r>
            <a:r>
              <a:rPr lang="de-DE" dirty="0"/>
              <a:t>: Die nachfolgenden Hinweise und die Lösung stellen nur einen Vorschlag für eine Concept-</a:t>
            </a:r>
            <a:r>
              <a:rPr lang="de-DE" dirty="0" err="1"/>
              <a:t>Map</a:t>
            </a:r>
            <a:r>
              <a:rPr lang="de-DE" dirty="0"/>
              <a:t> dar. Deine Concept-</a:t>
            </a:r>
            <a:r>
              <a:rPr lang="de-DE" dirty="0" err="1"/>
              <a:t>Map</a:t>
            </a:r>
            <a:r>
              <a:rPr lang="de-DE" dirty="0"/>
              <a:t> kann anders aussehen und trotzdem richtig sein.</a:t>
            </a:r>
          </a:p>
          <a:p>
            <a:endParaRPr lang="de-DE" dirty="0"/>
          </a:p>
          <a:p>
            <a:r>
              <a:rPr lang="de-DE" dirty="0"/>
              <a:t>Wenn du den Vorschlag aus den Hinweisen verwenden möchtest, trage in die freien Felder die Energieformen ein.</a:t>
            </a:r>
          </a:p>
          <a:p>
            <a:endParaRPr lang="de-DE" dirty="0"/>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1714933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1127EFB2-F688-A6A8-2447-F040F049A7EB}"/>
              </a:ext>
            </a:extLst>
          </p:cNvPr>
          <p:cNvSpPr>
            <a:spLocks noGrp="1"/>
          </p:cNvSpPr>
          <p:nvPr>
            <p:ph type="sldNum" sz="quarter" idx="12"/>
          </p:nvPr>
        </p:nvSpPr>
        <p:spPr/>
        <p:txBody>
          <a:bodyPr/>
          <a:lstStyle/>
          <a:p>
            <a:fld id="{512B0DB9-0322-4ED9-940E-5222A7C612BE}" type="slidenum">
              <a:rPr lang="de-DE" smtClean="0"/>
              <a:t>14</a:t>
            </a:fld>
            <a:endParaRPr lang="de-DE"/>
          </a:p>
        </p:txBody>
      </p:sp>
    </p:spTree>
    <p:extLst>
      <p:ext uri="{BB962C8B-B14F-4D97-AF65-F5344CB8AC3E}">
        <p14:creationId xmlns:p14="http://schemas.microsoft.com/office/powerpoint/2010/main" val="2501967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7CA3383-DBF5-36B3-DFB1-ACE8C446D379}"/>
              </a:ext>
            </a:extLst>
          </p:cNvPr>
          <p:cNvSpPr>
            <a:spLocks noGrp="1"/>
          </p:cNvSpPr>
          <p:nvPr>
            <p:ph type="sldNum" sz="quarter" idx="12"/>
          </p:nvPr>
        </p:nvSpPr>
        <p:spPr/>
        <p:txBody>
          <a:bodyPr/>
          <a:lstStyle/>
          <a:p>
            <a:fld id="{649AAC7D-4B30-4604-BD35-0C4E56313D0D}" type="slidenum">
              <a:rPr lang="de-DE" smtClean="0"/>
              <a:t>15</a:t>
            </a:fld>
            <a:endParaRPr lang="de-DE"/>
          </a:p>
        </p:txBody>
      </p:sp>
      <p:sp>
        <p:nvSpPr>
          <p:cNvPr id="4" name="Ellipse 3">
            <a:extLst>
              <a:ext uri="{FF2B5EF4-FFF2-40B4-BE49-F238E27FC236}">
                <a16:creationId xmlns:a16="http://schemas.microsoft.com/office/drawing/2014/main" id="{2387E7C4-F112-104D-3408-E5D9C2C5B3B0}"/>
              </a:ext>
            </a:extLst>
          </p:cNvPr>
          <p:cNvSpPr/>
          <p:nvPr/>
        </p:nvSpPr>
        <p:spPr>
          <a:xfrm>
            <a:off x="450190" y="1744140"/>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5" name="Verbinder: gekrümmt 4">
            <a:extLst>
              <a:ext uri="{FF2B5EF4-FFF2-40B4-BE49-F238E27FC236}">
                <a16:creationId xmlns:a16="http://schemas.microsoft.com/office/drawing/2014/main" id="{13247A5C-173F-42BF-EAFA-2169BE78FB2B}"/>
              </a:ext>
            </a:extLst>
          </p:cNvPr>
          <p:cNvCxnSpPr>
            <a:cxnSpLocks/>
            <a:stCxn id="4" idx="6"/>
            <a:endCxn id="11" idx="0"/>
          </p:cNvCxnSpPr>
          <p:nvPr/>
        </p:nvCxnSpPr>
        <p:spPr>
          <a:xfrm>
            <a:off x="3288757" y="2119258"/>
            <a:ext cx="780139" cy="559507"/>
          </a:xfrm>
          <a:prstGeom prst="curvedConnector2">
            <a:avLst/>
          </a:prstGeom>
          <a:ln w="57150">
            <a:tailEnd type="triangle"/>
          </a:ln>
        </p:spPr>
        <p:style>
          <a:lnRef idx="1">
            <a:schemeClr val="dk1"/>
          </a:lnRef>
          <a:fillRef idx="0">
            <a:schemeClr val="dk1"/>
          </a:fillRef>
          <a:effectRef idx="0">
            <a:schemeClr val="dk1"/>
          </a:effectRef>
          <a:fontRef idx="minor">
            <a:schemeClr val="tx1"/>
          </a:fontRef>
        </p:style>
      </p:cxnSp>
      <p:sp>
        <p:nvSpPr>
          <p:cNvPr id="6" name="Rechteck: abgerundete Ecken 5">
            <a:extLst>
              <a:ext uri="{FF2B5EF4-FFF2-40B4-BE49-F238E27FC236}">
                <a16:creationId xmlns:a16="http://schemas.microsoft.com/office/drawing/2014/main" id="{B58EE04F-F80D-FB73-4F22-B18B172EA23A}"/>
              </a:ext>
            </a:extLst>
          </p:cNvPr>
          <p:cNvSpPr/>
          <p:nvPr/>
        </p:nvSpPr>
        <p:spPr>
          <a:xfrm>
            <a:off x="6827975" y="4207073"/>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7" name="Rechteck: abgerundete Ecken 6">
            <a:extLst>
              <a:ext uri="{FF2B5EF4-FFF2-40B4-BE49-F238E27FC236}">
                <a16:creationId xmlns:a16="http://schemas.microsoft.com/office/drawing/2014/main" id="{A1E81035-0AE6-35FA-FE98-C1576BFE15F7}"/>
              </a:ext>
            </a:extLst>
          </p:cNvPr>
          <p:cNvSpPr/>
          <p:nvPr/>
        </p:nvSpPr>
        <p:spPr>
          <a:xfrm>
            <a:off x="2750873" y="402738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8" name="Verbinder: gekrümmt 7">
            <a:extLst>
              <a:ext uri="{FF2B5EF4-FFF2-40B4-BE49-F238E27FC236}">
                <a16:creationId xmlns:a16="http://schemas.microsoft.com/office/drawing/2014/main" id="{82C73819-B348-F0E1-B1BD-F0DFF5CECD58}"/>
              </a:ext>
            </a:extLst>
          </p:cNvPr>
          <p:cNvCxnSpPr>
            <a:stCxn id="7" idx="0"/>
            <a:endCxn id="6" idx="0"/>
          </p:cNvCxnSpPr>
          <p:nvPr/>
        </p:nvCxnSpPr>
        <p:spPr>
          <a:xfrm rot="16200000" flipH="1">
            <a:off x="6017604" y="2078680"/>
            <a:ext cx="179684" cy="4077102"/>
          </a:xfrm>
          <a:prstGeom prst="curvedConnector3">
            <a:avLst>
              <a:gd name="adj1" fmla="val -19676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Verbinder: gekrümmt 8">
            <a:extLst>
              <a:ext uri="{FF2B5EF4-FFF2-40B4-BE49-F238E27FC236}">
                <a16:creationId xmlns:a16="http://schemas.microsoft.com/office/drawing/2014/main" id="{97BC07C0-C969-1209-C75C-419D7ECFB339}"/>
              </a:ext>
            </a:extLst>
          </p:cNvPr>
          <p:cNvCxnSpPr>
            <a:stCxn id="6" idx="2"/>
            <a:endCxn id="7" idx="2"/>
          </p:cNvCxnSpPr>
          <p:nvPr/>
        </p:nvCxnSpPr>
        <p:spPr>
          <a:xfrm rot="5400000" flipH="1">
            <a:off x="6017604" y="2778768"/>
            <a:ext cx="179684" cy="4077102"/>
          </a:xfrm>
          <a:prstGeom prst="curvedConnector3">
            <a:avLst>
              <a:gd name="adj1" fmla="val -12722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Ellipse 9">
            <a:extLst>
              <a:ext uri="{FF2B5EF4-FFF2-40B4-BE49-F238E27FC236}">
                <a16:creationId xmlns:a16="http://schemas.microsoft.com/office/drawing/2014/main" id="{D203847B-30AC-1C8C-86AA-46E59784A430}"/>
              </a:ext>
            </a:extLst>
          </p:cNvPr>
          <p:cNvSpPr/>
          <p:nvPr/>
        </p:nvSpPr>
        <p:spPr>
          <a:xfrm>
            <a:off x="6625452" y="2636789"/>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1" name="Ellipse 10">
            <a:extLst>
              <a:ext uri="{FF2B5EF4-FFF2-40B4-BE49-F238E27FC236}">
                <a16:creationId xmlns:a16="http://schemas.microsoft.com/office/drawing/2014/main" id="{D6E235FA-95C4-E0AE-A7D0-FE2535476EA9}"/>
              </a:ext>
            </a:extLst>
          </p:cNvPr>
          <p:cNvSpPr/>
          <p:nvPr/>
        </p:nvSpPr>
        <p:spPr>
          <a:xfrm>
            <a:off x="2649612" y="2678765"/>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2" name="Ellipse 11">
            <a:extLst>
              <a:ext uri="{FF2B5EF4-FFF2-40B4-BE49-F238E27FC236}">
                <a16:creationId xmlns:a16="http://schemas.microsoft.com/office/drawing/2014/main" id="{1D0F399E-0B0F-1F0F-1C65-CEC8F7DF9C8F}"/>
              </a:ext>
            </a:extLst>
          </p:cNvPr>
          <p:cNvSpPr/>
          <p:nvPr/>
        </p:nvSpPr>
        <p:spPr>
          <a:xfrm>
            <a:off x="6625455" y="556571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3" name="Ellipse 12">
            <a:extLst>
              <a:ext uri="{FF2B5EF4-FFF2-40B4-BE49-F238E27FC236}">
                <a16:creationId xmlns:a16="http://schemas.microsoft.com/office/drawing/2014/main" id="{254DC0B7-D272-1128-0E26-1E7A2ADD06D1}"/>
              </a:ext>
            </a:extLst>
          </p:cNvPr>
          <p:cNvSpPr/>
          <p:nvPr/>
        </p:nvSpPr>
        <p:spPr>
          <a:xfrm>
            <a:off x="2649612" y="5514081"/>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14" name="Verbinder: gekrümmt 13">
            <a:extLst>
              <a:ext uri="{FF2B5EF4-FFF2-40B4-BE49-F238E27FC236}">
                <a16:creationId xmlns:a16="http://schemas.microsoft.com/office/drawing/2014/main" id="{F076358D-D789-68A4-1A96-6073595681C8}"/>
              </a:ext>
            </a:extLst>
          </p:cNvPr>
          <p:cNvCxnSpPr>
            <a:cxnSpLocks/>
            <a:stCxn id="11" idx="5"/>
            <a:endCxn id="10" idx="3"/>
          </p:cNvCxnSpPr>
          <p:nvPr/>
        </p:nvCxnSpPr>
        <p:spPr>
          <a:xfrm rot="5400000" flipH="1" flipV="1">
            <a:off x="6035827" y="2313807"/>
            <a:ext cx="41976" cy="1968671"/>
          </a:xfrm>
          <a:prstGeom prst="curvedConnector3">
            <a:avLst>
              <a:gd name="adj1" fmla="val -806339"/>
            </a:avLst>
          </a:prstGeom>
          <a:ln w="57150">
            <a:tailEnd type="triangle"/>
          </a:ln>
        </p:spPr>
        <p:style>
          <a:lnRef idx="1">
            <a:schemeClr val="dk1"/>
          </a:lnRef>
          <a:fillRef idx="0">
            <a:schemeClr val="dk1"/>
          </a:fillRef>
          <a:effectRef idx="0">
            <a:schemeClr val="dk1"/>
          </a:effectRef>
          <a:fontRef idx="minor">
            <a:schemeClr val="tx1"/>
          </a:fontRef>
        </p:style>
      </p:cxnSp>
      <p:cxnSp>
        <p:nvCxnSpPr>
          <p:cNvPr id="15" name="Verbinder: gekrümmt 14">
            <a:extLst>
              <a:ext uri="{FF2B5EF4-FFF2-40B4-BE49-F238E27FC236}">
                <a16:creationId xmlns:a16="http://schemas.microsoft.com/office/drawing/2014/main" id="{D5ECE487-7D88-3C45-0167-FD832A598B29}"/>
              </a:ext>
            </a:extLst>
          </p:cNvPr>
          <p:cNvCxnSpPr>
            <a:cxnSpLocks/>
          </p:cNvCxnSpPr>
          <p:nvPr/>
        </p:nvCxnSpPr>
        <p:spPr>
          <a:xfrm rot="16200000" flipV="1">
            <a:off x="6031000" y="4665426"/>
            <a:ext cx="51631" cy="1968674"/>
          </a:xfrm>
          <a:prstGeom prst="curvedConnector3">
            <a:avLst>
              <a:gd name="adj1" fmla="val 1030553"/>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09008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D0411754-2837-2849-AE34-FF1436643D33}"/>
              </a:ext>
            </a:extLst>
          </p:cNvPr>
          <p:cNvSpPr>
            <a:spLocks noGrp="1"/>
          </p:cNvSpPr>
          <p:nvPr>
            <p:ph type="sldNum" sz="quarter" idx="12"/>
          </p:nvPr>
        </p:nvSpPr>
        <p:spPr/>
        <p:txBody>
          <a:bodyPr/>
          <a:lstStyle/>
          <a:p>
            <a:fld id="{512B0DB9-0322-4ED9-940E-5222A7C612BE}" type="slidenum">
              <a:rPr lang="de-DE" smtClean="0"/>
              <a:t>16</a:t>
            </a:fld>
            <a:endParaRPr lang="de-DE"/>
          </a:p>
        </p:txBody>
      </p:sp>
    </p:spTree>
    <p:extLst>
      <p:ext uri="{BB962C8B-B14F-4D97-AF65-F5344CB8AC3E}">
        <p14:creationId xmlns:p14="http://schemas.microsoft.com/office/powerpoint/2010/main" val="3492883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17CA3383-DBF5-36B3-DFB1-ACE8C446D379}"/>
              </a:ext>
            </a:extLst>
          </p:cNvPr>
          <p:cNvSpPr>
            <a:spLocks noGrp="1"/>
          </p:cNvSpPr>
          <p:nvPr>
            <p:ph type="sldNum" sz="quarter" idx="12"/>
          </p:nvPr>
        </p:nvSpPr>
        <p:spPr/>
        <p:txBody>
          <a:bodyPr/>
          <a:lstStyle/>
          <a:p>
            <a:fld id="{649AAC7D-4B30-4604-BD35-0C4E56313D0D}" type="slidenum">
              <a:rPr lang="de-DE" smtClean="0"/>
              <a:t>17</a:t>
            </a:fld>
            <a:endParaRPr lang="de-DE"/>
          </a:p>
        </p:txBody>
      </p:sp>
      <p:sp>
        <p:nvSpPr>
          <p:cNvPr id="4" name="Ellipse 3">
            <a:extLst>
              <a:ext uri="{FF2B5EF4-FFF2-40B4-BE49-F238E27FC236}">
                <a16:creationId xmlns:a16="http://schemas.microsoft.com/office/drawing/2014/main" id="{2387E7C4-F112-104D-3408-E5D9C2C5B3B0}"/>
              </a:ext>
            </a:extLst>
          </p:cNvPr>
          <p:cNvSpPr/>
          <p:nvPr/>
        </p:nvSpPr>
        <p:spPr>
          <a:xfrm>
            <a:off x="450190" y="1744140"/>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5" name="Verbinder: gekrümmt 4">
            <a:extLst>
              <a:ext uri="{FF2B5EF4-FFF2-40B4-BE49-F238E27FC236}">
                <a16:creationId xmlns:a16="http://schemas.microsoft.com/office/drawing/2014/main" id="{13247A5C-173F-42BF-EAFA-2169BE78FB2B}"/>
              </a:ext>
            </a:extLst>
          </p:cNvPr>
          <p:cNvCxnSpPr>
            <a:cxnSpLocks/>
            <a:stCxn id="4" idx="6"/>
            <a:endCxn id="11" idx="0"/>
          </p:cNvCxnSpPr>
          <p:nvPr/>
        </p:nvCxnSpPr>
        <p:spPr>
          <a:xfrm>
            <a:off x="3288757" y="2119258"/>
            <a:ext cx="780139" cy="559507"/>
          </a:xfrm>
          <a:prstGeom prst="curvedConnector2">
            <a:avLst/>
          </a:prstGeom>
          <a:ln w="57150">
            <a:tailEnd type="triangle"/>
          </a:ln>
        </p:spPr>
        <p:style>
          <a:lnRef idx="1">
            <a:schemeClr val="dk1"/>
          </a:lnRef>
          <a:fillRef idx="0">
            <a:schemeClr val="dk1"/>
          </a:fillRef>
          <a:effectRef idx="0">
            <a:schemeClr val="dk1"/>
          </a:effectRef>
          <a:fontRef idx="minor">
            <a:schemeClr val="tx1"/>
          </a:fontRef>
        </p:style>
      </p:cxnSp>
      <p:sp>
        <p:nvSpPr>
          <p:cNvPr id="6" name="Rechteck: abgerundete Ecken 5">
            <a:extLst>
              <a:ext uri="{FF2B5EF4-FFF2-40B4-BE49-F238E27FC236}">
                <a16:creationId xmlns:a16="http://schemas.microsoft.com/office/drawing/2014/main" id="{B58EE04F-F80D-FB73-4F22-B18B172EA23A}"/>
              </a:ext>
            </a:extLst>
          </p:cNvPr>
          <p:cNvSpPr/>
          <p:nvPr/>
        </p:nvSpPr>
        <p:spPr>
          <a:xfrm>
            <a:off x="6827975" y="4207073"/>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7" name="Rechteck: abgerundete Ecken 6">
            <a:extLst>
              <a:ext uri="{FF2B5EF4-FFF2-40B4-BE49-F238E27FC236}">
                <a16:creationId xmlns:a16="http://schemas.microsoft.com/office/drawing/2014/main" id="{A1E81035-0AE6-35FA-FE98-C1576BFE15F7}"/>
              </a:ext>
            </a:extLst>
          </p:cNvPr>
          <p:cNvSpPr/>
          <p:nvPr/>
        </p:nvSpPr>
        <p:spPr>
          <a:xfrm>
            <a:off x="2750873" y="402738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8" name="Verbinder: gekrümmt 7">
            <a:extLst>
              <a:ext uri="{FF2B5EF4-FFF2-40B4-BE49-F238E27FC236}">
                <a16:creationId xmlns:a16="http://schemas.microsoft.com/office/drawing/2014/main" id="{82C73819-B348-F0E1-B1BD-F0DFF5CECD58}"/>
              </a:ext>
            </a:extLst>
          </p:cNvPr>
          <p:cNvCxnSpPr>
            <a:stCxn id="7" idx="0"/>
            <a:endCxn id="6" idx="0"/>
          </p:cNvCxnSpPr>
          <p:nvPr/>
        </p:nvCxnSpPr>
        <p:spPr>
          <a:xfrm rot="16200000" flipH="1">
            <a:off x="6017604" y="2078680"/>
            <a:ext cx="179684" cy="4077102"/>
          </a:xfrm>
          <a:prstGeom prst="curvedConnector3">
            <a:avLst>
              <a:gd name="adj1" fmla="val -19676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Verbinder: gekrümmt 8">
            <a:extLst>
              <a:ext uri="{FF2B5EF4-FFF2-40B4-BE49-F238E27FC236}">
                <a16:creationId xmlns:a16="http://schemas.microsoft.com/office/drawing/2014/main" id="{97BC07C0-C969-1209-C75C-419D7ECFB339}"/>
              </a:ext>
            </a:extLst>
          </p:cNvPr>
          <p:cNvCxnSpPr>
            <a:stCxn id="6" idx="2"/>
            <a:endCxn id="7" idx="2"/>
          </p:cNvCxnSpPr>
          <p:nvPr/>
        </p:nvCxnSpPr>
        <p:spPr>
          <a:xfrm rot="5400000" flipH="1">
            <a:off x="6017604" y="2778768"/>
            <a:ext cx="179684" cy="4077102"/>
          </a:xfrm>
          <a:prstGeom prst="curvedConnector3">
            <a:avLst>
              <a:gd name="adj1" fmla="val -12722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Ellipse 9">
            <a:extLst>
              <a:ext uri="{FF2B5EF4-FFF2-40B4-BE49-F238E27FC236}">
                <a16:creationId xmlns:a16="http://schemas.microsoft.com/office/drawing/2014/main" id="{D203847B-30AC-1C8C-86AA-46E59784A430}"/>
              </a:ext>
            </a:extLst>
          </p:cNvPr>
          <p:cNvSpPr/>
          <p:nvPr/>
        </p:nvSpPr>
        <p:spPr>
          <a:xfrm>
            <a:off x="6625452" y="2636789"/>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1" name="Ellipse 10">
            <a:extLst>
              <a:ext uri="{FF2B5EF4-FFF2-40B4-BE49-F238E27FC236}">
                <a16:creationId xmlns:a16="http://schemas.microsoft.com/office/drawing/2014/main" id="{D6E235FA-95C4-E0AE-A7D0-FE2535476EA9}"/>
              </a:ext>
            </a:extLst>
          </p:cNvPr>
          <p:cNvSpPr/>
          <p:nvPr/>
        </p:nvSpPr>
        <p:spPr>
          <a:xfrm>
            <a:off x="2649612" y="2678765"/>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2" name="Ellipse 11">
            <a:extLst>
              <a:ext uri="{FF2B5EF4-FFF2-40B4-BE49-F238E27FC236}">
                <a16:creationId xmlns:a16="http://schemas.microsoft.com/office/drawing/2014/main" id="{1D0F399E-0B0F-1F0F-1C65-CEC8F7DF9C8F}"/>
              </a:ext>
            </a:extLst>
          </p:cNvPr>
          <p:cNvSpPr/>
          <p:nvPr/>
        </p:nvSpPr>
        <p:spPr>
          <a:xfrm>
            <a:off x="6625455" y="556571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3" name="Ellipse 12">
            <a:extLst>
              <a:ext uri="{FF2B5EF4-FFF2-40B4-BE49-F238E27FC236}">
                <a16:creationId xmlns:a16="http://schemas.microsoft.com/office/drawing/2014/main" id="{254DC0B7-D272-1128-0E26-1E7A2ADD06D1}"/>
              </a:ext>
            </a:extLst>
          </p:cNvPr>
          <p:cNvSpPr/>
          <p:nvPr/>
        </p:nvSpPr>
        <p:spPr>
          <a:xfrm>
            <a:off x="2649612" y="5514081"/>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14" name="Verbinder: gekrümmt 13">
            <a:extLst>
              <a:ext uri="{FF2B5EF4-FFF2-40B4-BE49-F238E27FC236}">
                <a16:creationId xmlns:a16="http://schemas.microsoft.com/office/drawing/2014/main" id="{F076358D-D789-68A4-1A96-6073595681C8}"/>
              </a:ext>
            </a:extLst>
          </p:cNvPr>
          <p:cNvCxnSpPr>
            <a:cxnSpLocks/>
            <a:stCxn id="11" idx="5"/>
            <a:endCxn id="10" idx="3"/>
          </p:cNvCxnSpPr>
          <p:nvPr/>
        </p:nvCxnSpPr>
        <p:spPr>
          <a:xfrm rot="5400000" flipH="1" flipV="1">
            <a:off x="6035827" y="2313807"/>
            <a:ext cx="41976" cy="1968671"/>
          </a:xfrm>
          <a:prstGeom prst="curvedConnector3">
            <a:avLst>
              <a:gd name="adj1" fmla="val -806339"/>
            </a:avLst>
          </a:prstGeom>
          <a:ln w="57150">
            <a:tailEnd type="triangle"/>
          </a:ln>
        </p:spPr>
        <p:style>
          <a:lnRef idx="1">
            <a:schemeClr val="dk1"/>
          </a:lnRef>
          <a:fillRef idx="0">
            <a:schemeClr val="dk1"/>
          </a:fillRef>
          <a:effectRef idx="0">
            <a:schemeClr val="dk1"/>
          </a:effectRef>
          <a:fontRef idx="minor">
            <a:schemeClr val="tx1"/>
          </a:fontRef>
        </p:style>
      </p:cxnSp>
      <p:cxnSp>
        <p:nvCxnSpPr>
          <p:cNvPr id="15" name="Verbinder: gekrümmt 14">
            <a:extLst>
              <a:ext uri="{FF2B5EF4-FFF2-40B4-BE49-F238E27FC236}">
                <a16:creationId xmlns:a16="http://schemas.microsoft.com/office/drawing/2014/main" id="{D5ECE487-7D88-3C45-0167-FD832A598B29}"/>
              </a:ext>
            </a:extLst>
          </p:cNvPr>
          <p:cNvCxnSpPr>
            <a:cxnSpLocks/>
          </p:cNvCxnSpPr>
          <p:nvPr/>
        </p:nvCxnSpPr>
        <p:spPr>
          <a:xfrm rot="16200000" flipV="1">
            <a:off x="6031000" y="4665426"/>
            <a:ext cx="51631" cy="1968674"/>
          </a:xfrm>
          <a:prstGeom prst="curvedConnector3">
            <a:avLst>
              <a:gd name="adj1" fmla="val 1030553"/>
            </a:avLst>
          </a:prstGeom>
          <a:ln w="57150">
            <a:tailEnd type="triangle"/>
          </a:ln>
        </p:spPr>
        <p:style>
          <a:lnRef idx="1">
            <a:schemeClr val="dk1"/>
          </a:lnRef>
          <a:fillRef idx="0">
            <a:schemeClr val="dk1"/>
          </a:fillRef>
          <a:effectRef idx="0">
            <a:schemeClr val="dk1"/>
          </a:effectRef>
          <a:fontRef idx="minor">
            <a:schemeClr val="tx1"/>
          </a:fontRef>
        </p:style>
      </p:cxnSp>
      <p:pic>
        <p:nvPicPr>
          <p:cNvPr id="40" name="Grafik 39" descr="Blitz Silhouette">
            <a:extLst>
              <a:ext uri="{FF2B5EF4-FFF2-40B4-BE49-F238E27FC236}">
                <a16:creationId xmlns:a16="http://schemas.microsoft.com/office/drawing/2014/main" id="{95D2F586-4805-B7A1-C08B-3108F93CD4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69473" y="2783585"/>
            <a:ext cx="914400" cy="914400"/>
          </a:xfrm>
          <a:prstGeom prst="rect">
            <a:avLst/>
          </a:prstGeom>
        </p:spPr>
      </p:pic>
      <p:pic>
        <p:nvPicPr>
          <p:cNvPr id="41" name="Grafik 40" descr="Blitz Silhouette">
            <a:extLst>
              <a:ext uri="{FF2B5EF4-FFF2-40B4-BE49-F238E27FC236}">
                <a16:creationId xmlns:a16="http://schemas.microsoft.com/office/drawing/2014/main" id="{2D84C2D1-1859-203F-7A6C-8ACFC55E92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69473" y="5431998"/>
            <a:ext cx="914400" cy="914400"/>
          </a:xfrm>
          <a:prstGeom prst="rect">
            <a:avLst/>
          </a:prstGeom>
        </p:spPr>
      </p:pic>
      <p:pic>
        <p:nvPicPr>
          <p:cNvPr id="42" name="Grafik 41" descr="Becherglas Silhouette">
            <a:extLst>
              <a:ext uri="{FF2B5EF4-FFF2-40B4-BE49-F238E27FC236}">
                <a16:creationId xmlns:a16="http://schemas.microsoft.com/office/drawing/2014/main" id="{0C4D4FE1-0522-36EA-BF3D-285EBBB0752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40620" y="2454437"/>
            <a:ext cx="914400" cy="914400"/>
          </a:xfrm>
          <a:prstGeom prst="rect">
            <a:avLst/>
          </a:prstGeom>
        </p:spPr>
      </p:pic>
      <p:pic>
        <p:nvPicPr>
          <p:cNvPr id="43" name="Grafik 42" descr="Becherglas Silhouette">
            <a:extLst>
              <a:ext uri="{FF2B5EF4-FFF2-40B4-BE49-F238E27FC236}">
                <a16:creationId xmlns:a16="http://schemas.microsoft.com/office/drawing/2014/main" id="{8C2D2ACE-B6AC-FFC0-8392-9E4B89C1F3A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40620" y="5401547"/>
            <a:ext cx="914400" cy="914400"/>
          </a:xfrm>
          <a:prstGeom prst="rect">
            <a:avLst/>
          </a:prstGeom>
        </p:spPr>
      </p:pic>
      <p:pic>
        <p:nvPicPr>
          <p:cNvPr id="44" name="Grafik 43" descr="dunkel (mittlere Sonne) Silhouette">
            <a:extLst>
              <a:ext uri="{FF2B5EF4-FFF2-40B4-BE49-F238E27FC236}">
                <a16:creationId xmlns:a16="http://schemas.microsoft.com/office/drawing/2014/main" id="{DCA0D10C-9A97-F741-8C2F-CCF2986EC1C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5929" y="2362754"/>
            <a:ext cx="914400" cy="914400"/>
          </a:xfrm>
          <a:prstGeom prst="rect">
            <a:avLst/>
          </a:prstGeom>
        </p:spPr>
      </p:pic>
    </p:spTree>
    <p:extLst>
      <p:ext uri="{BB962C8B-B14F-4D97-AF65-F5344CB8AC3E}">
        <p14:creationId xmlns:p14="http://schemas.microsoft.com/office/powerpoint/2010/main" val="3190074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202D3280-C2E3-D854-3DBE-BAD2F23AF271}"/>
              </a:ext>
            </a:extLst>
          </p:cNvPr>
          <p:cNvSpPr>
            <a:spLocks noGrp="1"/>
          </p:cNvSpPr>
          <p:nvPr>
            <p:ph type="sldNum" sz="quarter" idx="12"/>
          </p:nvPr>
        </p:nvSpPr>
        <p:spPr/>
        <p:txBody>
          <a:bodyPr/>
          <a:lstStyle/>
          <a:p>
            <a:fld id="{512B0DB9-0322-4ED9-940E-5222A7C612BE}" type="slidenum">
              <a:rPr lang="de-DE" smtClean="0"/>
              <a:t>18</a:t>
            </a:fld>
            <a:endParaRPr lang="de-DE"/>
          </a:p>
        </p:txBody>
      </p:sp>
    </p:spTree>
    <p:extLst>
      <p:ext uri="{BB962C8B-B14F-4D97-AF65-F5344CB8AC3E}">
        <p14:creationId xmlns:p14="http://schemas.microsoft.com/office/powerpoint/2010/main" val="669263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FC0E58E0-CB93-6744-C82B-47FD3EF0E75C}"/>
              </a:ext>
            </a:extLst>
          </p:cNvPr>
          <p:cNvSpPr>
            <a:spLocks noGrp="1"/>
          </p:cNvSpPr>
          <p:nvPr>
            <p:ph type="sldNum" sz="quarter" idx="12"/>
          </p:nvPr>
        </p:nvSpPr>
        <p:spPr/>
        <p:txBody>
          <a:bodyPr/>
          <a:lstStyle/>
          <a:p>
            <a:fld id="{649AAC7D-4B30-4604-BD35-0C4E56313D0D}" type="slidenum">
              <a:rPr lang="de-DE" smtClean="0"/>
              <a:t>19</a:t>
            </a:fld>
            <a:endParaRPr lang="de-DE"/>
          </a:p>
        </p:txBody>
      </p:sp>
      <p:sp>
        <p:nvSpPr>
          <p:cNvPr id="4" name="Foliennummernplatzhalter 2">
            <a:extLst>
              <a:ext uri="{FF2B5EF4-FFF2-40B4-BE49-F238E27FC236}">
                <a16:creationId xmlns:a16="http://schemas.microsoft.com/office/drawing/2014/main" id="{7AC3AB0E-9F4D-BE53-AA5E-029A902A22C6}"/>
              </a:ext>
            </a:extLst>
          </p:cNvPr>
          <p:cNvSpPr txBox="1">
            <a:spLocks/>
          </p:cNvSpPr>
          <p:nvPr/>
        </p:nvSpPr>
        <p:spPr>
          <a:xfrm>
            <a:off x="3852000" y="6444000"/>
            <a:ext cx="2232000" cy="360000"/>
          </a:xfrm>
          <a:prstGeom prst="rect">
            <a:avLst/>
          </a:prstGeom>
        </p:spPr>
        <p:txBody>
          <a:bodyPr vert="horz" wrap="square" lIns="91440" tIns="45720" rIns="91440" bIns="45720" rtlCol="0" anchor="ctr">
            <a:noAutofit/>
          </a:bodyPr>
          <a:lstStyle>
            <a:defPPr>
              <a:defRPr lang="de-DE"/>
            </a:defPPr>
            <a:lvl1pPr marL="0" algn="ctr" defTabSz="914400" rtl="0" eaLnBrk="1" latinLnBrk="0" hangingPunct="1">
              <a:lnSpc>
                <a:spcPct val="100000"/>
              </a:lnSpc>
              <a:defRPr sz="16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49AAC7D-4B30-4604-BD35-0C4E56313D0D}" type="slidenum">
              <a:rPr lang="de-DE" smtClean="0"/>
              <a:pPr/>
              <a:t>19</a:t>
            </a:fld>
            <a:endParaRPr lang="de-DE"/>
          </a:p>
        </p:txBody>
      </p:sp>
      <p:sp>
        <p:nvSpPr>
          <p:cNvPr id="5" name="Ellipse 4">
            <a:extLst>
              <a:ext uri="{FF2B5EF4-FFF2-40B4-BE49-F238E27FC236}">
                <a16:creationId xmlns:a16="http://schemas.microsoft.com/office/drawing/2014/main" id="{6A111526-239F-E8DC-8CDA-417A21C7B117}"/>
              </a:ext>
            </a:extLst>
          </p:cNvPr>
          <p:cNvSpPr/>
          <p:nvPr/>
        </p:nvSpPr>
        <p:spPr>
          <a:xfrm>
            <a:off x="450190" y="1744140"/>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Strahlungs-energie</a:t>
            </a:r>
          </a:p>
        </p:txBody>
      </p:sp>
      <p:cxnSp>
        <p:nvCxnSpPr>
          <p:cNvPr id="6" name="Verbinder: gekrümmt 5">
            <a:extLst>
              <a:ext uri="{FF2B5EF4-FFF2-40B4-BE49-F238E27FC236}">
                <a16:creationId xmlns:a16="http://schemas.microsoft.com/office/drawing/2014/main" id="{BB6047F3-2012-3B21-2432-87A83C532E85}"/>
              </a:ext>
            </a:extLst>
          </p:cNvPr>
          <p:cNvCxnSpPr>
            <a:cxnSpLocks/>
            <a:stCxn id="5" idx="6"/>
            <a:endCxn id="12" idx="0"/>
          </p:cNvCxnSpPr>
          <p:nvPr/>
        </p:nvCxnSpPr>
        <p:spPr>
          <a:xfrm>
            <a:off x="3288757" y="2119258"/>
            <a:ext cx="780139" cy="559507"/>
          </a:xfrm>
          <a:prstGeom prst="curvedConnector2">
            <a:avLst/>
          </a:prstGeom>
          <a:ln w="57150">
            <a:tailEnd type="triangle"/>
          </a:ln>
        </p:spPr>
        <p:style>
          <a:lnRef idx="1">
            <a:schemeClr val="dk1"/>
          </a:lnRef>
          <a:fillRef idx="0">
            <a:schemeClr val="dk1"/>
          </a:fillRef>
          <a:effectRef idx="0">
            <a:schemeClr val="dk1"/>
          </a:effectRef>
          <a:fontRef idx="minor">
            <a:schemeClr val="tx1"/>
          </a:fontRef>
        </p:style>
      </p:cxnSp>
      <p:sp>
        <p:nvSpPr>
          <p:cNvPr id="7" name="Rechteck: abgerundete Ecken 6">
            <a:extLst>
              <a:ext uri="{FF2B5EF4-FFF2-40B4-BE49-F238E27FC236}">
                <a16:creationId xmlns:a16="http://schemas.microsoft.com/office/drawing/2014/main" id="{7426D195-3D2F-C768-162C-5AB7FB187AED}"/>
              </a:ext>
            </a:extLst>
          </p:cNvPr>
          <p:cNvSpPr/>
          <p:nvPr/>
        </p:nvSpPr>
        <p:spPr>
          <a:xfrm>
            <a:off x="6827975" y="4207073"/>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8" name="Rechteck: abgerundete Ecken 7">
            <a:extLst>
              <a:ext uri="{FF2B5EF4-FFF2-40B4-BE49-F238E27FC236}">
                <a16:creationId xmlns:a16="http://schemas.microsoft.com/office/drawing/2014/main" id="{27F4D703-B518-921D-EEFB-47402D133849}"/>
              </a:ext>
            </a:extLst>
          </p:cNvPr>
          <p:cNvSpPr/>
          <p:nvPr/>
        </p:nvSpPr>
        <p:spPr>
          <a:xfrm>
            <a:off x="2750873" y="402738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9" name="Verbinder: gekrümmt 8">
            <a:extLst>
              <a:ext uri="{FF2B5EF4-FFF2-40B4-BE49-F238E27FC236}">
                <a16:creationId xmlns:a16="http://schemas.microsoft.com/office/drawing/2014/main" id="{D7A86C73-3A92-2FA0-8083-A095002CCEB7}"/>
              </a:ext>
            </a:extLst>
          </p:cNvPr>
          <p:cNvCxnSpPr>
            <a:stCxn id="8" idx="0"/>
            <a:endCxn id="7" idx="0"/>
          </p:cNvCxnSpPr>
          <p:nvPr/>
        </p:nvCxnSpPr>
        <p:spPr>
          <a:xfrm rot="16200000" flipH="1">
            <a:off x="6017604" y="2078680"/>
            <a:ext cx="179684" cy="4077102"/>
          </a:xfrm>
          <a:prstGeom prst="curvedConnector3">
            <a:avLst>
              <a:gd name="adj1" fmla="val -19676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Verbinder: gekrümmt 9">
            <a:extLst>
              <a:ext uri="{FF2B5EF4-FFF2-40B4-BE49-F238E27FC236}">
                <a16:creationId xmlns:a16="http://schemas.microsoft.com/office/drawing/2014/main" id="{4DF05878-3C59-9B72-2E6D-5B0615FE91F9}"/>
              </a:ext>
            </a:extLst>
          </p:cNvPr>
          <p:cNvCxnSpPr>
            <a:stCxn id="7" idx="2"/>
            <a:endCxn id="8" idx="2"/>
          </p:cNvCxnSpPr>
          <p:nvPr/>
        </p:nvCxnSpPr>
        <p:spPr>
          <a:xfrm rot="5400000" flipH="1">
            <a:off x="6017604" y="2778768"/>
            <a:ext cx="179684" cy="4077102"/>
          </a:xfrm>
          <a:prstGeom prst="curvedConnector3">
            <a:avLst>
              <a:gd name="adj1" fmla="val -127223"/>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Ellipse 10">
            <a:extLst>
              <a:ext uri="{FF2B5EF4-FFF2-40B4-BE49-F238E27FC236}">
                <a16:creationId xmlns:a16="http://schemas.microsoft.com/office/drawing/2014/main" id="{049D7816-8FBF-9319-4ECE-70F3D99A619F}"/>
              </a:ext>
            </a:extLst>
          </p:cNvPr>
          <p:cNvSpPr/>
          <p:nvPr/>
        </p:nvSpPr>
        <p:spPr>
          <a:xfrm>
            <a:off x="6625452" y="2636785"/>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Chemische Energie</a:t>
            </a:r>
          </a:p>
        </p:txBody>
      </p:sp>
      <p:sp>
        <p:nvSpPr>
          <p:cNvPr id="12" name="Ellipse 11">
            <a:extLst>
              <a:ext uri="{FF2B5EF4-FFF2-40B4-BE49-F238E27FC236}">
                <a16:creationId xmlns:a16="http://schemas.microsoft.com/office/drawing/2014/main" id="{75C4330B-A2AE-0C63-7B39-B6592040F8E9}"/>
              </a:ext>
            </a:extLst>
          </p:cNvPr>
          <p:cNvSpPr/>
          <p:nvPr/>
        </p:nvSpPr>
        <p:spPr>
          <a:xfrm>
            <a:off x="2649612" y="2678765"/>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Elektrische Energie</a:t>
            </a:r>
          </a:p>
        </p:txBody>
      </p:sp>
      <p:sp>
        <p:nvSpPr>
          <p:cNvPr id="13" name="Ellipse 12">
            <a:extLst>
              <a:ext uri="{FF2B5EF4-FFF2-40B4-BE49-F238E27FC236}">
                <a16:creationId xmlns:a16="http://schemas.microsoft.com/office/drawing/2014/main" id="{0036A106-C642-B41A-05A5-94D51F568594}"/>
              </a:ext>
            </a:extLst>
          </p:cNvPr>
          <p:cNvSpPr/>
          <p:nvPr/>
        </p:nvSpPr>
        <p:spPr>
          <a:xfrm>
            <a:off x="6625455" y="556571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Chemische Energie</a:t>
            </a:r>
          </a:p>
        </p:txBody>
      </p:sp>
      <p:sp>
        <p:nvSpPr>
          <p:cNvPr id="14" name="Ellipse 13">
            <a:extLst>
              <a:ext uri="{FF2B5EF4-FFF2-40B4-BE49-F238E27FC236}">
                <a16:creationId xmlns:a16="http://schemas.microsoft.com/office/drawing/2014/main" id="{1E265CF1-0BC8-E5FB-7373-77B3ADA9D7E1}"/>
              </a:ext>
            </a:extLst>
          </p:cNvPr>
          <p:cNvSpPr/>
          <p:nvPr/>
        </p:nvSpPr>
        <p:spPr>
          <a:xfrm>
            <a:off x="2649612" y="5514081"/>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dirty="0"/>
              <a:t>Elektrische Energie</a:t>
            </a:r>
          </a:p>
        </p:txBody>
      </p:sp>
      <p:cxnSp>
        <p:nvCxnSpPr>
          <p:cNvPr id="15" name="Verbinder: gekrümmt 14">
            <a:extLst>
              <a:ext uri="{FF2B5EF4-FFF2-40B4-BE49-F238E27FC236}">
                <a16:creationId xmlns:a16="http://schemas.microsoft.com/office/drawing/2014/main" id="{1FFACC07-498B-8227-3315-1383EE359F3F}"/>
              </a:ext>
            </a:extLst>
          </p:cNvPr>
          <p:cNvCxnSpPr>
            <a:cxnSpLocks/>
            <a:stCxn id="12" idx="5"/>
            <a:endCxn id="11" idx="3"/>
          </p:cNvCxnSpPr>
          <p:nvPr/>
        </p:nvCxnSpPr>
        <p:spPr>
          <a:xfrm rot="5400000" flipH="1" flipV="1">
            <a:off x="6035825" y="2313805"/>
            <a:ext cx="41980" cy="1968671"/>
          </a:xfrm>
          <a:prstGeom prst="curvedConnector3">
            <a:avLst>
              <a:gd name="adj1" fmla="val -806263"/>
            </a:avLst>
          </a:prstGeom>
          <a:ln w="57150">
            <a:tailEnd type="triangle"/>
          </a:ln>
        </p:spPr>
        <p:style>
          <a:lnRef idx="1">
            <a:schemeClr val="dk1"/>
          </a:lnRef>
          <a:fillRef idx="0">
            <a:schemeClr val="dk1"/>
          </a:fillRef>
          <a:effectRef idx="0">
            <a:schemeClr val="dk1"/>
          </a:effectRef>
          <a:fontRef idx="minor">
            <a:schemeClr val="tx1"/>
          </a:fontRef>
        </p:style>
      </p:cxnSp>
      <p:cxnSp>
        <p:nvCxnSpPr>
          <p:cNvPr id="16" name="Verbinder: gekrümmt 15">
            <a:extLst>
              <a:ext uri="{FF2B5EF4-FFF2-40B4-BE49-F238E27FC236}">
                <a16:creationId xmlns:a16="http://schemas.microsoft.com/office/drawing/2014/main" id="{05253377-B8D3-735C-00CC-E15DC50C0807}"/>
              </a:ext>
            </a:extLst>
          </p:cNvPr>
          <p:cNvCxnSpPr>
            <a:cxnSpLocks/>
          </p:cNvCxnSpPr>
          <p:nvPr/>
        </p:nvCxnSpPr>
        <p:spPr>
          <a:xfrm rot="16200000" flipV="1">
            <a:off x="6031000" y="4665426"/>
            <a:ext cx="51631" cy="1968674"/>
          </a:xfrm>
          <a:prstGeom prst="curvedConnector3">
            <a:avLst>
              <a:gd name="adj1" fmla="val 1030553"/>
            </a:avLst>
          </a:prstGeom>
          <a:ln w="57150">
            <a:tailEnd type="triangle"/>
          </a:ln>
        </p:spPr>
        <p:style>
          <a:lnRef idx="1">
            <a:schemeClr val="dk1"/>
          </a:lnRef>
          <a:fillRef idx="0">
            <a:schemeClr val="dk1"/>
          </a:fillRef>
          <a:effectRef idx="0">
            <a:schemeClr val="dk1"/>
          </a:effectRef>
          <a:fontRef idx="minor">
            <a:schemeClr val="tx1"/>
          </a:fontRef>
        </p:style>
      </p:cxnSp>
      <p:pic>
        <p:nvPicPr>
          <p:cNvPr id="17" name="Grafik 16" descr="Blitz Silhouette">
            <a:extLst>
              <a:ext uri="{FF2B5EF4-FFF2-40B4-BE49-F238E27FC236}">
                <a16:creationId xmlns:a16="http://schemas.microsoft.com/office/drawing/2014/main" id="{7F572971-74AC-C51A-5B45-037C483F3A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69473" y="2783585"/>
            <a:ext cx="914400" cy="914400"/>
          </a:xfrm>
          <a:prstGeom prst="rect">
            <a:avLst/>
          </a:prstGeom>
        </p:spPr>
      </p:pic>
      <p:pic>
        <p:nvPicPr>
          <p:cNvPr id="18" name="Grafik 17" descr="Blitz Silhouette">
            <a:extLst>
              <a:ext uri="{FF2B5EF4-FFF2-40B4-BE49-F238E27FC236}">
                <a16:creationId xmlns:a16="http://schemas.microsoft.com/office/drawing/2014/main" id="{1F957011-E372-1D21-A7E7-613024A0520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69473" y="5431998"/>
            <a:ext cx="914400" cy="914400"/>
          </a:xfrm>
          <a:prstGeom prst="rect">
            <a:avLst/>
          </a:prstGeom>
        </p:spPr>
      </p:pic>
      <p:pic>
        <p:nvPicPr>
          <p:cNvPr id="19" name="Grafik 18" descr="Becherglas Silhouette">
            <a:extLst>
              <a:ext uri="{FF2B5EF4-FFF2-40B4-BE49-F238E27FC236}">
                <a16:creationId xmlns:a16="http://schemas.microsoft.com/office/drawing/2014/main" id="{DEBB3428-8A99-A7CB-CE7F-77622CCC9E4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40620" y="2454437"/>
            <a:ext cx="914400" cy="914400"/>
          </a:xfrm>
          <a:prstGeom prst="rect">
            <a:avLst/>
          </a:prstGeom>
        </p:spPr>
      </p:pic>
      <p:pic>
        <p:nvPicPr>
          <p:cNvPr id="20" name="Grafik 19" descr="Becherglas Silhouette">
            <a:extLst>
              <a:ext uri="{FF2B5EF4-FFF2-40B4-BE49-F238E27FC236}">
                <a16:creationId xmlns:a16="http://schemas.microsoft.com/office/drawing/2014/main" id="{C5F3C744-8A58-587F-2BFB-DEF080FD0AE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40620" y="5401547"/>
            <a:ext cx="914400" cy="914400"/>
          </a:xfrm>
          <a:prstGeom prst="rect">
            <a:avLst/>
          </a:prstGeom>
        </p:spPr>
      </p:pic>
      <p:pic>
        <p:nvPicPr>
          <p:cNvPr id="21" name="Grafik 20" descr="dunkel (mittlere Sonne) Silhouette">
            <a:extLst>
              <a:ext uri="{FF2B5EF4-FFF2-40B4-BE49-F238E27FC236}">
                <a16:creationId xmlns:a16="http://schemas.microsoft.com/office/drawing/2014/main" id="{CF763CE4-C6DA-4959-6BA2-9F16B411BB1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15929" y="2362754"/>
            <a:ext cx="914400" cy="914400"/>
          </a:xfrm>
          <a:prstGeom prst="rect">
            <a:avLst/>
          </a:prstGeom>
        </p:spPr>
      </p:pic>
    </p:spTree>
    <p:extLst>
      <p:ext uri="{BB962C8B-B14F-4D97-AF65-F5344CB8AC3E}">
        <p14:creationId xmlns:p14="http://schemas.microsoft.com/office/powerpoint/2010/main" val="3342582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Information</a:t>
            </a:r>
          </a:p>
        </p:txBody>
      </p:sp>
      <p:sp>
        <p:nvSpPr>
          <p:cNvPr id="3" name="Inhaltsplatzhalter 2"/>
          <p:cNvSpPr>
            <a:spLocks noGrp="1"/>
          </p:cNvSpPr>
          <p:nvPr>
            <p:ph idx="1"/>
          </p:nvPr>
        </p:nvSpPr>
        <p:spPr>
          <a:xfrm>
            <a:off x="1368000" y="1440000"/>
            <a:ext cx="7198838" cy="1700765"/>
          </a:xfrm>
        </p:spPr>
        <p:txBody>
          <a:bodyPr anchor="ctr"/>
          <a:lstStyle/>
          <a:p>
            <a:pPr algn="l"/>
            <a:r>
              <a:rPr lang="de-DE" dirty="0"/>
              <a:t>In dieser Präsentation sind Hinweise und Lösungsvorschläge zu den Diskussionsaufgaben zusammengestellt.</a:t>
            </a:r>
          </a:p>
          <a:p>
            <a:pPr algn="l"/>
            <a:endParaRPr lang="de-DE" dirty="0"/>
          </a:p>
          <a:p>
            <a:pPr algn="l"/>
            <a:r>
              <a:rPr lang="de-DE" dirty="0"/>
              <a:t>Durch Klicken auf das </a:t>
            </a:r>
            <a:r>
              <a:rPr lang="de-DE"/>
              <a:t>entsprechende Feld, </a:t>
            </a:r>
            <a:r>
              <a:rPr lang="de-DE" dirty="0"/>
              <a:t>kommst du direkt zu dem gewünschten Versuch:</a:t>
            </a:r>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srgbClr val="000000">
                    <a:tint val="75000"/>
                  </a:srgb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a:t>
            </a:fld>
            <a:endParaRPr kumimoji="0" lang="de-DE" sz="1600" b="0" i="0" u="none" strike="noStrike" kern="1200" cap="none" spc="0" normalizeH="0" baseline="0" noProof="0">
              <a:ln>
                <a:noFill/>
              </a:ln>
              <a:solidFill>
                <a:srgbClr val="000000">
                  <a:tint val="75000"/>
                </a:srgbClr>
              </a:solidFill>
              <a:effectLst/>
              <a:uLnTx/>
              <a:uFillTx/>
              <a:latin typeface="Arial"/>
              <a:ea typeface="+mn-ea"/>
              <a:cs typeface="+mn-cs"/>
            </a:endParaRPr>
          </a:p>
        </p:txBody>
      </p:sp>
      <p:pic>
        <p:nvPicPr>
          <p:cNvPr id="6" name="Inhaltsplatzhalter 5"/>
          <p:cNvPicPr>
            <a:picLocks noGrp="1" noChangeAspect="1"/>
          </p:cNvPicPr>
          <p:nvPr>
            <p:ph sz="quarter" idx="13"/>
          </p:nvPr>
        </p:nvPicPr>
        <p:blipFill>
          <a:blip r:embed="rId2"/>
          <a:stretch>
            <a:fillRect/>
          </a:stretch>
        </p:blipFill>
        <p:spPr>
          <a:xfrm>
            <a:off x="617296" y="503238"/>
            <a:ext cx="529120" cy="900112"/>
          </a:xfrm>
          <a:prstGeom prst="rect">
            <a:avLst/>
          </a:prstGeom>
        </p:spPr>
      </p:pic>
      <p:sp>
        <p:nvSpPr>
          <p:cNvPr id="7" name="Textfeld 6">
            <a:hlinkClick r:id="rId3" action="ppaction://hlinksldjump"/>
            <a:extLst>
              <a:ext uri="{FF2B5EF4-FFF2-40B4-BE49-F238E27FC236}">
                <a16:creationId xmlns:a16="http://schemas.microsoft.com/office/drawing/2014/main" id="{3542815A-EA93-2587-C02D-4427E9ABEDD8}"/>
              </a:ext>
            </a:extLst>
          </p:cNvPr>
          <p:cNvSpPr txBox="1"/>
          <p:nvPr/>
        </p:nvSpPr>
        <p:spPr>
          <a:xfrm>
            <a:off x="1242576" y="3402304"/>
            <a:ext cx="3176077"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Kohlenstoffdioxid-Speicherung mittels CCS</a:t>
            </a:r>
          </a:p>
        </p:txBody>
      </p:sp>
      <p:sp>
        <p:nvSpPr>
          <p:cNvPr id="8" name="Textfeld 7">
            <a:hlinkClick r:id="rId4" action="ppaction://hlinksldjump"/>
            <a:extLst>
              <a:ext uri="{FF2B5EF4-FFF2-40B4-BE49-F238E27FC236}">
                <a16:creationId xmlns:a16="http://schemas.microsoft.com/office/drawing/2014/main" id="{C7C0C62C-4D57-4EE9-994C-583DBF634E39}"/>
              </a:ext>
            </a:extLst>
          </p:cNvPr>
          <p:cNvSpPr txBox="1"/>
          <p:nvPr/>
        </p:nvSpPr>
        <p:spPr>
          <a:xfrm>
            <a:off x="1242577" y="4214914"/>
            <a:ext cx="317607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Käufliche Brennstoffzellen</a:t>
            </a:r>
          </a:p>
        </p:txBody>
      </p:sp>
      <p:sp>
        <p:nvSpPr>
          <p:cNvPr id="11" name="Textfeld 10">
            <a:hlinkClick r:id="rId5" action="ppaction://hlinksldjump"/>
            <a:extLst>
              <a:ext uri="{FF2B5EF4-FFF2-40B4-BE49-F238E27FC236}">
                <a16:creationId xmlns:a16="http://schemas.microsoft.com/office/drawing/2014/main" id="{475FC0D3-EB80-2E9E-1A09-2AD5CDDCC6F2}"/>
              </a:ext>
            </a:extLst>
          </p:cNvPr>
          <p:cNvSpPr txBox="1"/>
          <p:nvPr/>
        </p:nvSpPr>
        <p:spPr>
          <a:xfrm>
            <a:off x="1242577" y="4781733"/>
            <a:ext cx="3176076"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Modellversuch zur Brennstoffzelle</a:t>
            </a:r>
          </a:p>
        </p:txBody>
      </p:sp>
      <p:sp>
        <p:nvSpPr>
          <p:cNvPr id="12" name="Textfeld 11">
            <a:hlinkClick r:id="rId6" action="ppaction://hlinksldjump"/>
            <a:extLst>
              <a:ext uri="{FF2B5EF4-FFF2-40B4-BE49-F238E27FC236}">
                <a16:creationId xmlns:a16="http://schemas.microsoft.com/office/drawing/2014/main" id="{24EAFCD2-94D6-4C6A-71E8-DDB4B3C4D56B}"/>
              </a:ext>
            </a:extLst>
          </p:cNvPr>
          <p:cNvSpPr txBox="1"/>
          <p:nvPr/>
        </p:nvSpPr>
        <p:spPr>
          <a:xfrm>
            <a:off x="5487349" y="3390284"/>
            <a:ext cx="317607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Wasserstoff aus Zuckerrüben</a:t>
            </a:r>
          </a:p>
        </p:txBody>
      </p:sp>
      <p:sp>
        <p:nvSpPr>
          <p:cNvPr id="13" name="Textfeld 12">
            <a:hlinkClick r:id="rId7" action="ppaction://hlinksldjump"/>
            <a:extLst>
              <a:ext uri="{FF2B5EF4-FFF2-40B4-BE49-F238E27FC236}">
                <a16:creationId xmlns:a16="http://schemas.microsoft.com/office/drawing/2014/main" id="{DC4CF891-B4B9-758D-6F99-45705C52576F}"/>
              </a:ext>
            </a:extLst>
          </p:cNvPr>
          <p:cNvSpPr txBox="1"/>
          <p:nvPr/>
        </p:nvSpPr>
        <p:spPr>
          <a:xfrm>
            <a:off x="5487347" y="3924434"/>
            <a:ext cx="317607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Speichern von Wasserstoff</a:t>
            </a:r>
          </a:p>
        </p:txBody>
      </p:sp>
      <p:sp>
        <p:nvSpPr>
          <p:cNvPr id="14" name="Textfeld 13">
            <a:hlinkClick r:id="rId8" action="ppaction://hlinksldjump"/>
            <a:extLst>
              <a:ext uri="{FF2B5EF4-FFF2-40B4-BE49-F238E27FC236}">
                <a16:creationId xmlns:a16="http://schemas.microsoft.com/office/drawing/2014/main" id="{B5E9113A-746F-6CEC-7CC1-0CC280D0D1A0}"/>
              </a:ext>
            </a:extLst>
          </p:cNvPr>
          <p:cNvSpPr txBox="1"/>
          <p:nvPr/>
        </p:nvSpPr>
        <p:spPr>
          <a:xfrm>
            <a:off x="5487347" y="4475962"/>
            <a:ext cx="317607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Energieträger im Vergleich</a:t>
            </a:r>
          </a:p>
        </p:txBody>
      </p:sp>
      <p:sp>
        <p:nvSpPr>
          <p:cNvPr id="15" name="Textfeld 14">
            <a:hlinkClick r:id="rId9" action="ppaction://hlinksldjump"/>
            <a:extLst>
              <a:ext uri="{FF2B5EF4-FFF2-40B4-BE49-F238E27FC236}">
                <a16:creationId xmlns:a16="http://schemas.microsoft.com/office/drawing/2014/main" id="{5F35C80A-5CAE-5138-DE88-0732C2A547AB}"/>
              </a:ext>
            </a:extLst>
          </p:cNvPr>
          <p:cNvSpPr txBox="1"/>
          <p:nvPr/>
        </p:nvSpPr>
        <p:spPr>
          <a:xfrm>
            <a:off x="5487349" y="5040979"/>
            <a:ext cx="317607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de-DE" dirty="0"/>
              <a:t>Mikrobielle Brennstoffzellen</a:t>
            </a:r>
          </a:p>
        </p:txBody>
      </p:sp>
    </p:spTree>
    <p:extLst>
      <p:ext uri="{BB962C8B-B14F-4D97-AF65-F5344CB8AC3E}">
        <p14:creationId xmlns:p14="http://schemas.microsoft.com/office/powerpoint/2010/main" val="82437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20</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793908"/>
            <a:ext cx="6862718" cy="1996345"/>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Falls noch nicht geschehen, informiere dich im Internet über die Farben von Wasserstoff.	</a:t>
            </a:r>
            <a:r>
              <a:rPr lang="de-DE" dirty="0">
                <a:latin typeface="Arial" panose="020B0604020202020204" pitchFamily="34" charset="0"/>
                <a:ea typeface="Calibri" panose="020F0502020204030204" pitchFamily="34" charset="0"/>
                <a:cs typeface="Arial" panose="020B0604020202020204" pitchFamily="34" charset="0"/>
              </a:rPr>
              <a:t> </a:t>
            </a:r>
          </a:p>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Ordne dem bei Durchführung 1 und 2 hergestellten Wasserstoff jeweils eine Farbe zu.</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
        <p:nvSpPr>
          <p:cNvPr id="3" name="Inhaltsplatzhalter 2">
            <a:extLst>
              <a:ext uri="{FF2B5EF4-FFF2-40B4-BE49-F238E27FC236}">
                <a16:creationId xmlns:a16="http://schemas.microsoft.com/office/drawing/2014/main" id="{33F992E1-C71E-A770-1868-F5CE3019B7CB}"/>
              </a:ext>
            </a:extLst>
          </p:cNvPr>
          <p:cNvSpPr>
            <a:spLocks noGrp="1"/>
          </p:cNvSpPr>
          <p:nvPr>
            <p:ph idx="1"/>
          </p:nvPr>
        </p:nvSpPr>
        <p:spPr>
          <a:xfrm>
            <a:off x="1366838" y="1743607"/>
            <a:ext cx="7200000" cy="1732249"/>
          </a:xfrm>
        </p:spPr>
        <p:txBody>
          <a:bodyPr/>
          <a:lstStyle/>
          <a:p>
            <a:r>
              <a:rPr lang="de-DE" dirty="0"/>
              <a:t>Themenschwerpunkt: Herstellung von Wasserstoff</a:t>
            </a:r>
          </a:p>
        </p:txBody>
      </p:sp>
    </p:spTree>
    <p:extLst>
      <p:ext uri="{BB962C8B-B14F-4D97-AF65-F5344CB8AC3E}">
        <p14:creationId xmlns:p14="http://schemas.microsoft.com/office/powerpoint/2010/main" val="2721023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21</a:t>
            </a:fld>
            <a:endParaRPr lang="de-DE"/>
          </a:p>
        </p:txBody>
      </p:sp>
    </p:spTree>
    <p:extLst>
      <p:ext uri="{BB962C8B-B14F-4D97-AF65-F5344CB8AC3E}">
        <p14:creationId xmlns:p14="http://schemas.microsoft.com/office/powerpoint/2010/main" val="2304649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a:xfrm>
            <a:off x="1368000" y="1440000"/>
            <a:ext cx="7200000" cy="4688184"/>
          </a:xfrm>
        </p:spPr>
        <p:txBody>
          <a:bodyPr/>
          <a:lstStyle/>
          <a:p>
            <a:r>
              <a:rPr lang="de-DE" dirty="0"/>
              <a:t>Eine Quelle, die du für deine Recherche nutzen kannst:</a:t>
            </a:r>
          </a:p>
          <a:p>
            <a:endParaRPr lang="de-DE" dirty="0"/>
          </a:p>
          <a:p>
            <a:r>
              <a:rPr lang="de-DE" dirty="0">
                <a:hlinkClick r:id="rId2"/>
              </a:rPr>
              <a:t>https://www.ewe.com/de/zukunft-gestalten/wasserstoff/die-farben-des-wasserstoffs</a:t>
            </a:r>
            <a:r>
              <a:rPr lang="de-DE" dirty="0"/>
              <a:t> </a:t>
            </a:r>
          </a:p>
          <a:p>
            <a:endParaRPr lang="de-DE" dirty="0"/>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22</a:t>
            </a:fld>
            <a:endParaRPr lang="de-DE"/>
          </a:p>
        </p:txBody>
      </p:sp>
    </p:spTree>
    <p:extLst>
      <p:ext uri="{BB962C8B-B14F-4D97-AF65-F5344CB8AC3E}">
        <p14:creationId xmlns:p14="http://schemas.microsoft.com/office/powerpoint/2010/main" val="41871869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23</a:t>
            </a:fld>
            <a:endParaRPr lang="de-DE"/>
          </a:p>
        </p:txBody>
      </p:sp>
    </p:spTree>
    <p:extLst>
      <p:ext uri="{BB962C8B-B14F-4D97-AF65-F5344CB8AC3E}">
        <p14:creationId xmlns:p14="http://schemas.microsoft.com/office/powerpoint/2010/main" val="3969561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p:txBody>
          <a:bodyPr/>
          <a:lstStyle/>
          <a:p>
            <a:pPr marL="342900" indent="-342900">
              <a:buFont typeface="Arial" panose="020B0604020202020204" pitchFamily="34" charset="0"/>
              <a:buChar char="•"/>
            </a:pPr>
            <a:r>
              <a:rPr lang="de-DE" dirty="0"/>
              <a:t>Der Durchführung 1 lässt sich keine eindeutige Farbe zuordnen, da die Stromquelle unbekannt ist. Es könnte sich um </a:t>
            </a:r>
            <a:r>
              <a:rPr lang="de-DE" b="1" dirty="0">
                <a:solidFill>
                  <a:srgbClr val="92D050"/>
                </a:solidFill>
              </a:rPr>
              <a:t>grünen</a:t>
            </a:r>
            <a:r>
              <a:rPr lang="de-DE" dirty="0"/>
              <a:t>, </a:t>
            </a:r>
            <a:r>
              <a:rPr lang="de-DE" b="1" dirty="0">
                <a:solidFill>
                  <a:schemeClr val="accent4">
                    <a:lumMod val="75000"/>
                  </a:schemeClr>
                </a:solidFill>
              </a:rPr>
              <a:t>violetten</a:t>
            </a:r>
            <a:r>
              <a:rPr lang="de-DE" dirty="0"/>
              <a:t> oder </a:t>
            </a:r>
            <a:r>
              <a:rPr lang="de-DE" b="1" dirty="0">
                <a:solidFill>
                  <a:srgbClr val="FFC000"/>
                </a:solidFill>
              </a:rPr>
              <a:t>orangen</a:t>
            </a:r>
            <a:r>
              <a:rPr lang="de-DE" dirty="0"/>
              <a:t> Wasserstoff handeln.</a:t>
            </a:r>
          </a:p>
          <a:p>
            <a:pPr marL="342900" indent="-342900">
              <a:buFont typeface="Arial" panose="020B0604020202020204" pitchFamily="34" charset="0"/>
              <a:buChar char="•"/>
            </a:pPr>
            <a:endParaRPr lang="de-DE" dirty="0"/>
          </a:p>
          <a:p>
            <a:pPr marL="342900" indent="-342900">
              <a:buFont typeface="Arial" panose="020B0604020202020204" pitchFamily="34" charset="0"/>
              <a:buChar char="•"/>
            </a:pPr>
            <a:r>
              <a:rPr lang="de-DE" dirty="0"/>
              <a:t>Durchführung 2 entspricht der Herstellung von </a:t>
            </a:r>
            <a:r>
              <a:rPr lang="de-DE" b="1" dirty="0">
                <a:solidFill>
                  <a:srgbClr val="92D050"/>
                </a:solidFill>
              </a:rPr>
              <a:t>grünem</a:t>
            </a:r>
            <a:r>
              <a:rPr lang="de-DE" dirty="0"/>
              <a:t> Wasserstoff.</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24</a:t>
            </a:fld>
            <a:endParaRPr lang="de-DE"/>
          </a:p>
        </p:txBody>
      </p:sp>
    </p:spTree>
    <p:extLst>
      <p:ext uri="{BB962C8B-B14F-4D97-AF65-F5344CB8AC3E}">
        <p14:creationId xmlns:p14="http://schemas.microsoft.com/office/powerpoint/2010/main" val="26542233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de-DE" sz="1600" b="0" i="0" u="none" strike="noStrike" kern="1200" cap="none" spc="0" normalizeH="0" baseline="0" noProof="0" dirty="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914732" y="3224479"/>
            <a:ext cx="785712" cy="900113"/>
          </a:xfrm>
          <a:prstGeom prst="rect">
            <a:avLst/>
          </a:prstGeom>
        </p:spPr>
      </p:pic>
      <p:sp>
        <p:nvSpPr>
          <p:cNvPr id="7" name="Textplatzhalter 6"/>
          <p:cNvSpPr>
            <a:spLocks noGrp="1"/>
          </p:cNvSpPr>
          <p:nvPr>
            <p:ph type="body" sz="quarter" idx="15"/>
          </p:nvPr>
        </p:nvSpPr>
        <p:spPr>
          <a:xfrm>
            <a:off x="1743607" y="2226365"/>
            <a:ext cx="6872199" cy="3918857"/>
          </a:xfrm>
        </p:spPr>
        <p:txBody>
          <a:bodyPr/>
          <a:lstStyle/>
          <a:p>
            <a:pPr lvl="0">
              <a:lnSpc>
                <a:spcPct val="115000"/>
              </a:lnSpc>
              <a:spcBef>
                <a:spcPts val="600"/>
              </a:spcBef>
              <a:spcAft>
                <a:spcPts val="600"/>
              </a:spcAft>
            </a:pPr>
            <a:r>
              <a:rPr lang="de-DE" dirty="0">
                <a:latin typeface="Arial" panose="020B0604020202020204" pitchFamily="34" charset="0"/>
                <a:ea typeface="Calibri" panose="020F0502020204030204" pitchFamily="34" charset="0"/>
                <a:cs typeface="Arial" panose="020B0604020202020204" pitchFamily="34" charset="0"/>
              </a:rPr>
              <a:t>Beim Antrieb von Wasserstoffautos wird mit einer Brennstoffzelle ein Elektromotor angetrieben. Nenne mindestens einen Vor- und einen Nachteil von Wasserstoffautos gegenüber:</a:t>
            </a:r>
          </a:p>
          <a:p>
            <a:pPr marL="342900" lvl="0" indent="-342900">
              <a:lnSpc>
                <a:spcPct val="115000"/>
              </a:lnSpc>
              <a:spcBef>
                <a:spcPts val="600"/>
              </a:spcBef>
              <a:spcAft>
                <a:spcPts val="600"/>
              </a:spcAft>
              <a:buFont typeface="+mj-lt"/>
              <a:buAutoNum type="arabicParenR"/>
            </a:pPr>
            <a:r>
              <a:rPr lang="de-DE" dirty="0">
                <a:effectLst/>
                <a:latin typeface="Arial" panose="020B0604020202020204" pitchFamily="34" charset="0"/>
                <a:ea typeface="Calibri" panose="020F0502020204030204" pitchFamily="34" charset="0"/>
                <a:cs typeface="Arial" panose="020B0604020202020204" pitchFamily="34" charset="0"/>
              </a:rPr>
              <a:t>Herkömmlichen Benzin-Verbrennern</a:t>
            </a:r>
            <a:endParaRPr lang="de-DE" dirty="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spcBef>
                <a:spcPts val="600"/>
              </a:spcBef>
              <a:spcAft>
                <a:spcPts val="600"/>
              </a:spcAft>
              <a:buFont typeface="+mj-lt"/>
              <a:buAutoNum type="arabicParenR"/>
            </a:pPr>
            <a:r>
              <a:rPr lang="de-DE" dirty="0">
                <a:effectLst/>
                <a:latin typeface="Arial" panose="020B0604020202020204" pitchFamily="34" charset="0"/>
                <a:ea typeface="Calibri" panose="020F0502020204030204" pitchFamily="34" charset="0"/>
                <a:cs typeface="Arial" panose="020B0604020202020204" pitchFamily="34" charset="0"/>
              </a:rPr>
              <a:t>Elektroautos</a:t>
            </a:r>
          </a:p>
          <a:p>
            <a:pPr lvl="0">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Du kannst zur Bearbeitung dieser Aufgabe Internetquellen nutzen.</a:t>
            </a:r>
          </a:p>
          <a:p>
            <a:pPr lvl="0">
              <a:lnSpc>
                <a:spcPct val="115000"/>
              </a:lnSpc>
              <a:spcBef>
                <a:spcPts val="600"/>
              </a:spcBef>
              <a:spcAft>
                <a:spcPts val="600"/>
              </a:spcAft>
            </a:pPr>
            <a:r>
              <a:rPr lang="de-DE" b="1" dirty="0">
                <a:latin typeface="Arial" panose="020B0604020202020204" pitchFamily="34" charset="0"/>
                <a:ea typeface="Calibri" panose="020F0502020204030204" pitchFamily="34" charset="0"/>
                <a:cs typeface="Arial" panose="020B0604020202020204" pitchFamily="34" charset="0"/>
              </a:rPr>
              <a:t>Beachte</a:t>
            </a:r>
            <a:r>
              <a:rPr lang="de-DE" dirty="0">
                <a:latin typeface="Arial" panose="020B0604020202020204" pitchFamily="34" charset="0"/>
                <a:ea typeface="Calibri" panose="020F0502020204030204" pitchFamily="34" charset="0"/>
                <a:cs typeface="Arial" panose="020B0604020202020204" pitchFamily="34" charset="0"/>
              </a:rPr>
              <a:t>: Die in der Lösung gezeigten Stichpunkte sind nur Beispiele</a:t>
            </a:r>
            <a:r>
              <a:rPr lang="de-DE" sz="1800" dirty="0">
                <a:latin typeface="Arial" panose="020B0604020202020204" pitchFamily="34" charset="0"/>
                <a:ea typeface="Calibri" panose="020F0502020204030204" pitchFamily="34" charset="0"/>
                <a:cs typeface="Arial" panose="020B0604020202020204" pitchFamily="34" charset="0"/>
              </a:rPr>
              <a:t>.</a:t>
            </a:r>
            <a:endParaRPr lang="de-DE" sz="1800"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
        <p:nvSpPr>
          <p:cNvPr id="3" name="Inhaltsplatzhalter 2">
            <a:extLst>
              <a:ext uri="{FF2B5EF4-FFF2-40B4-BE49-F238E27FC236}">
                <a16:creationId xmlns:a16="http://schemas.microsoft.com/office/drawing/2014/main" id="{33F992E1-C71E-A770-1868-F5CE3019B7CB}"/>
              </a:ext>
            </a:extLst>
          </p:cNvPr>
          <p:cNvSpPr>
            <a:spLocks noGrp="1"/>
          </p:cNvSpPr>
          <p:nvPr>
            <p:ph idx="1"/>
          </p:nvPr>
        </p:nvSpPr>
        <p:spPr>
          <a:xfrm>
            <a:off x="1353000" y="1578902"/>
            <a:ext cx="7200000" cy="397565"/>
          </a:xfrm>
        </p:spPr>
        <p:txBody>
          <a:bodyPr/>
          <a:lstStyle/>
          <a:p>
            <a:r>
              <a:rPr lang="de-DE" dirty="0"/>
              <a:t>Themenschwerpunkt: Fahrzeugtechnik</a:t>
            </a:r>
          </a:p>
        </p:txBody>
      </p:sp>
    </p:spTree>
    <p:extLst>
      <p:ext uri="{BB962C8B-B14F-4D97-AF65-F5344CB8AC3E}">
        <p14:creationId xmlns:p14="http://schemas.microsoft.com/office/powerpoint/2010/main" val="3244905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26</a:t>
            </a:fld>
            <a:endParaRPr lang="de-DE"/>
          </a:p>
        </p:txBody>
      </p:sp>
    </p:spTree>
    <p:extLst>
      <p:ext uri="{BB962C8B-B14F-4D97-AF65-F5344CB8AC3E}">
        <p14:creationId xmlns:p14="http://schemas.microsoft.com/office/powerpoint/2010/main" val="2026803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a:xfrm>
            <a:off x="1368000" y="1440000"/>
            <a:ext cx="7200000" cy="4665466"/>
          </a:xfrm>
        </p:spPr>
        <p:txBody>
          <a:bodyPr/>
          <a:lstStyle/>
          <a:p>
            <a:r>
              <a:rPr lang="de-DE" dirty="0"/>
              <a:t>Zur Inspiration kannst du dir </a:t>
            </a:r>
            <a:r>
              <a:rPr lang="de-DE"/>
              <a:t>das verlinkte </a:t>
            </a:r>
            <a:r>
              <a:rPr lang="de-DE" dirty="0"/>
              <a:t>Video ansehen:</a:t>
            </a:r>
          </a:p>
          <a:p>
            <a:endParaRPr lang="de-DE" dirty="0"/>
          </a:p>
          <a:p>
            <a:r>
              <a:rPr lang="de-DE" dirty="0">
                <a:hlinkClick r:id="rId2"/>
              </a:rPr>
              <a:t>https://www.ardmediathek.de/video/quarks/wasserstoffauto-gegen-elektromobil/wdr/Y3JpZDovL3dkci5kZS9CZWl0cmFnLWQzYjVlNTI5LTMyMjktNDNlNi1hNzQ4LWM0NGZkNjQwZDk4Yw</a:t>
            </a:r>
            <a:endParaRPr lang="de-DE" dirty="0"/>
          </a:p>
          <a:p>
            <a:endParaRPr lang="de-DE" dirty="0"/>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27</a:t>
            </a:fld>
            <a:endParaRPr lang="de-DE"/>
          </a:p>
        </p:txBody>
      </p:sp>
    </p:spTree>
    <p:extLst>
      <p:ext uri="{BB962C8B-B14F-4D97-AF65-F5344CB8AC3E}">
        <p14:creationId xmlns:p14="http://schemas.microsoft.com/office/powerpoint/2010/main" val="14511918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28</a:t>
            </a:fld>
            <a:endParaRPr lang="de-DE"/>
          </a:p>
        </p:txBody>
      </p:sp>
    </p:spTree>
    <p:extLst>
      <p:ext uri="{BB962C8B-B14F-4D97-AF65-F5344CB8AC3E}">
        <p14:creationId xmlns:p14="http://schemas.microsoft.com/office/powerpoint/2010/main" val="22163243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a:xfrm>
            <a:off x="1368000" y="1439999"/>
            <a:ext cx="7200000" cy="4796095"/>
          </a:xfrm>
        </p:spPr>
        <p:txBody>
          <a:bodyPr/>
          <a:lstStyle/>
          <a:p>
            <a:pPr marL="457200" indent="-457200">
              <a:buAutoNum type="arabicParenR"/>
            </a:pPr>
            <a:r>
              <a:rPr lang="de-DE" dirty="0"/>
              <a:t>Vergleich mit herkömmlichen Benzin-Verbrennern</a:t>
            </a:r>
          </a:p>
          <a:p>
            <a:pPr marL="457200" indent="-457200">
              <a:buAutoNum type="arabicParenR"/>
            </a:pPr>
            <a:endParaRPr lang="de-DE" dirty="0"/>
          </a:p>
          <a:p>
            <a:r>
              <a:rPr lang="de-DE" dirty="0"/>
              <a:t>Vorteile:</a:t>
            </a:r>
          </a:p>
          <a:p>
            <a:pPr marL="342900" indent="-342900">
              <a:buFont typeface="Arial" panose="020B0604020202020204" pitchFamily="34" charset="0"/>
              <a:buChar char="•"/>
            </a:pPr>
            <a:r>
              <a:rPr lang="de-DE" dirty="0"/>
              <a:t>keine Emissionen</a:t>
            </a:r>
          </a:p>
          <a:p>
            <a:pPr marL="342900" indent="-342900">
              <a:buFont typeface="Arial" panose="020B0604020202020204" pitchFamily="34" charset="0"/>
              <a:buChar char="•"/>
            </a:pPr>
            <a:r>
              <a:rPr lang="de-DE" dirty="0"/>
              <a:t>höhere Energiedichte</a:t>
            </a:r>
          </a:p>
          <a:p>
            <a:pPr marL="342900" indent="-342900">
              <a:buFont typeface="Arial" panose="020B0604020202020204" pitchFamily="34" charset="0"/>
              <a:buChar char="•"/>
            </a:pPr>
            <a:r>
              <a:rPr lang="de-DE" dirty="0"/>
              <a:t>Gewinnung aus regenerativen Energien möglich</a:t>
            </a:r>
          </a:p>
          <a:p>
            <a:pPr marL="342900" indent="-342900">
              <a:buFont typeface="Arial" panose="020B0604020202020204" pitchFamily="34" charset="0"/>
              <a:buChar char="•"/>
            </a:pPr>
            <a:endParaRPr lang="de-DE" dirty="0"/>
          </a:p>
          <a:p>
            <a:r>
              <a:rPr lang="de-DE" dirty="0"/>
              <a:t>Nachteile:</a:t>
            </a:r>
          </a:p>
          <a:p>
            <a:pPr marL="342900" indent="-342900">
              <a:buFont typeface="Arial" panose="020B0604020202020204" pitchFamily="34" charset="0"/>
              <a:buChar char="•"/>
            </a:pPr>
            <a:r>
              <a:rPr lang="de-DE" dirty="0"/>
              <a:t>wenige Tankstellen vorhanden</a:t>
            </a:r>
          </a:p>
          <a:p>
            <a:pPr marL="342900" indent="-342900">
              <a:buFont typeface="Arial" panose="020B0604020202020204" pitchFamily="34" charset="0"/>
              <a:buChar char="•"/>
            </a:pPr>
            <a:r>
              <a:rPr lang="de-DE" dirty="0"/>
              <a:t>teuer in der Anschaffung</a:t>
            </a:r>
          </a:p>
          <a:p>
            <a:pPr marL="342900" indent="-342900">
              <a:buFont typeface="Arial" panose="020B0604020202020204" pitchFamily="34" charset="0"/>
              <a:buChar char="•"/>
            </a:pPr>
            <a:r>
              <a:rPr lang="de-DE" dirty="0"/>
              <a:t>aufwendige Speicherung</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29</a:t>
            </a:fld>
            <a:endParaRPr lang="de-DE"/>
          </a:p>
        </p:txBody>
      </p:sp>
    </p:spTree>
    <p:extLst>
      <p:ext uri="{BB962C8B-B14F-4D97-AF65-F5344CB8AC3E}">
        <p14:creationId xmlns:p14="http://schemas.microsoft.com/office/powerpoint/2010/main" val="2175932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Modellversuch zur Kohlenstoffdioxid-Speicherung mittels CCS </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22567" y="3058575"/>
            <a:ext cx="785712" cy="900113"/>
          </a:xfrm>
          <a:prstGeom prst="rect">
            <a:avLst/>
          </a:prstGeom>
        </p:spPr>
      </p:pic>
      <p:sp>
        <p:nvSpPr>
          <p:cNvPr id="7" name="Textplatzhalter 6"/>
          <p:cNvSpPr>
            <a:spLocks noGrp="1"/>
          </p:cNvSpPr>
          <p:nvPr>
            <p:ph type="body" sz="quarter" idx="15"/>
          </p:nvPr>
        </p:nvSpPr>
        <p:spPr>
          <a:xfrm>
            <a:off x="1772274" y="2762818"/>
            <a:ext cx="6940084" cy="1195870"/>
          </a:xfrm>
        </p:spPr>
        <p:txBody>
          <a:bodyPr/>
          <a:lstStyle/>
          <a:p>
            <a:r>
              <a:rPr lang="de-DE" dirty="0">
                <a:effectLst/>
                <a:latin typeface="Arial" panose="020B0604020202020204" pitchFamily="34" charset="0"/>
                <a:ea typeface="Calibri" panose="020F0502020204030204" pitchFamily="34" charset="0"/>
              </a:rPr>
              <a:t>Beurteile das Potential der geologischen Speicherung von Kohlenstoffdioxid in Kohleflözen </a:t>
            </a:r>
            <a:r>
              <a:rPr lang="de-DE" dirty="0">
                <a:latin typeface="Arial" panose="020B0604020202020204" pitchFamily="34" charset="0"/>
                <a:ea typeface="Calibri" panose="020F0502020204030204" pitchFamily="34" charset="0"/>
              </a:rPr>
              <a:t>bezüglich seiner Nachhaltigkeit </a:t>
            </a:r>
            <a:r>
              <a:rPr lang="de-DE" dirty="0">
                <a:effectLst/>
                <a:latin typeface="Arial" panose="020B0604020202020204" pitchFamily="34" charset="0"/>
                <a:ea typeface="Calibri" panose="020F0502020204030204" pitchFamily="34" charset="0"/>
              </a:rPr>
              <a:t>anhand deiner Versuchs- und Recherche-Ergebnisse.</a:t>
            </a:r>
            <a:endParaRPr lang="de-DE" sz="2400" dirty="0"/>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39774401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30</a:t>
            </a:fld>
            <a:endParaRPr lang="de-DE"/>
          </a:p>
        </p:txBody>
      </p:sp>
      <p:sp>
        <p:nvSpPr>
          <p:cNvPr id="6" name="Inhaltsplatzhalter 5">
            <a:extLst>
              <a:ext uri="{FF2B5EF4-FFF2-40B4-BE49-F238E27FC236}">
                <a16:creationId xmlns:a16="http://schemas.microsoft.com/office/drawing/2014/main" id="{E1B79A05-6983-44A7-FD8D-72AB7C98986B}"/>
              </a:ext>
            </a:extLst>
          </p:cNvPr>
          <p:cNvSpPr>
            <a:spLocks noGrp="1"/>
          </p:cNvSpPr>
          <p:nvPr>
            <p:ph idx="1"/>
          </p:nvPr>
        </p:nvSpPr>
        <p:spPr/>
        <p:txBody>
          <a:bodyPr/>
          <a:lstStyle/>
          <a:p>
            <a:r>
              <a:rPr lang="de-DE" dirty="0"/>
              <a:t>2) Vergleich mit Elektrofahrzeugen:</a:t>
            </a:r>
          </a:p>
          <a:p>
            <a:endParaRPr lang="de-DE" dirty="0"/>
          </a:p>
          <a:p>
            <a:r>
              <a:rPr lang="de-DE" dirty="0"/>
              <a:t>Vorteile:</a:t>
            </a:r>
          </a:p>
          <a:p>
            <a:pPr marL="342900" indent="-342900">
              <a:buFont typeface="Arial" panose="020B0604020202020204" pitchFamily="34" charset="0"/>
              <a:buChar char="•"/>
            </a:pPr>
            <a:r>
              <a:rPr lang="de-DE" dirty="0"/>
              <a:t>Größere Reichweite</a:t>
            </a:r>
          </a:p>
          <a:p>
            <a:pPr marL="342900" indent="-342900">
              <a:buFont typeface="Arial" panose="020B0604020202020204" pitchFamily="34" charset="0"/>
              <a:buChar char="•"/>
            </a:pPr>
            <a:r>
              <a:rPr lang="de-DE" dirty="0"/>
              <a:t>Schnelles Laden</a:t>
            </a:r>
          </a:p>
          <a:p>
            <a:pPr marL="342900" indent="-342900">
              <a:buFont typeface="Arial" panose="020B0604020202020204" pitchFamily="34" charset="0"/>
              <a:buChar char="•"/>
            </a:pPr>
            <a:endParaRPr lang="de-DE" dirty="0"/>
          </a:p>
          <a:p>
            <a:r>
              <a:rPr lang="de-DE" dirty="0"/>
              <a:t>Nachteile:</a:t>
            </a:r>
          </a:p>
          <a:p>
            <a:pPr marL="342900" indent="-342900">
              <a:buFont typeface="Arial" panose="020B0604020202020204" pitchFamily="34" charset="0"/>
              <a:buChar char="•"/>
            </a:pPr>
            <a:r>
              <a:rPr lang="de-DE" dirty="0"/>
              <a:t>aufwendige Speicherung</a:t>
            </a:r>
          </a:p>
          <a:p>
            <a:pPr marL="342900" indent="-342900">
              <a:buFont typeface="Arial" panose="020B0604020202020204" pitchFamily="34" charset="0"/>
              <a:buChar char="•"/>
            </a:pPr>
            <a:r>
              <a:rPr lang="de-DE" dirty="0"/>
              <a:t>wenig Tankstellen</a:t>
            </a:r>
          </a:p>
        </p:txBody>
      </p:sp>
      <p:sp>
        <p:nvSpPr>
          <p:cNvPr id="2" name="Rechteck 1">
            <a:hlinkClick r:id="rId2" action="ppaction://hlinksldjump"/>
            <a:extLst>
              <a:ext uri="{FF2B5EF4-FFF2-40B4-BE49-F238E27FC236}">
                <a16:creationId xmlns:a16="http://schemas.microsoft.com/office/drawing/2014/main" id="{92F08172-C924-C3F3-F262-CD6620EACACE}"/>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3540153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Modellversuch zur alkalischen Brennstoffzelle</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31</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578088"/>
            <a:ext cx="6911686" cy="2567134"/>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rPr>
              <a:t>Beschreibe mindestens zwei Anwendungsgebiete für Brennstoffzellen. Ergänze deine Ideen durch die deiner Gruppenmitglieder.</a:t>
            </a:r>
          </a:p>
          <a:p>
            <a:pPr marL="269875">
              <a:lnSpc>
                <a:spcPct val="115000"/>
              </a:lnSpc>
              <a:spcBef>
                <a:spcPts val="600"/>
              </a:spcBef>
              <a:spcAft>
                <a:spcPts val="600"/>
              </a:spcAft>
            </a:pPr>
            <a:r>
              <a:rPr lang="de-DE" b="1" dirty="0">
                <a:latin typeface="Arial" panose="020B0604020202020204" pitchFamily="34" charset="0"/>
                <a:ea typeface="Calibri" panose="020F0502020204030204" pitchFamily="34" charset="0"/>
                <a:cs typeface="Arial" panose="020B0604020202020204" pitchFamily="34" charset="0"/>
              </a:rPr>
              <a:t>Beachte</a:t>
            </a:r>
            <a:r>
              <a:rPr lang="de-DE" dirty="0">
                <a:latin typeface="Arial" panose="020B0604020202020204" pitchFamily="34" charset="0"/>
                <a:ea typeface="Calibri" panose="020F0502020204030204" pitchFamily="34" charset="0"/>
                <a:cs typeface="Arial" panose="020B0604020202020204" pitchFamily="34" charset="0"/>
              </a:rPr>
              <a:t>: In der Lösung sind nur Beispiele beschrieben. Hast du ein anderes Beispiel gewählt, kann es trotzdem richtig sein.</a:t>
            </a:r>
            <a:endParaRPr lang="de-DE"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486522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Brennstoffzelle mit minimalem Aufwand</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32</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578088"/>
            <a:ext cx="6862718" cy="2567134"/>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rPr>
              <a:t>Beschreibe mindestens zwei Anwendungsgebiete für Brennstoffzellen. Ergänze deine Ideen durch die deiner Gruppenmitglieder.</a:t>
            </a:r>
          </a:p>
          <a:p>
            <a:pPr marL="269875">
              <a:lnSpc>
                <a:spcPct val="115000"/>
              </a:lnSpc>
              <a:spcBef>
                <a:spcPts val="600"/>
              </a:spcBef>
              <a:spcAft>
                <a:spcPts val="600"/>
              </a:spcAft>
            </a:pPr>
            <a:r>
              <a:rPr lang="de-DE" b="1" dirty="0">
                <a:latin typeface="Arial" panose="020B0604020202020204" pitchFamily="34" charset="0"/>
                <a:ea typeface="Calibri" panose="020F0502020204030204" pitchFamily="34" charset="0"/>
                <a:cs typeface="Arial" panose="020B0604020202020204" pitchFamily="34" charset="0"/>
              </a:rPr>
              <a:t>Beachte</a:t>
            </a:r>
            <a:r>
              <a:rPr lang="de-DE" dirty="0">
                <a:latin typeface="Arial" panose="020B0604020202020204" pitchFamily="34" charset="0"/>
                <a:ea typeface="Calibri" panose="020F0502020204030204" pitchFamily="34" charset="0"/>
                <a:cs typeface="Arial" panose="020B0604020202020204" pitchFamily="34" charset="0"/>
              </a:rPr>
              <a:t>: In der Lösung sind nur Beispiele beschrieben. Hast du ein anderes Beispiel gewählt, kann es trotzdem richtig sein.</a:t>
            </a:r>
            <a:endParaRPr lang="de-DE"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42061415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33</a:t>
            </a:fld>
            <a:endParaRPr lang="de-DE"/>
          </a:p>
        </p:txBody>
      </p:sp>
    </p:spTree>
    <p:extLst>
      <p:ext uri="{BB962C8B-B14F-4D97-AF65-F5344CB8AC3E}">
        <p14:creationId xmlns:p14="http://schemas.microsoft.com/office/powerpoint/2010/main" val="22430475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p:txBody>
          <a:bodyPr/>
          <a:lstStyle/>
          <a:p>
            <a:r>
              <a:rPr lang="de-DE" dirty="0"/>
              <a:t>Brennstoffzellen wandeln chemische Energie in elektrische Energie um. Die Anwendung ist also prinzipiell überall da denkbar, wo elektrische Energie gebraucht wird…</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34</a:t>
            </a:fld>
            <a:endParaRPr lang="de-DE"/>
          </a:p>
        </p:txBody>
      </p:sp>
    </p:spTree>
    <p:extLst>
      <p:ext uri="{BB962C8B-B14F-4D97-AF65-F5344CB8AC3E}">
        <p14:creationId xmlns:p14="http://schemas.microsoft.com/office/powerpoint/2010/main" val="21511648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35</a:t>
            </a:fld>
            <a:endParaRPr lang="de-DE"/>
          </a:p>
        </p:txBody>
      </p:sp>
    </p:spTree>
    <p:extLst>
      <p:ext uri="{BB962C8B-B14F-4D97-AF65-F5344CB8AC3E}">
        <p14:creationId xmlns:p14="http://schemas.microsoft.com/office/powerpoint/2010/main" val="3443752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p:txBody>
          <a:bodyPr/>
          <a:lstStyle/>
          <a:p>
            <a:r>
              <a:rPr lang="de-DE" dirty="0"/>
              <a:t>Beispiel 1: Wasserstoff-Fahrzeuge</a:t>
            </a:r>
          </a:p>
          <a:p>
            <a:endParaRPr lang="de-DE" dirty="0"/>
          </a:p>
          <a:p>
            <a:r>
              <a:rPr lang="de-DE" dirty="0"/>
              <a:t>Brennstoffzellen können genutzt werden, um Fahrzeuge anzutreiben. Dabei wird über eine Brennstoffzelle chemische Energie in elektrische Energie umgewandelt und dann genutzt, um einen Elektromotor anzutreiben. Dabei muss es kein Auto sein, dass angetrieben wird. Genutzt wird die Technologie auch bei Schiffen, Zügen oder Bussen.</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36</a:t>
            </a:fld>
            <a:endParaRPr lang="de-DE"/>
          </a:p>
        </p:txBody>
      </p:sp>
      <p:pic>
        <p:nvPicPr>
          <p:cNvPr id="5" name="Grafik 4" descr="Auto mit einfarbiger Füllung">
            <a:extLst>
              <a:ext uri="{FF2B5EF4-FFF2-40B4-BE49-F238E27FC236}">
                <a16:creationId xmlns:a16="http://schemas.microsoft.com/office/drawing/2014/main" id="{E21E20A5-D95F-9D66-1625-5EB97C6235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1718" y="1659835"/>
            <a:ext cx="914400" cy="914400"/>
          </a:xfrm>
          <a:prstGeom prst="rect">
            <a:avLst/>
          </a:prstGeom>
        </p:spPr>
      </p:pic>
    </p:spTree>
    <p:extLst>
      <p:ext uri="{BB962C8B-B14F-4D97-AF65-F5344CB8AC3E}">
        <p14:creationId xmlns:p14="http://schemas.microsoft.com/office/powerpoint/2010/main" val="22712990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1FA0702-BB86-C433-F9E9-481169E0CB38}"/>
              </a:ext>
            </a:extLst>
          </p:cNvPr>
          <p:cNvSpPr>
            <a:spLocks noGrp="1"/>
          </p:cNvSpPr>
          <p:nvPr>
            <p:ph idx="1"/>
          </p:nvPr>
        </p:nvSpPr>
        <p:spPr/>
        <p:txBody>
          <a:bodyPr/>
          <a:lstStyle/>
          <a:p>
            <a:r>
              <a:rPr lang="de-DE" dirty="0"/>
              <a:t>Beispiel 2: Brennstoffzellen-Heizung</a:t>
            </a:r>
          </a:p>
          <a:p>
            <a:endParaRPr lang="de-DE" dirty="0"/>
          </a:p>
          <a:p>
            <a:r>
              <a:rPr lang="de-DE" dirty="0"/>
              <a:t>Brennstoffzellen können in der Haustechnik eingesetzt werden, um Gebäude beispielsweise mit Wärme zu versorgen. Dabei dient meist Wasserstoff als Brennstoff. Aber nicht nur das, meist können so auch mit derselben Anlage noch Strom und Warmwasser bereitgestellt werden. Diese Eigenproduktion schafft Unabhängigkeit.</a:t>
            </a:r>
          </a:p>
        </p:txBody>
      </p:sp>
      <p:sp>
        <p:nvSpPr>
          <p:cNvPr id="3" name="Foliennummernplatzhalter 2">
            <a:extLst>
              <a:ext uri="{FF2B5EF4-FFF2-40B4-BE49-F238E27FC236}">
                <a16:creationId xmlns:a16="http://schemas.microsoft.com/office/drawing/2014/main" id="{1D5D09C1-8AD7-8319-BAFE-40FD949AD1C9}"/>
              </a:ext>
            </a:extLst>
          </p:cNvPr>
          <p:cNvSpPr>
            <a:spLocks noGrp="1"/>
          </p:cNvSpPr>
          <p:nvPr>
            <p:ph type="sldNum" sz="quarter" idx="12"/>
          </p:nvPr>
        </p:nvSpPr>
        <p:spPr/>
        <p:txBody>
          <a:bodyPr/>
          <a:lstStyle/>
          <a:p>
            <a:fld id="{649AAC7D-4B30-4604-BD35-0C4E56313D0D}" type="slidenum">
              <a:rPr lang="de-DE" smtClean="0"/>
              <a:t>37</a:t>
            </a:fld>
            <a:endParaRPr lang="de-DE"/>
          </a:p>
        </p:txBody>
      </p:sp>
      <p:pic>
        <p:nvPicPr>
          <p:cNvPr id="5" name="Grafik 4" descr="Feuer mit einfarbiger Füllung">
            <a:extLst>
              <a:ext uri="{FF2B5EF4-FFF2-40B4-BE49-F238E27FC236}">
                <a16:creationId xmlns:a16="http://schemas.microsoft.com/office/drawing/2014/main" id="{C54602DE-1DF2-2527-0EF7-388D78E9C4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83218" y="1699591"/>
            <a:ext cx="914400" cy="914400"/>
          </a:xfrm>
          <a:prstGeom prst="rect">
            <a:avLst/>
          </a:prstGeom>
        </p:spPr>
      </p:pic>
    </p:spTree>
    <p:extLst>
      <p:ext uri="{BB962C8B-B14F-4D97-AF65-F5344CB8AC3E}">
        <p14:creationId xmlns:p14="http://schemas.microsoft.com/office/powerpoint/2010/main" val="11683396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007779A7-7AF6-8B88-9605-E8B0C81C0887}"/>
              </a:ext>
            </a:extLst>
          </p:cNvPr>
          <p:cNvSpPr>
            <a:spLocks noGrp="1"/>
          </p:cNvSpPr>
          <p:nvPr>
            <p:ph idx="1"/>
          </p:nvPr>
        </p:nvSpPr>
        <p:spPr/>
        <p:txBody>
          <a:bodyPr/>
          <a:lstStyle/>
          <a:p>
            <a:r>
              <a:rPr lang="de-DE" dirty="0"/>
              <a:t>Beispiel 3: Methanol-Brennstoffzelle</a:t>
            </a:r>
          </a:p>
          <a:p>
            <a:endParaRPr lang="de-DE" dirty="0"/>
          </a:p>
          <a:p>
            <a:r>
              <a:rPr lang="de-DE" dirty="0"/>
              <a:t>Als Brennstoff dient Methanol, welches mit Wasser zu Kohlenstoffdioxid reagiert. Der elektrische Strom aus solchen Brennstoffzellen wird aktuell vor allem für netzunabhängige Stromversorgungen genutzt z.B. beim Camping oder Militär. </a:t>
            </a:r>
          </a:p>
        </p:txBody>
      </p:sp>
      <p:sp>
        <p:nvSpPr>
          <p:cNvPr id="3" name="Foliennummernplatzhalter 2">
            <a:extLst>
              <a:ext uri="{FF2B5EF4-FFF2-40B4-BE49-F238E27FC236}">
                <a16:creationId xmlns:a16="http://schemas.microsoft.com/office/drawing/2014/main" id="{569C0EBA-0CD2-B8F8-6D72-8BFD24EE51F6}"/>
              </a:ext>
            </a:extLst>
          </p:cNvPr>
          <p:cNvSpPr>
            <a:spLocks noGrp="1"/>
          </p:cNvSpPr>
          <p:nvPr>
            <p:ph type="sldNum" sz="quarter" idx="12"/>
          </p:nvPr>
        </p:nvSpPr>
        <p:spPr/>
        <p:txBody>
          <a:bodyPr/>
          <a:lstStyle/>
          <a:p>
            <a:fld id="{649AAC7D-4B30-4604-BD35-0C4E56313D0D}" type="slidenum">
              <a:rPr lang="de-DE" smtClean="0"/>
              <a:t>38</a:t>
            </a:fld>
            <a:endParaRPr lang="de-DE"/>
          </a:p>
        </p:txBody>
      </p:sp>
      <p:pic>
        <p:nvPicPr>
          <p:cNvPr id="5" name="Grafik 4" descr="Soldat mit einfarbiger Füllung">
            <a:extLst>
              <a:ext uri="{FF2B5EF4-FFF2-40B4-BE49-F238E27FC236}">
                <a16:creationId xmlns:a16="http://schemas.microsoft.com/office/drawing/2014/main" id="{9E882821-B24D-696F-B9D3-CE6C704A135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170846" y="1852938"/>
            <a:ext cx="914400" cy="914400"/>
          </a:xfrm>
          <a:prstGeom prst="rect">
            <a:avLst/>
          </a:prstGeom>
        </p:spPr>
      </p:pic>
    </p:spTree>
    <p:extLst>
      <p:ext uri="{BB962C8B-B14F-4D97-AF65-F5344CB8AC3E}">
        <p14:creationId xmlns:p14="http://schemas.microsoft.com/office/powerpoint/2010/main" val="22735614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3AD218F-2210-AB56-DD1E-F8CC313AE459}"/>
              </a:ext>
            </a:extLst>
          </p:cNvPr>
          <p:cNvSpPr>
            <a:spLocks noGrp="1"/>
          </p:cNvSpPr>
          <p:nvPr>
            <p:ph idx="1"/>
          </p:nvPr>
        </p:nvSpPr>
        <p:spPr/>
        <p:txBody>
          <a:bodyPr/>
          <a:lstStyle/>
          <a:p>
            <a:r>
              <a:rPr lang="de-DE" dirty="0"/>
              <a:t>Beispiel 4: Mikrobielle Brennstoffzellen</a:t>
            </a:r>
          </a:p>
          <a:p>
            <a:endParaRPr lang="de-DE" dirty="0"/>
          </a:p>
          <a:p>
            <a:r>
              <a:rPr lang="de-DE" dirty="0"/>
              <a:t>Als Brennstoff muss nicht Wasserstoff dienen. Sogenannte Mikrobielle Brennstoffzellen nutzen zum Beispiel Glucose als Brennstoff. So kann aus dem menschlichen Blut Strom erzeugt werden. Sie können winzig klein sein und dann in Implantaten oder kleinen Medizingeräten eingesetzt werden, um diese mit elektrischer Energie zu versorgen.</a:t>
            </a:r>
          </a:p>
        </p:txBody>
      </p:sp>
      <p:sp>
        <p:nvSpPr>
          <p:cNvPr id="3" name="Foliennummernplatzhalter 2">
            <a:extLst>
              <a:ext uri="{FF2B5EF4-FFF2-40B4-BE49-F238E27FC236}">
                <a16:creationId xmlns:a16="http://schemas.microsoft.com/office/drawing/2014/main" id="{76958BC7-0C3F-76FA-15DE-F544F8ADADDD}"/>
              </a:ext>
            </a:extLst>
          </p:cNvPr>
          <p:cNvSpPr>
            <a:spLocks noGrp="1"/>
          </p:cNvSpPr>
          <p:nvPr>
            <p:ph type="sldNum" sz="quarter" idx="12"/>
          </p:nvPr>
        </p:nvSpPr>
        <p:spPr/>
        <p:txBody>
          <a:bodyPr/>
          <a:lstStyle/>
          <a:p>
            <a:fld id="{649AAC7D-4B30-4604-BD35-0C4E56313D0D}" type="slidenum">
              <a:rPr lang="de-DE" smtClean="0"/>
              <a:t>39</a:t>
            </a:fld>
            <a:endParaRPr lang="de-DE"/>
          </a:p>
        </p:txBody>
      </p:sp>
      <p:pic>
        <p:nvPicPr>
          <p:cNvPr id="5" name="Grafik 4" descr="Stethoskop mit einfarbiger Füllung">
            <a:extLst>
              <a:ext uri="{FF2B5EF4-FFF2-40B4-BE49-F238E27FC236}">
                <a16:creationId xmlns:a16="http://schemas.microsoft.com/office/drawing/2014/main" id="{E3CBF14C-C60F-F01A-B959-B0438861DC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57052" y="1762066"/>
            <a:ext cx="914400" cy="914400"/>
          </a:xfrm>
          <a:prstGeom prst="rect">
            <a:avLst/>
          </a:prstGeom>
        </p:spPr>
      </p:pic>
      <p:sp>
        <p:nvSpPr>
          <p:cNvPr id="4" name="Rechteck 3">
            <a:hlinkClick r:id="rId4" action="ppaction://hlinksldjump"/>
            <a:extLst>
              <a:ext uri="{FF2B5EF4-FFF2-40B4-BE49-F238E27FC236}">
                <a16:creationId xmlns:a16="http://schemas.microsoft.com/office/drawing/2014/main" id="{B1D0000D-87A0-97E7-1999-1984ABA60EE1}"/>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1559950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8A043D4-912A-96CD-086A-6F7C99727779}"/>
              </a:ext>
            </a:extLst>
          </p:cNvPr>
          <p:cNvSpPr>
            <a:spLocks noGrp="1"/>
          </p:cNvSpPr>
          <p:nvPr>
            <p:ph type="sldNum" sz="quarter" idx="12"/>
          </p:nvPr>
        </p:nvSpPr>
        <p:spPr/>
        <p:txBody>
          <a:bodyPr/>
          <a:lstStyle/>
          <a:p>
            <a:fld id="{512B0DB9-0322-4ED9-940E-5222A7C612BE}" type="slidenum">
              <a:rPr lang="de-DE" smtClean="0"/>
              <a:t>4</a:t>
            </a:fld>
            <a:endParaRPr lang="de-DE"/>
          </a:p>
        </p:txBody>
      </p:sp>
    </p:spTree>
    <p:extLst>
      <p:ext uri="{BB962C8B-B14F-4D97-AF65-F5344CB8AC3E}">
        <p14:creationId xmlns:p14="http://schemas.microsoft.com/office/powerpoint/2010/main" val="117006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Wasserstoff aus Zuckerrüben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40</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578088"/>
            <a:ext cx="7065032" cy="2567134"/>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Falls noch nicht geschehen, informiere dich im Internet über die Farben von Wasserstoff. </a:t>
            </a:r>
            <a:endParaRPr lang="de-DE" dirty="0">
              <a:latin typeface="Arial" panose="020B0604020202020204" pitchFamily="34" charset="0"/>
              <a:ea typeface="Calibri" panose="020F0502020204030204" pitchFamily="34" charset="0"/>
              <a:cs typeface="Arial" panose="020B0604020202020204" pitchFamily="34" charset="0"/>
            </a:endParaRPr>
          </a:p>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Ordne dem in diesem Versuch hergestellten Wasserstoff eine Farbe zu.</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22648937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41</a:t>
            </a:fld>
            <a:endParaRPr lang="de-DE"/>
          </a:p>
        </p:txBody>
      </p:sp>
    </p:spTree>
    <p:extLst>
      <p:ext uri="{BB962C8B-B14F-4D97-AF65-F5344CB8AC3E}">
        <p14:creationId xmlns:p14="http://schemas.microsoft.com/office/powerpoint/2010/main" val="32606698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a:xfrm>
            <a:off x="1368000" y="1440000"/>
            <a:ext cx="7200000" cy="4642748"/>
          </a:xfrm>
        </p:spPr>
        <p:txBody>
          <a:bodyPr/>
          <a:lstStyle/>
          <a:p>
            <a:r>
              <a:rPr lang="de-DE" dirty="0"/>
              <a:t>Eine Quelle, die du für deine Recherche </a:t>
            </a:r>
            <a:r>
              <a:rPr lang="de-DE"/>
              <a:t>nutzen kannst:</a:t>
            </a:r>
            <a:endParaRPr lang="de-DE" dirty="0"/>
          </a:p>
          <a:p>
            <a:endParaRPr lang="de-DE" dirty="0"/>
          </a:p>
          <a:p>
            <a:r>
              <a:rPr lang="de-DE" dirty="0">
                <a:hlinkClick r:id="rId2"/>
              </a:rPr>
              <a:t>https://www.ewe.com/de/zukunft-gestalten/wasserstoff/die-farben-des-wasserstoffs</a:t>
            </a:r>
            <a:r>
              <a:rPr lang="de-DE" dirty="0"/>
              <a:t> </a:t>
            </a:r>
          </a:p>
          <a:p>
            <a:endParaRPr lang="de-DE" dirty="0"/>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42</a:t>
            </a:fld>
            <a:endParaRPr lang="de-DE"/>
          </a:p>
        </p:txBody>
      </p:sp>
    </p:spTree>
    <p:extLst>
      <p:ext uri="{BB962C8B-B14F-4D97-AF65-F5344CB8AC3E}">
        <p14:creationId xmlns:p14="http://schemas.microsoft.com/office/powerpoint/2010/main" val="23902322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43</a:t>
            </a:fld>
            <a:endParaRPr lang="de-DE"/>
          </a:p>
        </p:txBody>
      </p:sp>
    </p:spTree>
    <p:extLst>
      <p:ext uri="{BB962C8B-B14F-4D97-AF65-F5344CB8AC3E}">
        <p14:creationId xmlns:p14="http://schemas.microsoft.com/office/powerpoint/2010/main" val="30292420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p:txBody>
          <a:bodyPr/>
          <a:lstStyle/>
          <a:p>
            <a:r>
              <a:rPr lang="de-DE" dirty="0"/>
              <a:t>So ganz passt keine der Farben. Am ehesten würde Wasserstoff aus Biomasse dem </a:t>
            </a:r>
            <a:r>
              <a:rPr lang="de-DE" b="1" dirty="0">
                <a:solidFill>
                  <a:srgbClr val="FFC000"/>
                </a:solidFill>
              </a:rPr>
              <a:t>orangen</a:t>
            </a:r>
            <a:r>
              <a:rPr lang="de-DE" dirty="0"/>
              <a:t> Wasserstoff entsprechen, wobei zu beachten ist, dass die Biomasse nicht für die Energiegewinnung, sondern direkt für die Erzeugung von Wasserstoff genutzt wird.</a:t>
            </a:r>
          </a:p>
          <a:p>
            <a:r>
              <a:rPr lang="de-DE" dirty="0"/>
              <a:t>Da Wasserstoff in fast reiner Form gebildet wird, kann das Verfahren sogar als klimaneutral gelten.</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44</a:t>
            </a:fld>
            <a:endParaRPr lang="de-DE"/>
          </a:p>
        </p:txBody>
      </p:sp>
      <p:sp>
        <p:nvSpPr>
          <p:cNvPr id="4" name="Rechteck 3">
            <a:hlinkClick r:id="rId2" action="ppaction://hlinksldjump"/>
            <a:extLst>
              <a:ext uri="{FF2B5EF4-FFF2-40B4-BE49-F238E27FC236}">
                <a16:creationId xmlns:a16="http://schemas.microsoft.com/office/drawing/2014/main" id="{5719E497-53EA-E13E-04D0-0D3BBCC0A698}"/>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3430474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Speichern von Wasserstoff</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45</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0" y="3578088"/>
            <a:ext cx="7199999" cy="2567134"/>
          </a:xfrm>
        </p:spPr>
        <p:txBody>
          <a:bodyPr/>
          <a:lstStyle/>
          <a:p>
            <a:pPr marL="269875">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Erkläre anhand der Eigenschaften von Wasserstoff</a:t>
            </a:r>
            <a:r>
              <a:rPr lang="de-DE" dirty="0">
                <a:latin typeface="Arial" panose="020B0604020202020204" pitchFamily="34" charset="0"/>
                <a:ea typeface="Calibri" panose="020F0502020204030204" pitchFamily="34" charset="0"/>
                <a:cs typeface="Arial" panose="020B0604020202020204" pitchFamily="34" charset="0"/>
              </a:rPr>
              <a:t>-</a:t>
            </a:r>
            <a:r>
              <a:rPr lang="de-DE" dirty="0">
                <a:effectLst/>
                <a:latin typeface="Arial" panose="020B0604020202020204" pitchFamily="34" charset="0"/>
                <a:ea typeface="Calibri" panose="020F0502020204030204" pitchFamily="34" charset="0"/>
                <a:cs typeface="Arial" panose="020B0604020202020204" pitchFamily="34" charset="0"/>
              </a:rPr>
              <a:t> und Methan-Molekülen, weshalb Wasserstoff-Moleküle im Vergleich zu Methan-Molekülen so leicht aus dem Ballon entweichen können.</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7396779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46</a:t>
            </a:fld>
            <a:endParaRPr lang="de-DE"/>
          </a:p>
        </p:txBody>
      </p:sp>
    </p:spTree>
    <p:extLst>
      <p:ext uri="{BB962C8B-B14F-4D97-AF65-F5344CB8AC3E}">
        <p14:creationId xmlns:p14="http://schemas.microsoft.com/office/powerpoint/2010/main" val="7895888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a:xfrm>
            <a:off x="1368000" y="1440000"/>
            <a:ext cx="7200000" cy="4614350"/>
          </a:xfrm>
        </p:spPr>
        <p:txBody>
          <a:bodyPr/>
          <a:lstStyle/>
          <a:p>
            <a:r>
              <a:rPr lang="de-DE" dirty="0"/>
              <a:t>Denke an ein Wasserstoff-Molekül und ein Methan-Molekül auf Teilchenebene.</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47</a:t>
            </a:fld>
            <a:endParaRPr lang="de-DE"/>
          </a:p>
        </p:txBody>
      </p:sp>
    </p:spTree>
    <p:extLst>
      <p:ext uri="{BB962C8B-B14F-4D97-AF65-F5344CB8AC3E}">
        <p14:creationId xmlns:p14="http://schemas.microsoft.com/office/powerpoint/2010/main" val="1710734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37FC4B08-6240-3103-7F68-481663292018}"/>
              </a:ext>
            </a:extLst>
          </p:cNvPr>
          <p:cNvSpPr>
            <a:spLocks noGrp="1"/>
          </p:cNvSpPr>
          <p:nvPr>
            <p:ph type="sldNum" sz="quarter" idx="12"/>
          </p:nvPr>
        </p:nvSpPr>
        <p:spPr/>
        <p:txBody>
          <a:bodyPr/>
          <a:lstStyle/>
          <a:p>
            <a:fld id="{512B0DB9-0322-4ED9-940E-5222A7C612BE}" type="slidenum">
              <a:rPr lang="de-DE" smtClean="0"/>
              <a:t>48</a:t>
            </a:fld>
            <a:endParaRPr lang="de-DE"/>
          </a:p>
        </p:txBody>
      </p:sp>
    </p:spTree>
    <p:extLst>
      <p:ext uri="{BB962C8B-B14F-4D97-AF65-F5344CB8AC3E}">
        <p14:creationId xmlns:p14="http://schemas.microsoft.com/office/powerpoint/2010/main" val="15383390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C7978E11-B090-ABA4-DB3E-A7930EB78C23}"/>
              </a:ext>
            </a:extLst>
          </p:cNvPr>
          <p:cNvSpPr>
            <a:spLocks noGrp="1"/>
          </p:cNvSpPr>
          <p:nvPr>
            <p:ph type="sldNum" sz="quarter" idx="12"/>
          </p:nvPr>
        </p:nvSpPr>
        <p:spPr/>
        <p:txBody>
          <a:bodyPr/>
          <a:lstStyle/>
          <a:p>
            <a:fld id="{649AAC7D-4B30-4604-BD35-0C4E56313D0D}" type="slidenum">
              <a:rPr lang="de-DE" smtClean="0"/>
              <a:t>49</a:t>
            </a:fld>
            <a:endParaRPr lang="de-DE"/>
          </a:p>
        </p:txBody>
      </p:sp>
      <p:sp>
        <p:nvSpPr>
          <p:cNvPr id="4" name="Textfeld 3">
            <a:extLst>
              <a:ext uri="{FF2B5EF4-FFF2-40B4-BE49-F238E27FC236}">
                <a16:creationId xmlns:a16="http://schemas.microsoft.com/office/drawing/2014/main" id="{B3915AAB-ED79-531C-B12E-0C5519CC4A40}"/>
              </a:ext>
            </a:extLst>
          </p:cNvPr>
          <p:cNvSpPr txBox="1"/>
          <p:nvPr/>
        </p:nvSpPr>
        <p:spPr>
          <a:xfrm>
            <a:off x="5083155" y="1567543"/>
            <a:ext cx="3663280" cy="461665"/>
          </a:xfrm>
          <a:prstGeom prst="rect">
            <a:avLst/>
          </a:prstGeom>
          <a:noFill/>
        </p:spPr>
        <p:txBody>
          <a:bodyPr wrap="square" rtlCol="0">
            <a:spAutoFit/>
          </a:bodyPr>
          <a:lstStyle/>
          <a:p>
            <a:pPr algn="ctr"/>
            <a:r>
              <a:rPr lang="de-DE" sz="2400" dirty="0"/>
              <a:t>Methan-Molekül</a:t>
            </a:r>
          </a:p>
        </p:txBody>
      </p:sp>
      <p:sp>
        <p:nvSpPr>
          <p:cNvPr id="5" name="Textfeld 4">
            <a:extLst>
              <a:ext uri="{FF2B5EF4-FFF2-40B4-BE49-F238E27FC236}">
                <a16:creationId xmlns:a16="http://schemas.microsoft.com/office/drawing/2014/main" id="{23F9AA56-FD7A-C0F1-CD2E-B26DDCEFE1C9}"/>
              </a:ext>
            </a:extLst>
          </p:cNvPr>
          <p:cNvSpPr txBox="1"/>
          <p:nvPr/>
        </p:nvSpPr>
        <p:spPr>
          <a:xfrm>
            <a:off x="1159566" y="1567543"/>
            <a:ext cx="3663280" cy="461665"/>
          </a:xfrm>
          <a:prstGeom prst="rect">
            <a:avLst/>
          </a:prstGeom>
          <a:noFill/>
        </p:spPr>
        <p:txBody>
          <a:bodyPr wrap="square" rtlCol="0">
            <a:spAutoFit/>
          </a:bodyPr>
          <a:lstStyle/>
          <a:p>
            <a:pPr algn="ctr"/>
            <a:r>
              <a:rPr lang="de-DE" sz="2400" dirty="0"/>
              <a:t>Wasserstoff-Molekül</a:t>
            </a:r>
          </a:p>
        </p:txBody>
      </p:sp>
      <p:cxnSp>
        <p:nvCxnSpPr>
          <p:cNvPr id="7" name="Gerader Verbinder 6">
            <a:extLst>
              <a:ext uri="{FF2B5EF4-FFF2-40B4-BE49-F238E27FC236}">
                <a16:creationId xmlns:a16="http://schemas.microsoft.com/office/drawing/2014/main" id="{4E0C9039-D84C-D84D-358E-022D8C01A2D4}"/>
              </a:ext>
            </a:extLst>
          </p:cNvPr>
          <p:cNvCxnSpPr/>
          <p:nvPr/>
        </p:nvCxnSpPr>
        <p:spPr>
          <a:xfrm>
            <a:off x="4953000" y="1567543"/>
            <a:ext cx="0" cy="4611756"/>
          </a:xfrm>
          <a:prstGeom prst="line">
            <a:avLst/>
          </a:prstGeom>
          <a:ln w="19050"/>
        </p:spPr>
        <p:style>
          <a:lnRef idx="1">
            <a:schemeClr val="dk1"/>
          </a:lnRef>
          <a:fillRef idx="0">
            <a:schemeClr val="dk1"/>
          </a:fillRef>
          <a:effectRef idx="0">
            <a:schemeClr val="dk1"/>
          </a:effectRef>
          <a:fontRef idx="minor">
            <a:schemeClr val="tx1"/>
          </a:fontRef>
        </p:style>
      </p:cxnSp>
      <p:grpSp>
        <p:nvGrpSpPr>
          <p:cNvPr id="2" name="Gruppieren 1">
            <a:extLst>
              <a:ext uri="{FF2B5EF4-FFF2-40B4-BE49-F238E27FC236}">
                <a16:creationId xmlns:a16="http://schemas.microsoft.com/office/drawing/2014/main" id="{429F7191-9080-BB0D-227C-C72664827BE1}"/>
              </a:ext>
            </a:extLst>
          </p:cNvPr>
          <p:cNvGrpSpPr>
            <a:grpSpLocks/>
          </p:cNvGrpSpPr>
          <p:nvPr/>
        </p:nvGrpSpPr>
        <p:grpSpPr>
          <a:xfrm>
            <a:off x="2669640" y="3820927"/>
            <a:ext cx="1930047" cy="965023"/>
            <a:chOff x="1681133" y="3827984"/>
            <a:chExt cx="720000" cy="360000"/>
          </a:xfrm>
        </p:grpSpPr>
        <p:sp>
          <p:nvSpPr>
            <p:cNvPr id="6" name="Ellipse 5">
              <a:extLst>
                <a:ext uri="{FF2B5EF4-FFF2-40B4-BE49-F238E27FC236}">
                  <a16:creationId xmlns:a16="http://schemas.microsoft.com/office/drawing/2014/main" id="{71411ADD-3141-A703-012E-7CFA4A9FAED5}"/>
                </a:ext>
              </a:extLst>
            </p:cNvPr>
            <p:cNvSpPr>
              <a:spLocks/>
            </p:cNvSpPr>
            <p:nvPr/>
          </p:nvSpPr>
          <p:spPr>
            <a:xfrm>
              <a:off x="1681133" y="3827984"/>
              <a:ext cx="360000" cy="360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
          <p:nvSpPr>
            <p:cNvPr id="8" name="Ellipse 7">
              <a:extLst>
                <a:ext uri="{FF2B5EF4-FFF2-40B4-BE49-F238E27FC236}">
                  <a16:creationId xmlns:a16="http://schemas.microsoft.com/office/drawing/2014/main" id="{8D4268E9-FEC2-F263-635E-B6CE238AF22D}"/>
                </a:ext>
              </a:extLst>
            </p:cNvPr>
            <p:cNvSpPr>
              <a:spLocks/>
            </p:cNvSpPr>
            <p:nvPr/>
          </p:nvSpPr>
          <p:spPr>
            <a:xfrm>
              <a:off x="2041133" y="3827984"/>
              <a:ext cx="360000" cy="360000"/>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grpSp>
      <p:sp>
        <p:nvSpPr>
          <p:cNvPr id="9" name="Ellipse 8">
            <a:extLst>
              <a:ext uri="{FF2B5EF4-FFF2-40B4-BE49-F238E27FC236}">
                <a16:creationId xmlns:a16="http://schemas.microsoft.com/office/drawing/2014/main" id="{FFBC3B5A-7EED-0DFE-912D-984DD02DA7C9}"/>
              </a:ext>
            </a:extLst>
          </p:cNvPr>
          <p:cNvSpPr>
            <a:spLocks/>
          </p:cNvSpPr>
          <p:nvPr/>
        </p:nvSpPr>
        <p:spPr>
          <a:xfrm>
            <a:off x="6414430" y="2552797"/>
            <a:ext cx="965023" cy="965023"/>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
        <p:nvSpPr>
          <p:cNvPr id="10" name="Ellipse 9">
            <a:extLst>
              <a:ext uri="{FF2B5EF4-FFF2-40B4-BE49-F238E27FC236}">
                <a16:creationId xmlns:a16="http://schemas.microsoft.com/office/drawing/2014/main" id="{A630269C-7625-E60E-4A4B-6EC897C6DFAB}"/>
              </a:ext>
            </a:extLst>
          </p:cNvPr>
          <p:cNvSpPr>
            <a:spLocks/>
          </p:cNvSpPr>
          <p:nvPr/>
        </p:nvSpPr>
        <p:spPr>
          <a:xfrm>
            <a:off x="7164313" y="3744872"/>
            <a:ext cx="965023" cy="965023"/>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
        <p:nvSpPr>
          <p:cNvPr id="14" name="Ellipse 13">
            <a:extLst>
              <a:ext uri="{FF2B5EF4-FFF2-40B4-BE49-F238E27FC236}">
                <a16:creationId xmlns:a16="http://schemas.microsoft.com/office/drawing/2014/main" id="{92903BC6-3F73-C430-C043-CB7D4174C3B5}"/>
              </a:ext>
            </a:extLst>
          </p:cNvPr>
          <p:cNvSpPr>
            <a:spLocks/>
          </p:cNvSpPr>
          <p:nvPr/>
        </p:nvSpPr>
        <p:spPr>
          <a:xfrm>
            <a:off x="6221426" y="3517820"/>
            <a:ext cx="1351033" cy="1351033"/>
          </a:xfrm>
          <a:prstGeom prst="ellipse">
            <a:avLst/>
          </a:prstGeom>
          <a:ln w="28575"/>
        </p:spPr>
        <p:style>
          <a:lnRef idx="2">
            <a:schemeClr val="dk1">
              <a:shade val="15000"/>
            </a:schemeClr>
          </a:lnRef>
          <a:fillRef idx="1">
            <a:schemeClr val="dk1"/>
          </a:fillRef>
          <a:effectRef idx="0">
            <a:schemeClr val="dk1"/>
          </a:effectRef>
          <a:fontRef idx="minor">
            <a:schemeClr val="lt1"/>
          </a:fontRef>
        </p:style>
        <p:txBody>
          <a:bodyPr rtlCol="0" anchor="ctr"/>
          <a:lstStyle/>
          <a:p>
            <a:pPr algn="ctr"/>
            <a:r>
              <a:rPr lang="de-DE" sz="3600" b="1" dirty="0"/>
              <a:t>C</a:t>
            </a:r>
          </a:p>
        </p:txBody>
      </p:sp>
      <p:sp>
        <p:nvSpPr>
          <p:cNvPr id="15" name="Ellipse 14">
            <a:extLst>
              <a:ext uri="{FF2B5EF4-FFF2-40B4-BE49-F238E27FC236}">
                <a16:creationId xmlns:a16="http://schemas.microsoft.com/office/drawing/2014/main" id="{31A9D73D-3D67-CA0D-9AA0-766C697F9AEB}"/>
              </a:ext>
            </a:extLst>
          </p:cNvPr>
          <p:cNvSpPr>
            <a:spLocks/>
          </p:cNvSpPr>
          <p:nvPr/>
        </p:nvSpPr>
        <p:spPr>
          <a:xfrm>
            <a:off x="5246545" y="3806909"/>
            <a:ext cx="965023" cy="965023"/>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
        <p:nvSpPr>
          <p:cNvPr id="16" name="Ellipse 15">
            <a:extLst>
              <a:ext uri="{FF2B5EF4-FFF2-40B4-BE49-F238E27FC236}">
                <a16:creationId xmlns:a16="http://schemas.microsoft.com/office/drawing/2014/main" id="{5909C4A7-A9E1-D3DF-9715-E2496623DAA5}"/>
              </a:ext>
            </a:extLst>
          </p:cNvPr>
          <p:cNvSpPr>
            <a:spLocks/>
          </p:cNvSpPr>
          <p:nvPr/>
        </p:nvSpPr>
        <p:spPr>
          <a:xfrm>
            <a:off x="6490975" y="4613393"/>
            <a:ext cx="965023" cy="965023"/>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lang="de-DE" sz="3600" b="1" dirty="0"/>
              <a:t>H</a:t>
            </a:r>
          </a:p>
        </p:txBody>
      </p:sp>
    </p:spTree>
    <p:extLst>
      <p:ext uri="{BB962C8B-B14F-4D97-AF65-F5344CB8AC3E}">
        <p14:creationId xmlns:p14="http://schemas.microsoft.com/office/powerpoint/2010/main" val="3251245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A7B090D-BF44-74D6-1EA2-699C8B169B59}"/>
              </a:ext>
            </a:extLst>
          </p:cNvPr>
          <p:cNvSpPr>
            <a:spLocks noGrp="1"/>
          </p:cNvSpPr>
          <p:nvPr>
            <p:ph idx="1"/>
          </p:nvPr>
        </p:nvSpPr>
        <p:spPr/>
        <p:txBody>
          <a:bodyPr/>
          <a:lstStyle/>
          <a:p>
            <a:r>
              <a:rPr lang="de-DE"/>
              <a:t>Für diese Aufgabe gibt es keine eindeutige Lösung. Folgende Aspekte könntest du in deiner Bewertung berücksichtigen:</a:t>
            </a:r>
          </a:p>
          <a:p>
            <a:endParaRPr lang="de-DE"/>
          </a:p>
          <a:p>
            <a:pPr marL="342900" indent="-342900">
              <a:buFont typeface="Arial" panose="020B0604020202020204" pitchFamily="34" charset="0"/>
              <a:buChar char="•"/>
            </a:pPr>
            <a:r>
              <a:rPr lang="de-DE"/>
              <a:t>Gibt es genug Kohleflöze, um alles überflüssige Kohlenstoffdioxid zu speichern?</a:t>
            </a:r>
          </a:p>
          <a:p>
            <a:pPr marL="342900" indent="-342900">
              <a:buFont typeface="Arial" panose="020B0604020202020204" pitchFamily="34" charset="0"/>
              <a:buChar char="•"/>
            </a:pPr>
            <a:r>
              <a:rPr lang="de-DE"/>
              <a:t>Wie lange kann das Kohlenstoffdioxid darin gespeichert werden?</a:t>
            </a:r>
          </a:p>
          <a:p>
            <a:pPr marL="342900" indent="-342900">
              <a:buFont typeface="Arial" panose="020B0604020202020204" pitchFamily="34" charset="0"/>
              <a:buChar char="•"/>
            </a:pPr>
            <a:r>
              <a:rPr lang="de-DE"/>
              <a:t>Ergeben sich Risiken für Grundwasser und Boden?</a:t>
            </a:r>
            <a:endParaRPr lang="de-DE" dirty="0"/>
          </a:p>
        </p:txBody>
      </p:sp>
      <p:sp>
        <p:nvSpPr>
          <p:cNvPr id="3" name="Foliennummernplatzhalter 2">
            <a:extLst>
              <a:ext uri="{FF2B5EF4-FFF2-40B4-BE49-F238E27FC236}">
                <a16:creationId xmlns:a16="http://schemas.microsoft.com/office/drawing/2014/main" id="{F092941F-7612-7909-7026-CB8A0780D029}"/>
              </a:ext>
            </a:extLst>
          </p:cNvPr>
          <p:cNvSpPr>
            <a:spLocks noGrp="1"/>
          </p:cNvSpPr>
          <p:nvPr>
            <p:ph type="sldNum" sz="quarter" idx="12"/>
          </p:nvPr>
        </p:nvSpPr>
        <p:spPr/>
        <p:txBody>
          <a:bodyPr/>
          <a:lstStyle/>
          <a:p>
            <a:fld id="{649AAC7D-4B30-4604-BD35-0C4E56313D0D}" type="slidenum">
              <a:rPr lang="de-DE" smtClean="0"/>
              <a:t>5</a:t>
            </a:fld>
            <a:endParaRPr lang="de-DE"/>
          </a:p>
        </p:txBody>
      </p:sp>
      <p:sp>
        <p:nvSpPr>
          <p:cNvPr id="4" name="Rechteck 3">
            <a:hlinkClick r:id="rId2" action="ppaction://hlinksldjump"/>
            <a:extLst>
              <a:ext uri="{FF2B5EF4-FFF2-40B4-BE49-F238E27FC236}">
                <a16:creationId xmlns:a16="http://schemas.microsoft.com/office/drawing/2014/main" id="{19B691E9-F024-AE10-738B-9B703DD09E8D}"/>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1653873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50</a:t>
            </a:fld>
            <a:endParaRPr lang="de-DE"/>
          </a:p>
        </p:txBody>
      </p:sp>
    </p:spTree>
    <p:extLst>
      <p:ext uri="{BB962C8B-B14F-4D97-AF65-F5344CB8AC3E}">
        <p14:creationId xmlns:p14="http://schemas.microsoft.com/office/powerpoint/2010/main" val="29776602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p:txBody>
          <a:bodyPr/>
          <a:lstStyle/>
          <a:p>
            <a:r>
              <a:rPr lang="de-DE" dirty="0"/>
              <a:t>Ein Methan-Molekül ist mehr als doppelt so groß wie ein Wasserstoff-Molekül. Wasserstoff-Moleküle sind so klein, dass sie selbst durch Stahl diffundieren. Sie können viel schneller aus dem Ballon entweichen als Methan-Moleküle.</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51</a:t>
            </a:fld>
            <a:endParaRPr lang="de-DE"/>
          </a:p>
        </p:txBody>
      </p:sp>
      <p:sp>
        <p:nvSpPr>
          <p:cNvPr id="4" name="Rechteck 3">
            <a:hlinkClick r:id="rId2" action="ppaction://hlinksldjump"/>
            <a:extLst>
              <a:ext uri="{FF2B5EF4-FFF2-40B4-BE49-F238E27FC236}">
                <a16:creationId xmlns:a16="http://schemas.microsoft.com/office/drawing/2014/main" id="{E704002D-60F6-7F98-20A7-2A947F7B248B}"/>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329945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Energieträger im Vergleich</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52</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3578088"/>
            <a:ext cx="6862718" cy="2567134"/>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cs typeface="Arial" panose="020B0604020202020204" pitchFamily="34" charset="0"/>
              </a:rPr>
              <a:t>Nimm mithilfe deiner Versuchsergebnisse Stellung zur folgenden These: „Wasserstoff ist der bessere Energieträger als Erdgas.“ Sammle Argumente für deine Position und tausche dich im Anschluss mit mindestens einem anderen Lernenden aus, der die Aufgabe ebenfalls bearbeitet hat.</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325197363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53</a:t>
            </a:fld>
            <a:endParaRPr lang="de-DE"/>
          </a:p>
        </p:txBody>
      </p:sp>
    </p:spTree>
    <p:extLst>
      <p:ext uri="{BB962C8B-B14F-4D97-AF65-F5344CB8AC3E}">
        <p14:creationId xmlns:p14="http://schemas.microsoft.com/office/powerpoint/2010/main" val="29921776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p:txBody>
          <a:bodyPr/>
          <a:lstStyle/>
          <a:p>
            <a:r>
              <a:rPr lang="de-DE" dirty="0"/>
              <a:t>Im Experiment hast du gesehen, dass in Bezug auf die Frage, welcher Stoff der bessere Energieträger ist, die Bezugsgröße entscheidend ist.</a:t>
            </a:r>
          </a:p>
          <a:p>
            <a:r>
              <a:rPr lang="de-DE" dirty="0"/>
              <a:t>Die Frage nach dem besseren Energieträger lässt sich also so pauschal nicht beantworten. </a:t>
            </a:r>
          </a:p>
          <a:p>
            <a:r>
              <a:rPr lang="de-DE" dirty="0"/>
              <a:t>In deine Argumentation könntest du noch mit einbeziehen, wann welche Bezugsgröße betrachtet werden sollte.</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54</a:t>
            </a:fld>
            <a:endParaRPr lang="de-DE"/>
          </a:p>
        </p:txBody>
      </p:sp>
      <p:sp>
        <p:nvSpPr>
          <p:cNvPr id="4" name="Rechteck 3">
            <a:hlinkClick r:id="rId2" action="ppaction://hlinksldjump"/>
            <a:extLst>
              <a:ext uri="{FF2B5EF4-FFF2-40B4-BE49-F238E27FC236}">
                <a16:creationId xmlns:a16="http://schemas.microsoft.com/office/drawing/2014/main" id="{865C3CDA-A1C2-3B9C-2984-51259B10C1D6}"/>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312422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Mikrobielle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55</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67068" y="4496688"/>
            <a:ext cx="785712" cy="900113"/>
          </a:xfrm>
          <a:prstGeom prst="rect">
            <a:avLst/>
          </a:prstGeom>
        </p:spPr>
      </p:pic>
      <p:sp>
        <p:nvSpPr>
          <p:cNvPr id="7" name="Textplatzhalter 6"/>
          <p:cNvSpPr>
            <a:spLocks noGrp="1"/>
          </p:cNvSpPr>
          <p:nvPr>
            <p:ph type="body" sz="quarter" idx="15"/>
          </p:nvPr>
        </p:nvSpPr>
        <p:spPr>
          <a:xfrm>
            <a:off x="1704121" y="2953342"/>
            <a:ext cx="6862717" cy="3191880"/>
          </a:xfrm>
        </p:spPr>
        <p:txBody>
          <a:bodyPr/>
          <a:lstStyle/>
          <a:p>
            <a:pPr marL="269875">
              <a:lnSpc>
                <a:spcPct val="115000"/>
              </a:lnSpc>
              <a:spcBef>
                <a:spcPts val="600"/>
              </a:spcBef>
              <a:spcAft>
                <a:spcPts val="600"/>
              </a:spcAft>
            </a:pPr>
            <a:r>
              <a:rPr lang="de-DE" dirty="0">
                <a:effectLst/>
                <a:latin typeface="Arial" panose="020B0604020202020204" pitchFamily="34" charset="0"/>
                <a:ea typeface="Calibri" panose="020F0502020204030204" pitchFamily="34" charset="0"/>
              </a:rPr>
              <a:t>Nenne je zwei Vor- und Nachteile von mikrobiellen Brennstoffzellen gegenüber der Wasserstoff-Sauerstoff-Brennstoffzelle. Tausche dich danach mit mindestens einem Mitschüler aus, der die Aufgabe ebenfalls bearbeitet hat.</a:t>
            </a:r>
          </a:p>
          <a:p>
            <a:pPr marL="269875">
              <a:lnSpc>
                <a:spcPct val="115000"/>
              </a:lnSpc>
              <a:spcBef>
                <a:spcPts val="600"/>
              </a:spcBef>
              <a:spcAft>
                <a:spcPts val="600"/>
              </a:spcAft>
            </a:pPr>
            <a:r>
              <a:rPr lang="de-DE" b="1" dirty="0">
                <a:latin typeface="Arial" panose="020B0604020202020204" pitchFamily="34" charset="0"/>
                <a:ea typeface="Calibri" panose="020F0502020204030204" pitchFamily="34" charset="0"/>
                <a:cs typeface="Arial" panose="020B0604020202020204" pitchFamily="34" charset="0"/>
              </a:rPr>
              <a:t>Beachte</a:t>
            </a:r>
            <a:r>
              <a:rPr lang="de-DE" dirty="0">
                <a:latin typeface="Arial" panose="020B0604020202020204" pitchFamily="34" charset="0"/>
                <a:ea typeface="Calibri" panose="020F0502020204030204" pitchFamily="34" charset="0"/>
                <a:cs typeface="Arial" panose="020B0604020202020204" pitchFamily="34" charset="0"/>
              </a:rPr>
              <a:t>: Die Lösung präsentiert nur Beispiel. Viele weitere Argumente können richtig sein.</a:t>
            </a:r>
            <a:endParaRPr lang="de-DE" dirty="0">
              <a:effectLst/>
              <a:latin typeface="Arial" panose="020B0604020202020204" pitchFamily="34" charset="0"/>
              <a:ea typeface="Calibri" panose="020F0502020204030204" pitchFamily="34" charset="0"/>
              <a:cs typeface="Arial" panose="020B0604020202020204" pitchFamily="34" charset="0"/>
            </a:endParaRP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144260812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BB6C16AB-E187-BB58-AA46-255595E6C577}"/>
              </a:ext>
            </a:extLst>
          </p:cNvPr>
          <p:cNvSpPr>
            <a:spLocks noGrp="1"/>
          </p:cNvSpPr>
          <p:nvPr>
            <p:ph type="sldNum" sz="quarter" idx="12"/>
          </p:nvPr>
        </p:nvSpPr>
        <p:spPr/>
        <p:txBody>
          <a:bodyPr/>
          <a:lstStyle/>
          <a:p>
            <a:fld id="{512B0DB9-0322-4ED9-940E-5222A7C612BE}" type="slidenum">
              <a:rPr lang="de-DE" smtClean="0"/>
              <a:t>56</a:t>
            </a:fld>
            <a:endParaRPr lang="de-DE"/>
          </a:p>
        </p:txBody>
      </p:sp>
    </p:spTree>
    <p:extLst>
      <p:ext uri="{BB962C8B-B14F-4D97-AF65-F5344CB8AC3E}">
        <p14:creationId xmlns:p14="http://schemas.microsoft.com/office/powerpoint/2010/main" val="4458567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D8C7446-405B-8D55-5F24-7CB34C9EB1D8}"/>
              </a:ext>
            </a:extLst>
          </p:cNvPr>
          <p:cNvSpPr>
            <a:spLocks noGrp="1"/>
          </p:cNvSpPr>
          <p:nvPr>
            <p:ph idx="1"/>
          </p:nvPr>
        </p:nvSpPr>
        <p:spPr/>
        <p:txBody>
          <a:bodyPr/>
          <a:lstStyle/>
          <a:p>
            <a:r>
              <a:rPr lang="de-DE" dirty="0"/>
              <a:t>Du kannst mikrobielle Brennstoffzellen mit Wasserstoff-Sauerstoff-Brennstoffzellen zum Beispiel bezüglich folgender Kriterien vergleichen:</a:t>
            </a:r>
          </a:p>
          <a:p>
            <a:endParaRPr lang="de-DE" dirty="0"/>
          </a:p>
          <a:p>
            <a:pPr marL="342900" indent="-342900">
              <a:buFont typeface="Arial" panose="020B0604020202020204" pitchFamily="34" charset="0"/>
              <a:buChar char="•"/>
            </a:pPr>
            <a:r>
              <a:rPr lang="de-DE" dirty="0"/>
              <a:t>Stand der Forschung</a:t>
            </a:r>
          </a:p>
          <a:p>
            <a:pPr marL="342900" indent="-342900">
              <a:buFont typeface="Arial" panose="020B0604020202020204" pitchFamily="34" charset="0"/>
              <a:buChar char="•"/>
            </a:pPr>
            <a:r>
              <a:rPr lang="de-DE" dirty="0"/>
              <a:t>Abfallprodukte</a:t>
            </a:r>
          </a:p>
          <a:p>
            <a:pPr marL="342900" indent="-342900">
              <a:buFont typeface="Arial" panose="020B0604020202020204" pitchFamily="34" charset="0"/>
              <a:buChar char="•"/>
            </a:pPr>
            <a:r>
              <a:rPr lang="de-DE" dirty="0"/>
              <a:t>Einsatzgebiete</a:t>
            </a:r>
          </a:p>
          <a:p>
            <a:pPr marL="342900" indent="-342900">
              <a:buFont typeface="Arial" panose="020B0604020202020204" pitchFamily="34" charset="0"/>
              <a:buChar char="•"/>
            </a:pPr>
            <a:r>
              <a:rPr lang="de-DE" dirty="0"/>
              <a:t>Kosten</a:t>
            </a:r>
          </a:p>
        </p:txBody>
      </p:sp>
      <p:sp>
        <p:nvSpPr>
          <p:cNvPr id="3" name="Foliennummernplatzhalter 2">
            <a:extLst>
              <a:ext uri="{FF2B5EF4-FFF2-40B4-BE49-F238E27FC236}">
                <a16:creationId xmlns:a16="http://schemas.microsoft.com/office/drawing/2014/main" id="{ED5F0085-CBC2-D98B-6E4C-EF3459A43F07}"/>
              </a:ext>
            </a:extLst>
          </p:cNvPr>
          <p:cNvSpPr>
            <a:spLocks noGrp="1"/>
          </p:cNvSpPr>
          <p:nvPr>
            <p:ph type="sldNum" sz="quarter" idx="12"/>
          </p:nvPr>
        </p:nvSpPr>
        <p:spPr/>
        <p:txBody>
          <a:bodyPr/>
          <a:lstStyle/>
          <a:p>
            <a:fld id="{649AAC7D-4B30-4604-BD35-0C4E56313D0D}" type="slidenum">
              <a:rPr lang="de-DE" smtClean="0"/>
              <a:t>57</a:t>
            </a:fld>
            <a:endParaRPr lang="de-DE"/>
          </a:p>
        </p:txBody>
      </p:sp>
    </p:spTree>
    <p:extLst>
      <p:ext uri="{BB962C8B-B14F-4D97-AF65-F5344CB8AC3E}">
        <p14:creationId xmlns:p14="http://schemas.microsoft.com/office/powerpoint/2010/main" val="24328054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6E935C70-1D36-63D5-46C8-216D61A470EF}"/>
              </a:ext>
            </a:extLst>
          </p:cNvPr>
          <p:cNvSpPr>
            <a:spLocks noGrp="1"/>
          </p:cNvSpPr>
          <p:nvPr>
            <p:ph type="sldNum" sz="quarter" idx="12"/>
          </p:nvPr>
        </p:nvSpPr>
        <p:spPr/>
        <p:txBody>
          <a:bodyPr/>
          <a:lstStyle/>
          <a:p>
            <a:fld id="{512B0DB9-0322-4ED9-940E-5222A7C612BE}" type="slidenum">
              <a:rPr lang="de-DE" smtClean="0"/>
              <a:t>58</a:t>
            </a:fld>
            <a:endParaRPr lang="de-DE"/>
          </a:p>
        </p:txBody>
      </p:sp>
    </p:spTree>
    <p:extLst>
      <p:ext uri="{BB962C8B-B14F-4D97-AF65-F5344CB8AC3E}">
        <p14:creationId xmlns:p14="http://schemas.microsoft.com/office/powerpoint/2010/main" val="10521380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5EF1C85-DD59-5568-D1C3-42998CFE6A85}"/>
              </a:ext>
            </a:extLst>
          </p:cNvPr>
          <p:cNvSpPr>
            <a:spLocks noGrp="1"/>
          </p:cNvSpPr>
          <p:nvPr>
            <p:ph idx="1"/>
          </p:nvPr>
        </p:nvSpPr>
        <p:spPr>
          <a:xfrm>
            <a:off x="1368000" y="1440000"/>
            <a:ext cx="7200000" cy="4777200"/>
          </a:xfrm>
        </p:spPr>
        <p:txBody>
          <a:bodyPr/>
          <a:lstStyle/>
          <a:p>
            <a:r>
              <a:rPr lang="de-DE" dirty="0"/>
              <a:t>Vergleich mit Wasserstoff-Sauerstoff-Brennstoffzellen:</a:t>
            </a:r>
          </a:p>
          <a:p>
            <a:endParaRPr lang="de-DE" dirty="0"/>
          </a:p>
          <a:p>
            <a:r>
              <a:rPr lang="de-DE" dirty="0"/>
              <a:t>Vorteile:</a:t>
            </a:r>
          </a:p>
          <a:p>
            <a:pPr marL="342900" indent="-342900">
              <a:buFont typeface="Arial" panose="020B0604020202020204" pitchFamily="34" charset="0"/>
              <a:buChar char="•"/>
            </a:pPr>
            <a:r>
              <a:rPr lang="de-DE" dirty="0"/>
              <a:t>Vielfältige Einsatzgebiete z.B. auch in der Medizin</a:t>
            </a:r>
          </a:p>
          <a:p>
            <a:pPr marL="342900" indent="-342900">
              <a:buFont typeface="Arial" panose="020B0604020202020204" pitchFamily="34" charset="0"/>
              <a:buChar char="•"/>
            </a:pPr>
            <a:r>
              <a:rPr lang="de-DE" dirty="0"/>
              <a:t>billige Katalysatoren (Mikroorganismen)</a:t>
            </a:r>
          </a:p>
          <a:p>
            <a:pPr marL="342900" indent="-342900">
              <a:buFont typeface="Arial" panose="020B0604020202020204" pitchFamily="34" charset="0"/>
              <a:buChar char="•"/>
            </a:pPr>
            <a:r>
              <a:rPr lang="de-DE" dirty="0"/>
              <a:t>unmittelbare Energiegewinnung</a:t>
            </a:r>
          </a:p>
          <a:p>
            <a:endParaRPr lang="de-DE" dirty="0"/>
          </a:p>
          <a:p>
            <a:r>
              <a:rPr lang="de-DE" dirty="0"/>
              <a:t>Nachteile:</a:t>
            </a:r>
          </a:p>
          <a:p>
            <a:pPr marL="342900" indent="-342900">
              <a:buFont typeface="Arial" panose="020B0604020202020204" pitchFamily="34" charset="0"/>
              <a:buChar char="•"/>
            </a:pPr>
            <a:r>
              <a:rPr lang="de-DE" dirty="0"/>
              <a:t>Kohlenstoffdioxid wird frei</a:t>
            </a:r>
          </a:p>
          <a:p>
            <a:pPr marL="342900" indent="-342900">
              <a:buFont typeface="Arial" panose="020B0604020202020204" pitchFamily="34" charset="0"/>
              <a:buChar char="•"/>
            </a:pPr>
            <a:r>
              <a:rPr lang="de-DE" dirty="0"/>
              <a:t>Forschung ist noch am Anfang</a:t>
            </a:r>
          </a:p>
        </p:txBody>
      </p:sp>
      <p:sp>
        <p:nvSpPr>
          <p:cNvPr id="3" name="Foliennummernplatzhalter 2">
            <a:extLst>
              <a:ext uri="{FF2B5EF4-FFF2-40B4-BE49-F238E27FC236}">
                <a16:creationId xmlns:a16="http://schemas.microsoft.com/office/drawing/2014/main" id="{3B742C6D-06CE-4C5E-D6FE-B9524ABDC6E8}"/>
              </a:ext>
            </a:extLst>
          </p:cNvPr>
          <p:cNvSpPr>
            <a:spLocks noGrp="1"/>
          </p:cNvSpPr>
          <p:nvPr>
            <p:ph type="sldNum" sz="quarter" idx="12"/>
          </p:nvPr>
        </p:nvSpPr>
        <p:spPr/>
        <p:txBody>
          <a:bodyPr/>
          <a:lstStyle/>
          <a:p>
            <a:fld id="{649AAC7D-4B30-4604-BD35-0C4E56313D0D}" type="slidenum">
              <a:rPr lang="de-DE" smtClean="0"/>
              <a:t>59</a:t>
            </a:fld>
            <a:endParaRPr lang="de-DE"/>
          </a:p>
        </p:txBody>
      </p:sp>
      <p:sp>
        <p:nvSpPr>
          <p:cNvPr id="4" name="Rechteck 3">
            <a:hlinkClick r:id="rId2" action="ppaction://hlinksldjump"/>
            <a:extLst>
              <a:ext uri="{FF2B5EF4-FFF2-40B4-BE49-F238E27FC236}">
                <a16:creationId xmlns:a16="http://schemas.microsoft.com/office/drawing/2014/main" id="{917F400F-E017-B6CB-2192-779809A1194C}"/>
              </a:ext>
            </a:extLst>
          </p:cNvPr>
          <p:cNvSpPr/>
          <p:nvPr/>
        </p:nvSpPr>
        <p:spPr>
          <a:xfrm>
            <a:off x="7400392" y="5302800"/>
            <a:ext cx="2021903"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de-DE" dirty="0"/>
              <a:t>Hier geht’s zurück zur Startseite</a:t>
            </a:r>
          </a:p>
        </p:txBody>
      </p:sp>
    </p:spTree>
    <p:extLst>
      <p:ext uri="{BB962C8B-B14F-4D97-AF65-F5344CB8AC3E}">
        <p14:creationId xmlns:p14="http://schemas.microsoft.com/office/powerpoint/2010/main" val="374001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1800" dirty="0">
                <a:effectLst/>
                <a:latin typeface="Arial" panose="020B0604020202020204" pitchFamily="34" charset="0"/>
                <a:ea typeface="Calibri" panose="020F0502020204030204" pitchFamily="34" charset="0"/>
              </a:rPr>
              <a:t>Käufliche Brennstoffzellen</a:t>
            </a:r>
            <a:endParaRPr lang="de-DE" dirty="0"/>
          </a:p>
        </p:txBody>
      </p:sp>
      <p:sp>
        <p:nvSpPr>
          <p:cNvPr id="4" name="Foliennummernplatzhalt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649AAC7D-4B30-4604-BD35-0C4E56313D0D}" type="slidenum">
              <a:rPr kumimoji="0" lang="de-DE" sz="16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de-DE" sz="1600" b="0" i="0" u="none" strike="noStrike" kern="1200" cap="none" spc="0" normalizeH="0" baseline="0" noProof="0">
              <a:ln>
                <a:noFill/>
              </a:ln>
              <a:solidFill>
                <a:prstClr val="black">
                  <a:tint val="75000"/>
                </a:prstClr>
              </a:solidFill>
              <a:effectLst/>
              <a:uLnTx/>
              <a:uFillTx/>
              <a:latin typeface="Arial"/>
              <a:ea typeface="+mn-ea"/>
              <a:cs typeface="+mn-cs"/>
            </a:endParaRPr>
          </a:p>
        </p:txBody>
      </p:sp>
      <p:pic>
        <p:nvPicPr>
          <p:cNvPr id="8" name="Inhaltsplatzhalter 12"/>
          <p:cNvPicPr>
            <a:picLocks noGrp="1" noChangeAspect="1"/>
          </p:cNvPicPr>
          <p:nvPr>
            <p:ph sz="quarter" idx="14"/>
          </p:nvPr>
        </p:nvPicPr>
        <p:blipFill>
          <a:blip r:embed="rId2"/>
          <a:stretch>
            <a:fillRect/>
          </a:stretch>
        </p:blipFill>
        <p:spPr>
          <a:xfrm>
            <a:off x="845285" y="2277569"/>
            <a:ext cx="785712" cy="900113"/>
          </a:xfrm>
          <a:prstGeom prst="rect">
            <a:avLst/>
          </a:prstGeom>
        </p:spPr>
      </p:pic>
      <p:sp>
        <p:nvSpPr>
          <p:cNvPr id="7" name="Textplatzhalter 6"/>
          <p:cNvSpPr>
            <a:spLocks noGrp="1"/>
          </p:cNvSpPr>
          <p:nvPr>
            <p:ph type="body" sz="quarter" idx="15"/>
          </p:nvPr>
        </p:nvSpPr>
        <p:spPr>
          <a:xfrm>
            <a:off x="1794992" y="1981810"/>
            <a:ext cx="6940084" cy="4123425"/>
          </a:xfrm>
        </p:spPr>
        <p:txBody>
          <a:bodyPr/>
          <a:lstStyle/>
          <a:p>
            <a:r>
              <a:rPr lang="de-DE" dirty="0">
                <a:effectLst/>
                <a:latin typeface="Arial" panose="020B0604020202020204" pitchFamily="34" charset="0"/>
                <a:ea typeface="Calibri" panose="020F0502020204030204" pitchFamily="34" charset="0"/>
              </a:rPr>
              <a:t>Stelle die Energieumwandlungen aus Durchführung 1 in einer Concept-</a:t>
            </a:r>
            <a:r>
              <a:rPr lang="de-DE" dirty="0" err="1">
                <a:effectLst/>
                <a:latin typeface="Arial" panose="020B0604020202020204" pitchFamily="34" charset="0"/>
                <a:ea typeface="Calibri" panose="020F0502020204030204" pitchFamily="34" charset="0"/>
              </a:rPr>
              <a:t>Map</a:t>
            </a:r>
            <a:r>
              <a:rPr lang="de-DE" dirty="0">
                <a:effectLst/>
                <a:latin typeface="Arial" panose="020B0604020202020204" pitchFamily="34" charset="0"/>
                <a:ea typeface="Calibri" panose="020F0502020204030204" pitchFamily="34" charset="0"/>
              </a:rPr>
              <a:t> graphisch dar.</a:t>
            </a:r>
          </a:p>
          <a:p>
            <a:endParaRPr lang="de-DE" dirty="0"/>
          </a:p>
          <a:p>
            <a:r>
              <a:rPr lang="de-DE" b="1" dirty="0"/>
              <a:t>Beachte</a:t>
            </a:r>
            <a:r>
              <a:rPr lang="de-DE" dirty="0"/>
              <a:t>: Die nachfolgenden Hinweise und die Lösung stellen nur einen Vorschlag für eine Concept-</a:t>
            </a:r>
            <a:r>
              <a:rPr lang="de-DE" dirty="0" err="1"/>
              <a:t>Map</a:t>
            </a:r>
            <a:r>
              <a:rPr lang="de-DE" dirty="0"/>
              <a:t> dar. Deine Concept-</a:t>
            </a:r>
            <a:r>
              <a:rPr lang="de-DE" dirty="0" err="1"/>
              <a:t>Map</a:t>
            </a:r>
            <a:r>
              <a:rPr lang="de-DE" dirty="0"/>
              <a:t> kann anders aussehen und trotzdem richtig sein.</a:t>
            </a:r>
          </a:p>
          <a:p>
            <a:endParaRPr lang="de-DE" dirty="0"/>
          </a:p>
          <a:p>
            <a:r>
              <a:rPr lang="de-DE" dirty="0"/>
              <a:t>Wenn du den Vorschlag aus den Hinweisen verwenden möchtest, trage in die freien Felder die Energieformen ein.</a:t>
            </a:r>
          </a:p>
        </p:txBody>
      </p:sp>
      <p:pic>
        <p:nvPicPr>
          <p:cNvPr id="12" name="Inhaltsplatzhalter 22"/>
          <p:cNvPicPr>
            <a:picLocks noGrp="1" noChangeAspect="1"/>
          </p:cNvPicPr>
          <p:nvPr>
            <p:ph sz="quarter" idx="13"/>
          </p:nvPr>
        </p:nvPicPr>
        <p:blipFill>
          <a:blip r:embed="rId3"/>
          <a:stretch>
            <a:fillRect/>
          </a:stretch>
        </p:blipFill>
        <p:spPr>
          <a:xfrm>
            <a:off x="636920" y="503238"/>
            <a:ext cx="489872" cy="900112"/>
          </a:xfrm>
          <a:prstGeom prst="rect">
            <a:avLst/>
          </a:prstGeom>
        </p:spPr>
      </p:pic>
    </p:spTree>
    <p:extLst>
      <p:ext uri="{BB962C8B-B14F-4D97-AF65-F5344CB8AC3E}">
        <p14:creationId xmlns:p14="http://schemas.microsoft.com/office/powerpoint/2010/main" val="4172962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E62C7F9B-130A-CEA8-9410-DB212E84BC8D}"/>
              </a:ext>
            </a:extLst>
          </p:cNvPr>
          <p:cNvSpPr>
            <a:spLocks noGrp="1"/>
          </p:cNvSpPr>
          <p:nvPr>
            <p:ph type="sldNum" sz="quarter" idx="12"/>
          </p:nvPr>
        </p:nvSpPr>
        <p:spPr/>
        <p:txBody>
          <a:bodyPr/>
          <a:lstStyle/>
          <a:p>
            <a:fld id="{512B0DB9-0322-4ED9-940E-5222A7C612BE}" type="slidenum">
              <a:rPr lang="de-DE" smtClean="0"/>
              <a:t>7</a:t>
            </a:fld>
            <a:endParaRPr lang="de-DE"/>
          </a:p>
        </p:txBody>
      </p:sp>
    </p:spTree>
    <p:extLst>
      <p:ext uri="{BB962C8B-B14F-4D97-AF65-F5344CB8AC3E}">
        <p14:creationId xmlns:p14="http://schemas.microsoft.com/office/powerpoint/2010/main" val="2491992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AC3CEF6D-C62D-8A6A-C670-7E7853F3DCE7}"/>
              </a:ext>
            </a:extLst>
          </p:cNvPr>
          <p:cNvSpPr>
            <a:spLocks noGrp="1"/>
          </p:cNvSpPr>
          <p:nvPr>
            <p:ph type="sldNum" sz="quarter" idx="12"/>
          </p:nvPr>
        </p:nvSpPr>
        <p:spPr/>
        <p:txBody>
          <a:bodyPr/>
          <a:lstStyle/>
          <a:p>
            <a:fld id="{649AAC7D-4B30-4604-BD35-0C4E56313D0D}" type="slidenum">
              <a:rPr lang="de-DE" smtClean="0"/>
              <a:t>8</a:t>
            </a:fld>
            <a:endParaRPr lang="de-DE"/>
          </a:p>
        </p:txBody>
      </p:sp>
      <p:sp>
        <p:nvSpPr>
          <p:cNvPr id="4" name="Rechteck: abgerundete Ecken 3">
            <a:extLst>
              <a:ext uri="{FF2B5EF4-FFF2-40B4-BE49-F238E27FC236}">
                <a16:creationId xmlns:a16="http://schemas.microsoft.com/office/drawing/2014/main" id="{DA59217D-7D6B-5433-BC08-F867F839D796}"/>
              </a:ext>
            </a:extLst>
          </p:cNvPr>
          <p:cNvSpPr/>
          <p:nvPr/>
        </p:nvSpPr>
        <p:spPr>
          <a:xfrm>
            <a:off x="5958557" y="3400679"/>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 + O</a:t>
            </a:r>
            <a:r>
              <a:rPr lang="de-DE" sz="2800" b="1" baseline="-25000" dirty="0"/>
              <a:t>2</a:t>
            </a:r>
          </a:p>
        </p:txBody>
      </p:sp>
      <p:sp>
        <p:nvSpPr>
          <p:cNvPr id="5" name="Rechteck: abgerundete Ecken 4">
            <a:extLst>
              <a:ext uri="{FF2B5EF4-FFF2-40B4-BE49-F238E27FC236}">
                <a16:creationId xmlns:a16="http://schemas.microsoft.com/office/drawing/2014/main" id="{B3184E52-00B4-18F1-38D1-195F572D9D7E}"/>
              </a:ext>
            </a:extLst>
          </p:cNvPr>
          <p:cNvSpPr/>
          <p:nvPr/>
        </p:nvSpPr>
        <p:spPr>
          <a:xfrm>
            <a:off x="1413632" y="3429666"/>
            <a:ext cx="2636044" cy="70008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de-DE" sz="2800" b="1" dirty="0"/>
              <a:t>2 H</a:t>
            </a:r>
            <a:r>
              <a:rPr lang="de-DE" sz="2800" b="1" baseline="-25000" dirty="0"/>
              <a:t>2</a:t>
            </a:r>
            <a:r>
              <a:rPr lang="de-DE" sz="2800" b="1" dirty="0"/>
              <a:t>O</a:t>
            </a:r>
            <a:endParaRPr lang="de-DE" sz="2800" b="1" baseline="-25000" dirty="0"/>
          </a:p>
        </p:txBody>
      </p:sp>
      <p:cxnSp>
        <p:nvCxnSpPr>
          <p:cNvPr id="6" name="Verbinder: gekrümmt 5">
            <a:extLst>
              <a:ext uri="{FF2B5EF4-FFF2-40B4-BE49-F238E27FC236}">
                <a16:creationId xmlns:a16="http://schemas.microsoft.com/office/drawing/2014/main" id="{FDF0B669-16BD-D306-5124-195CDC7DD45E}"/>
              </a:ext>
            </a:extLst>
          </p:cNvPr>
          <p:cNvCxnSpPr>
            <a:stCxn id="5" idx="0"/>
            <a:endCxn id="4" idx="0"/>
          </p:cNvCxnSpPr>
          <p:nvPr/>
        </p:nvCxnSpPr>
        <p:spPr>
          <a:xfrm rot="5400000" flipH="1" flipV="1">
            <a:off x="4989623" y="1142711"/>
            <a:ext cx="28987" cy="4544925"/>
          </a:xfrm>
          <a:prstGeom prst="curvedConnector3">
            <a:avLst>
              <a:gd name="adj1" fmla="val 2456094"/>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Verbinder: gekrümmt 6">
            <a:extLst>
              <a:ext uri="{FF2B5EF4-FFF2-40B4-BE49-F238E27FC236}">
                <a16:creationId xmlns:a16="http://schemas.microsoft.com/office/drawing/2014/main" id="{C2695FA4-CED2-DD9B-DD51-ED7539F3656E}"/>
              </a:ext>
            </a:extLst>
          </p:cNvPr>
          <p:cNvCxnSpPr>
            <a:stCxn id="4" idx="2"/>
            <a:endCxn id="5" idx="2"/>
          </p:cNvCxnSpPr>
          <p:nvPr/>
        </p:nvCxnSpPr>
        <p:spPr>
          <a:xfrm rot="5400000">
            <a:off x="4989624" y="1842798"/>
            <a:ext cx="28987" cy="4544925"/>
          </a:xfrm>
          <a:prstGeom prst="curvedConnector3">
            <a:avLst>
              <a:gd name="adj1" fmla="val 253446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Ellipse 7">
            <a:extLst>
              <a:ext uri="{FF2B5EF4-FFF2-40B4-BE49-F238E27FC236}">
                <a16:creationId xmlns:a16="http://schemas.microsoft.com/office/drawing/2014/main" id="{BE2D6020-EE6F-6F78-6167-1F317CF5BDEB}"/>
              </a:ext>
            </a:extLst>
          </p:cNvPr>
          <p:cNvSpPr/>
          <p:nvPr/>
        </p:nvSpPr>
        <p:spPr>
          <a:xfrm>
            <a:off x="5756719"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9" name="Ellipse 8">
            <a:extLst>
              <a:ext uri="{FF2B5EF4-FFF2-40B4-BE49-F238E27FC236}">
                <a16:creationId xmlns:a16="http://schemas.microsoft.com/office/drawing/2014/main" id="{291D1F3E-F092-DEEC-9743-D4A70FE82663}"/>
              </a:ext>
            </a:extLst>
          </p:cNvPr>
          <p:cNvSpPr/>
          <p:nvPr/>
        </p:nvSpPr>
        <p:spPr>
          <a:xfrm>
            <a:off x="1296496" y="1743532"/>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0" name="Ellipse 9">
            <a:extLst>
              <a:ext uri="{FF2B5EF4-FFF2-40B4-BE49-F238E27FC236}">
                <a16:creationId xmlns:a16="http://schemas.microsoft.com/office/drawing/2014/main" id="{8DDF21E0-6FAD-57F7-3766-6A7C52245797}"/>
              </a:ext>
            </a:extLst>
          </p:cNvPr>
          <p:cNvSpPr/>
          <p:nvPr/>
        </p:nvSpPr>
        <p:spPr>
          <a:xfrm>
            <a:off x="5755063" y="5255574"/>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sp>
        <p:nvSpPr>
          <p:cNvPr id="11" name="Ellipse 10">
            <a:extLst>
              <a:ext uri="{FF2B5EF4-FFF2-40B4-BE49-F238E27FC236}">
                <a16:creationId xmlns:a16="http://schemas.microsoft.com/office/drawing/2014/main" id="{D05651BB-FF27-EA93-5D05-4DBD1EBD554B}"/>
              </a:ext>
            </a:extLst>
          </p:cNvPr>
          <p:cNvSpPr/>
          <p:nvPr/>
        </p:nvSpPr>
        <p:spPr>
          <a:xfrm>
            <a:off x="1312370" y="5236843"/>
            <a:ext cx="2838567" cy="750235"/>
          </a:xfrm>
          <a:prstGeom prst="ellipse">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dirty="0"/>
          </a:p>
        </p:txBody>
      </p:sp>
      <p:cxnSp>
        <p:nvCxnSpPr>
          <p:cNvPr id="12" name="Verbinder: gekrümmt 11">
            <a:extLst>
              <a:ext uri="{FF2B5EF4-FFF2-40B4-BE49-F238E27FC236}">
                <a16:creationId xmlns:a16="http://schemas.microsoft.com/office/drawing/2014/main" id="{7AE1F6FD-9FD4-5271-DBD8-C0F3B9E2DFD5}"/>
              </a:ext>
            </a:extLst>
          </p:cNvPr>
          <p:cNvCxnSpPr>
            <a:cxnSpLocks/>
            <a:stCxn id="9" idx="5"/>
            <a:endCxn id="8" idx="3"/>
          </p:cNvCxnSpPr>
          <p:nvPr/>
        </p:nvCxnSpPr>
        <p:spPr>
          <a:xfrm rot="16200000" flipH="1">
            <a:off x="4945891" y="1157371"/>
            <a:ext cx="12700" cy="2453054"/>
          </a:xfrm>
          <a:prstGeom prst="curvedConnector3">
            <a:avLst>
              <a:gd name="adj1" fmla="val 2665110"/>
            </a:avLst>
          </a:prstGeom>
          <a:ln w="57150">
            <a:tailEnd type="triangle"/>
          </a:ln>
        </p:spPr>
        <p:style>
          <a:lnRef idx="1">
            <a:schemeClr val="dk1"/>
          </a:lnRef>
          <a:fillRef idx="0">
            <a:schemeClr val="dk1"/>
          </a:fillRef>
          <a:effectRef idx="0">
            <a:schemeClr val="dk1"/>
          </a:effectRef>
          <a:fontRef idx="minor">
            <a:schemeClr val="tx1"/>
          </a:fontRef>
        </p:style>
      </p:cxnSp>
      <p:cxnSp>
        <p:nvCxnSpPr>
          <p:cNvPr id="13" name="Verbinder: gekrümmt 12">
            <a:extLst>
              <a:ext uri="{FF2B5EF4-FFF2-40B4-BE49-F238E27FC236}">
                <a16:creationId xmlns:a16="http://schemas.microsoft.com/office/drawing/2014/main" id="{94D0A5E3-3CC0-8240-6292-660DE9CE6AF1}"/>
              </a:ext>
            </a:extLst>
          </p:cNvPr>
          <p:cNvCxnSpPr>
            <a:stCxn id="10" idx="1"/>
            <a:endCxn id="11" idx="7"/>
          </p:cNvCxnSpPr>
          <p:nvPr/>
        </p:nvCxnSpPr>
        <p:spPr>
          <a:xfrm rot="16200000" flipV="1">
            <a:off x="4943635" y="4138316"/>
            <a:ext cx="18731" cy="2435524"/>
          </a:xfrm>
          <a:prstGeom prst="curvedConnector3">
            <a:avLst>
              <a:gd name="adj1" fmla="val 2816630"/>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6696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E4685CCD-47DE-9F40-913F-53C3F317CA8A}"/>
              </a:ext>
            </a:extLst>
          </p:cNvPr>
          <p:cNvSpPr>
            <a:spLocks noGrp="1"/>
          </p:cNvSpPr>
          <p:nvPr>
            <p:ph type="sldNum" sz="quarter" idx="12"/>
          </p:nvPr>
        </p:nvSpPr>
        <p:spPr/>
        <p:txBody>
          <a:bodyPr/>
          <a:lstStyle/>
          <a:p>
            <a:fld id="{512B0DB9-0322-4ED9-940E-5222A7C612BE}" type="slidenum">
              <a:rPr lang="de-DE" smtClean="0"/>
              <a:t>9</a:t>
            </a:fld>
            <a:endParaRPr lang="de-DE"/>
          </a:p>
        </p:txBody>
      </p:sp>
    </p:spTree>
    <p:extLst>
      <p:ext uri="{BB962C8B-B14F-4D97-AF65-F5344CB8AC3E}">
        <p14:creationId xmlns:p14="http://schemas.microsoft.com/office/powerpoint/2010/main" val="1566013869"/>
      </p:ext>
    </p:extLst>
  </p:cSld>
  <p:clrMapOvr>
    <a:masterClrMapping/>
  </p:clrMapOvr>
</p:sld>
</file>

<file path=ppt/theme/theme1.xml><?xml version="1.0" encoding="utf-8"?>
<a:theme xmlns:a="http://schemas.openxmlformats.org/drawingml/2006/main" name="1_Titel">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Aufgaben">
  <a:themeElements>
    <a:clrScheme name="Did Chemie">
      <a:dk1>
        <a:sysClr val="windowText" lastClr="000000"/>
      </a:dk1>
      <a:lt1>
        <a:sysClr val="window" lastClr="FFFFFF"/>
      </a:lt1>
      <a:dk2>
        <a:srgbClr val="646464"/>
      </a:dk2>
      <a:lt2>
        <a:srgbClr val="DCDCDC"/>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96FF"/>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Rueckseiten">
  <a:themeElements>
    <a:clrScheme name="Regina">
      <a:dk1>
        <a:srgbClr val="000000"/>
      </a:dk1>
      <a:lt1>
        <a:srgbClr val="FFFFFF"/>
      </a:lt1>
      <a:dk2>
        <a:srgbClr val="0000FF"/>
      </a:dk2>
      <a:lt2>
        <a:srgbClr val="00FF00"/>
      </a:lt2>
      <a:accent1>
        <a:srgbClr val="FF0000"/>
      </a:accent1>
      <a:accent2>
        <a:srgbClr val="FF00FF"/>
      </a:accent2>
      <a:accent3>
        <a:srgbClr val="9966FF"/>
      </a:accent3>
      <a:accent4>
        <a:srgbClr val="00FFFF"/>
      </a:accent4>
      <a:accent5>
        <a:srgbClr val="FFFF00"/>
      </a:accent5>
      <a:accent6>
        <a:srgbClr val="A50021"/>
      </a:accent6>
      <a:hlink>
        <a:srgbClr val="0000FF"/>
      </a:hlink>
      <a:folHlink>
        <a:srgbClr val="00CC66"/>
      </a:folHlink>
    </a:clrScheme>
    <a:fontScheme name="Regi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1321</Words>
  <Application>Microsoft Office PowerPoint</Application>
  <PresentationFormat>A4-Papier (210 x 297 mm)</PresentationFormat>
  <Paragraphs>227</Paragraphs>
  <Slides>59</Slides>
  <Notes>3</Notes>
  <HiddenSlides>0</HiddenSlides>
  <MMClips>0</MMClips>
  <ScaleCrop>false</ScaleCrop>
  <HeadingPairs>
    <vt:vector size="6" baseType="variant">
      <vt:variant>
        <vt:lpstr>Verwendete Schriftarten</vt:lpstr>
      </vt:variant>
      <vt:variant>
        <vt:i4>2</vt:i4>
      </vt:variant>
      <vt:variant>
        <vt:lpstr>Design</vt:lpstr>
      </vt:variant>
      <vt:variant>
        <vt:i4>3</vt:i4>
      </vt:variant>
      <vt:variant>
        <vt:lpstr>Folientitel</vt:lpstr>
      </vt:variant>
      <vt:variant>
        <vt:i4>59</vt:i4>
      </vt:variant>
    </vt:vector>
  </HeadingPairs>
  <TitlesOfParts>
    <vt:vector size="64" baseType="lpstr">
      <vt:lpstr>Arial</vt:lpstr>
      <vt:lpstr>Calibri</vt:lpstr>
      <vt:lpstr>1_Titel</vt:lpstr>
      <vt:lpstr>2_Aufgaben</vt:lpstr>
      <vt:lpstr>3_Rueckseiten</vt:lpstr>
      <vt:lpstr>Hinweise und Lösungsskizzen</vt:lpstr>
      <vt:lpstr>Information</vt:lpstr>
      <vt:lpstr>Modellversuch zur Kohlenstoffdioxid-Speicherung mittels CCS </vt:lpstr>
      <vt:lpstr>PowerPoint-Präsentation</vt:lpstr>
      <vt:lpstr>PowerPoint-Präsentation</vt:lpstr>
      <vt:lpstr>Käufliche Brennstoffzellen</vt:lpstr>
      <vt:lpstr>PowerPoint-Präsentation</vt:lpstr>
      <vt:lpstr>PowerPoint-Präsentation</vt:lpstr>
      <vt:lpstr>PowerPoint-Präsentation</vt:lpstr>
      <vt:lpstr>PowerPoint-Präsentation</vt:lpstr>
      <vt:lpstr>PowerPoint-Präsentation</vt:lpstr>
      <vt:lpstr>PowerPoint-Präsentation</vt:lpstr>
      <vt:lpstr>Käufliche Brennstoffzellen</vt:lpstr>
      <vt:lpstr>PowerPoint-Präsentation</vt:lpstr>
      <vt:lpstr>PowerPoint-Präsentation</vt:lpstr>
      <vt:lpstr>PowerPoint-Präsentation</vt:lpstr>
      <vt:lpstr>PowerPoint-Präsentation</vt:lpstr>
      <vt:lpstr>PowerPoint-Präsentation</vt:lpstr>
      <vt:lpstr>PowerPoint-Präsentation</vt:lpstr>
      <vt:lpstr>Käufliche Brennstoffzellen</vt:lpstr>
      <vt:lpstr>PowerPoint-Präsentation</vt:lpstr>
      <vt:lpstr>PowerPoint-Präsentation</vt:lpstr>
      <vt:lpstr>PowerPoint-Präsentation</vt:lpstr>
      <vt:lpstr>PowerPoint-Präsentation</vt:lpstr>
      <vt:lpstr>Käufliche Brennstoffzellen</vt:lpstr>
      <vt:lpstr>PowerPoint-Präsentation</vt:lpstr>
      <vt:lpstr>PowerPoint-Präsentation</vt:lpstr>
      <vt:lpstr>PowerPoint-Präsentation</vt:lpstr>
      <vt:lpstr>PowerPoint-Präsentation</vt:lpstr>
      <vt:lpstr>PowerPoint-Präsentation</vt:lpstr>
      <vt:lpstr>Modellversuch zur alkalischen Brennstoffzelle</vt:lpstr>
      <vt:lpstr>Brennstoffzelle mit minimalem Aufwand</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Wasserstoff aus Zuckerrüben</vt:lpstr>
      <vt:lpstr>PowerPoint-Präsentation</vt:lpstr>
      <vt:lpstr>PowerPoint-Präsentation</vt:lpstr>
      <vt:lpstr>PowerPoint-Präsentation</vt:lpstr>
      <vt:lpstr>PowerPoint-Präsentation</vt:lpstr>
      <vt:lpstr>Speichern von Wasserstoff</vt:lpstr>
      <vt:lpstr>PowerPoint-Präsentation</vt:lpstr>
      <vt:lpstr>PowerPoint-Präsentation</vt:lpstr>
      <vt:lpstr>PowerPoint-Präsentation</vt:lpstr>
      <vt:lpstr>PowerPoint-Präsentation</vt:lpstr>
      <vt:lpstr>PowerPoint-Präsentation</vt:lpstr>
      <vt:lpstr>PowerPoint-Präsentation</vt:lpstr>
      <vt:lpstr>Energieträger im Vergleich</vt:lpstr>
      <vt:lpstr>PowerPoint-Präsentation</vt:lpstr>
      <vt:lpstr>PowerPoint-Präsentation</vt:lpstr>
      <vt:lpstr>Mikrobielle Brennstoffzellen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Regina</dc:creator>
  <cp:lastModifiedBy>Werner, Paula</cp:lastModifiedBy>
  <cp:revision>115</cp:revision>
  <cp:lastPrinted>2017-06-30T10:25:24Z</cp:lastPrinted>
  <dcterms:created xsi:type="dcterms:W3CDTF">2016-04-13T08:36:10Z</dcterms:created>
  <dcterms:modified xsi:type="dcterms:W3CDTF">2024-01-11T13:30:38Z</dcterms:modified>
  <cp:contentStatus/>
</cp:coreProperties>
</file>