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21"/>
  </p:notesMasterIdLst>
  <p:sldIdLst>
    <p:sldId id="256" r:id="rId4"/>
    <p:sldId id="257" r:id="rId5"/>
    <p:sldId id="260" r:id="rId6"/>
    <p:sldId id="275" r:id="rId7"/>
    <p:sldId id="262" r:id="rId8"/>
    <p:sldId id="276" r:id="rId9"/>
    <p:sldId id="278" r:id="rId10"/>
    <p:sldId id="279" r:id="rId11"/>
    <p:sldId id="280" r:id="rId12"/>
    <p:sldId id="281" r:id="rId13"/>
    <p:sldId id="277" r:id="rId14"/>
    <p:sldId id="282" r:id="rId15"/>
    <p:sldId id="283" r:id="rId16"/>
    <p:sldId id="284" r:id="rId17"/>
    <p:sldId id="285" r:id="rId18"/>
    <p:sldId id="286" r:id="rId19"/>
    <p:sldId id="287" r:id="rId20"/>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1"/>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80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02" autoAdjust="0"/>
    <p:restoredTop sz="90379" autoAdjust="0"/>
  </p:normalViewPr>
  <p:slideViewPr>
    <p:cSldViewPr snapToGrid="0" showGuides="1">
      <p:cViewPr varScale="1">
        <p:scale>
          <a:sx n="84" d="100"/>
          <a:sy n="84" d="100"/>
        </p:scale>
        <p:origin x="744"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6/11/relationships/changesInfo" Target="changesInfos/changesInfo1.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ner, Paula" userId="08308202-ab6f-4e2f-b2a2-31e20cc9148a" providerId="ADAL" clId="{08D60E8B-52CD-4097-BA56-317B3A0424F3}"/>
    <pc:docChg chg="modSld">
      <pc:chgData name="Werner, Paula" userId="08308202-ab6f-4e2f-b2a2-31e20cc9148a" providerId="ADAL" clId="{08D60E8B-52CD-4097-BA56-317B3A0424F3}" dt="2023-11-30T13:36:41.807" v="155" actId="20577"/>
      <pc:docMkLst>
        <pc:docMk/>
      </pc:docMkLst>
      <pc:sldChg chg="modSp mod">
        <pc:chgData name="Werner, Paula" userId="08308202-ab6f-4e2f-b2a2-31e20cc9148a" providerId="ADAL" clId="{08D60E8B-52CD-4097-BA56-317B3A0424F3}" dt="2023-11-30T13:30:06.154" v="13" actId="20577"/>
        <pc:sldMkLst>
          <pc:docMk/>
          <pc:sldMk cId="4098800802" sldId="275"/>
        </pc:sldMkLst>
        <pc:spChg chg="mod">
          <ac:chgData name="Werner, Paula" userId="08308202-ab6f-4e2f-b2a2-31e20cc9148a" providerId="ADAL" clId="{08D60E8B-52CD-4097-BA56-317B3A0424F3}" dt="2023-11-30T13:30:06.154" v="13" actId="20577"/>
          <ac:spMkLst>
            <pc:docMk/>
            <pc:sldMk cId="4098800802" sldId="275"/>
            <ac:spMk id="3" creationId="{00000000-0000-0000-0000-000000000000}"/>
          </ac:spMkLst>
        </pc:spChg>
      </pc:sldChg>
      <pc:sldChg chg="modSp mod">
        <pc:chgData name="Werner, Paula" userId="08308202-ab6f-4e2f-b2a2-31e20cc9148a" providerId="ADAL" clId="{08D60E8B-52CD-4097-BA56-317B3A0424F3}" dt="2023-11-30T13:36:41.807" v="155" actId="20577"/>
        <pc:sldMkLst>
          <pc:docMk/>
          <pc:sldMk cId="1230811489" sldId="277"/>
        </pc:sldMkLst>
        <pc:spChg chg="mod">
          <ac:chgData name="Werner, Paula" userId="08308202-ab6f-4e2f-b2a2-31e20cc9148a" providerId="ADAL" clId="{08D60E8B-52CD-4097-BA56-317B3A0424F3}" dt="2023-11-30T13:36:41.807" v="155" actId="20577"/>
          <ac:spMkLst>
            <pc:docMk/>
            <pc:sldMk cId="1230811489" sldId="277"/>
            <ac:spMk id="6" creationId="{AEC4850A-F868-F2BD-4007-3FADC247CE77}"/>
          </ac:spMkLst>
        </pc:spChg>
      </pc:sldChg>
      <pc:sldChg chg="modSp mod">
        <pc:chgData name="Werner, Paula" userId="08308202-ab6f-4e2f-b2a2-31e20cc9148a" providerId="ADAL" clId="{08D60E8B-52CD-4097-BA56-317B3A0424F3}" dt="2023-11-30T13:31:28.239" v="23" actId="20577"/>
        <pc:sldMkLst>
          <pc:docMk/>
          <pc:sldMk cId="3526614867" sldId="283"/>
        </pc:sldMkLst>
        <pc:spChg chg="mod">
          <ac:chgData name="Werner, Paula" userId="08308202-ab6f-4e2f-b2a2-31e20cc9148a" providerId="ADAL" clId="{08D60E8B-52CD-4097-BA56-317B3A0424F3}" dt="2023-11-30T13:31:28.239" v="23" actId="20577"/>
          <ac:spMkLst>
            <pc:docMk/>
            <pc:sldMk cId="3526614867" sldId="283"/>
            <ac:spMk id="3" creationId="{00000000-0000-0000-0000-000000000000}"/>
          </ac:spMkLst>
        </pc:spChg>
      </pc:sldChg>
      <pc:sldChg chg="modSp mod">
        <pc:chgData name="Werner, Paula" userId="08308202-ab6f-4e2f-b2a2-31e20cc9148a" providerId="ADAL" clId="{08D60E8B-52CD-4097-BA56-317B3A0424F3}" dt="2023-11-30T13:34:17.149" v="28" actId="20577"/>
        <pc:sldMkLst>
          <pc:docMk/>
          <pc:sldMk cId="4020698807" sldId="286"/>
        </pc:sldMkLst>
        <pc:spChg chg="mod">
          <ac:chgData name="Werner, Paula" userId="08308202-ab6f-4e2f-b2a2-31e20cc9148a" providerId="ADAL" clId="{08D60E8B-52CD-4097-BA56-317B3A0424F3}" dt="2023-11-30T13:34:17.149" v="28" actId="20577"/>
          <ac:spMkLst>
            <pc:docMk/>
            <pc:sldMk cId="4020698807" sldId="286"/>
            <ac:spMk id="3" creationId="{00000000-0000-0000-0000-000000000000}"/>
          </ac:spMkLst>
        </pc:spChg>
      </pc:sldChg>
    </pc:docChg>
  </pc:docChgLst>
  <pc:docChgLst>
    <pc:chgData name="Werner, Paula" userId="08308202-ab6f-4e2f-b2a2-31e20cc9148a" providerId="ADAL" clId="{6295CEDF-EBE8-47A8-AB8B-8CA9790A9B68}"/>
    <pc:docChg chg="undo custSel addSld delSld modSld sldOrd modShowInfo">
      <pc:chgData name="Werner, Paula" userId="08308202-ab6f-4e2f-b2a2-31e20cc9148a" providerId="ADAL" clId="{6295CEDF-EBE8-47A8-AB8B-8CA9790A9B68}" dt="2023-08-22T16:40:40.452" v="4104" actId="1076"/>
      <pc:docMkLst>
        <pc:docMk/>
      </pc:docMkLst>
      <pc:sldChg chg="addSp modSp mod">
        <pc:chgData name="Werner, Paula" userId="08308202-ab6f-4e2f-b2a2-31e20cc9148a" providerId="ADAL" clId="{6295CEDF-EBE8-47A8-AB8B-8CA9790A9B68}" dt="2023-08-22T16:40:40.452" v="4104" actId="1076"/>
        <pc:sldMkLst>
          <pc:docMk/>
          <pc:sldMk cId="3380912827" sldId="256"/>
        </pc:sldMkLst>
        <pc:picChg chg="add mod">
          <ac:chgData name="Werner, Paula" userId="08308202-ab6f-4e2f-b2a2-31e20cc9148a" providerId="ADAL" clId="{6295CEDF-EBE8-47A8-AB8B-8CA9790A9B68}" dt="2023-08-22T16:40:40.452" v="4104" actId="1076"/>
          <ac:picMkLst>
            <pc:docMk/>
            <pc:sldMk cId="3380912827" sldId="256"/>
            <ac:picMk id="5" creationId="{9403489A-0A87-DC67-1AB7-934A033C5109}"/>
          </ac:picMkLst>
        </pc:picChg>
        <pc:picChg chg="add mod">
          <ac:chgData name="Werner, Paula" userId="08308202-ab6f-4e2f-b2a2-31e20cc9148a" providerId="ADAL" clId="{6295CEDF-EBE8-47A8-AB8B-8CA9790A9B68}" dt="2023-08-22T16:40:34.974" v="4103" actId="1076"/>
          <ac:picMkLst>
            <pc:docMk/>
            <pc:sldMk cId="3380912827" sldId="256"/>
            <ac:picMk id="6" creationId="{9C1BE70C-17B4-F507-0C70-7F6E1D0A970B}"/>
          </ac:picMkLst>
        </pc:picChg>
        <pc:picChg chg="add mod">
          <ac:chgData name="Werner, Paula" userId="08308202-ab6f-4e2f-b2a2-31e20cc9148a" providerId="ADAL" clId="{6295CEDF-EBE8-47A8-AB8B-8CA9790A9B68}" dt="2023-08-22T16:40:28.986" v="4102" actId="1076"/>
          <ac:picMkLst>
            <pc:docMk/>
            <pc:sldMk cId="3380912827" sldId="256"/>
            <ac:picMk id="7" creationId="{FB1ACC32-9D70-31E3-3416-CFD05E983C90}"/>
          </ac:picMkLst>
        </pc:picChg>
        <pc:picChg chg="add mod">
          <ac:chgData name="Werner, Paula" userId="08308202-ab6f-4e2f-b2a2-31e20cc9148a" providerId="ADAL" clId="{6295CEDF-EBE8-47A8-AB8B-8CA9790A9B68}" dt="2023-08-22T16:40:12.952" v="4100" actId="1076"/>
          <ac:picMkLst>
            <pc:docMk/>
            <pc:sldMk cId="3380912827" sldId="256"/>
            <ac:picMk id="8" creationId="{16E60527-26B6-F52D-754B-190BA445A789}"/>
          </ac:picMkLst>
        </pc:picChg>
        <pc:picChg chg="add mod">
          <ac:chgData name="Werner, Paula" userId="08308202-ab6f-4e2f-b2a2-31e20cc9148a" providerId="ADAL" clId="{6295CEDF-EBE8-47A8-AB8B-8CA9790A9B68}" dt="2023-08-22T16:40:20.555" v="4101" actId="1076"/>
          <ac:picMkLst>
            <pc:docMk/>
            <pc:sldMk cId="3380912827" sldId="256"/>
            <ac:picMk id="9" creationId="{06DA56C5-D671-E0B3-1133-D43C45290252}"/>
          </ac:picMkLst>
        </pc:picChg>
        <pc:picChg chg="add mod">
          <ac:chgData name="Werner, Paula" userId="08308202-ab6f-4e2f-b2a2-31e20cc9148a" providerId="ADAL" clId="{6295CEDF-EBE8-47A8-AB8B-8CA9790A9B68}" dt="2023-08-22T16:39:55.443" v="4097" actId="1076"/>
          <ac:picMkLst>
            <pc:docMk/>
            <pc:sldMk cId="3380912827" sldId="256"/>
            <ac:picMk id="10" creationId="{BD3A9118-A487-2F31-125B-5A1AB65CEADC}"/>
          </ac:picMkLst>
        </pc:picChg>
      </pc:sldChg>
      <pc:sldChg chg="modSp mod">
        <pc:chgData name="Werner, Paula" userId="08308202-ab6f-4e2f-b2a2-31e20cc9148a" providerId="ADAL" clId="{6295CEDF-EBE8-47A8-AB8B-8CA9790A9B68}" dt="2023-08-22T16:38:07.885" v="4081" actId="14100"/>
        <pc:sldMkLst>
          <pc:docMk/>
          <pc:sldMk cId="2731102083" sldId="257"/>
        </pc:sldMkLst>
        <pc:spChg chg="mod">
          <ac:chgData name="Werner, Paula" userId="08308202-ab6f-4e2f-b2a2-31e20cc9148a" providerId="ADAL" clId="{6295CEDF-EBE8-47A8-AB8B-8CA9790A9B68}" dt="2023-08-22T16:38:07.885" v="4081" actId="14100"/>
          <ac:spMkLst>
            <pc:docMk/>
            <pc:sldMk cId="2731102083" sldId="257"/>
            <ac:spMk id="3" creationId="{00000000-0000-0000-0000-000000000000}"/>
          </ac:spMkLst>
        </pc:spChg>
      </pc:sldChg>
      <pc:sldChg chg="modSp mod">
        <pc:chgData name="Werner, Paula" userId="08308202-ab6f-4e2f-b2a2-31e20cc9148a" providerId="ADAL" clId="{6295CEDF-EBE8-47A8-AB8B-8CA9790A9B68}" dt="2023-08-22T16:39:18.403" v="4091" actId="14100"/>
        <pc:sldMkLst>
          <pc:docMk/>
          <pc:sldMk cId="1669786990" sldId="260"/>
        </pc:sldMkLst>
        <pc:spChg chg="mod">
          <ac:chgData name="Werner, Paula" userId="08308202-ab6f-4e2f-b2a2-31e20cc9148a" providerId="ADAL" clId="{6295CEDF-EBE8-47A8-AB8B-8CA9790A9B68}" dt="2023-08-22T16:39:18.403" v="4091" actId="14100"/>
          <ac:spMkLst>
            <pc:docMk/>
            <pc:sldMk cId="1669786990" sldId="260"/>
            <ac:spMk id="3" creationId="{00000000-0000-0000-0000-000000000000}"/>
          </ac:spMkLst>
        </pc:spChg>
      </pc:sldChg>
      <pc:sldChg chg="addSp delSp modSp mod">
        <pc:chgData name="Werner, Paula" userId="08308202-ab6f-4e2f-b2a2-31e20cc9148a" providerId="ADAL" clId="{6295CEDF-EBE8-47A8-AB8B-8CA9790A9B68}" dt="2023-08-22T15:34:05.253" v="412" actId="1076"/>
        <pc:sldMkLst>
          <pc:docMk/>
          <pc:sldMk cId="3977440179" sldId="262"/>
        </pc:sldMkLst>
        <pc:spChg chg="mod">
          <ac:chgData name="Werner, Paula" userId="08308202-ab6f-4e2f-b2a2-31e20cc9148a" providerId="ADAL" clId="{6295CEDF-EBE8-47A8-AB8B-8CA9790A9B68}" dt="2023-08-22T15:19:23.463" v="325" actId="14100"/>
          <ac:spMkLst>
            <pc:docMk/>
            <pc:sldMk cId="3977440179" sldId="262"/>
            <ac:spMk id="3" creationId="{00000000-0000-0000-0000-000000000000}"/>
          </ac:spMkLst>
        </pc:spChg>
        <pc:spChg chg="add del mod">
          <ac:chgData name="Werner, Paula" userId="08308202-ab6f-4e2f-b2a2-31e20cc9148a" providerId="ADAL" clId="{6295CEDF-EBE8-47A8-AB8B-8CA9790A9B68}" dt="2023-08-22T15:14:46.034" v="229" actId="478"/>
          <ac:spMkLst>
            <pc:docMk/>
            <pc:sldMk cId="3977440179" sldId="262"/>
            <ac:spMk id="13" creationId="{A1C2E7C0-D155-7C48-E0FC-580D83537047}"/>
          </ac:spMkLst>
        </pc:spChg>
        <pc:spChg chg="add del mod">
          <ac:chgData name="Werner, Paula" userId="08308202-ab6f-4e2f-b2a2-31e20cc9148a" providerId="ADAL" clId="{6295CEDF-EBE8-47A8-AB8B-8CA9790A9B68}" dt="2023-08-22T15:14:15.705" v="215" actId="478"/>
          <ac:spMkLst>
            <pc:docMk/>
            <pc:sldMk cId="3977440179" sldId="262"/>
            <ac:spMk id="14" creationId="{396BD16F-8441-9403-1761-45FF428EEA5A}"/>
          </ac:spMkLst>
        </pc:spChg>
        <pc:spChg chg="mod">
          <ac:chgData name="Werner, Paula" userId="08308202-ab6f-4e2f-b2a2-31e20cc9148a" providerId="ADAL" clId="{6295CEDF-EBE8-47A8-AB8B-8CA9790A9B68}" dt="2023-08-22T15:16:21.842" v="230"/>
          <ac:spMkLst>
            <pc:docMk/>
            <pc:sldMk cId="3977440179" sldId="262"/>
            <ac:spMk id="18" creationId="{DF6DF5E6-7943-904C-346A-27F846AF2A3E}"/>
          </ac:spMkLst>
        </pc:spChg>
        <pc:spChg chg="mod">
          <ac:chgData name="Werner, Paula" userId="08308202-ab6f-4e2f-b2a2-31e20cc9148a" providerId="ADAL" clId="{6295CEDF-EBE8-47A8-AB8B-8CA9790A9B68}" dt="2023-08-22T15:16:21.842" v="230"/>
          <ac:spMkLst>
            <pc:docMk/>
            <pc:sldMk cId="3977440179" sldId="262"/>
            <ac:spMk id="19" creationId="{2C1849EB-C61E-F9B1-E668-8C0F9E050B83}"/>
          </ac:spMkLst>
        </pc:spChg>
        <pc:spChg chg="mod">
          <ac:chgData name="Werner, Paula" userId="08308202-ab6f-4e2f-b2a2-31e20cc9148a" providerId="ADAL" clId="{6295CEDF-EBE8-47A8-AB8B-8CA9790A9B68}" dt="2023-08-22T15:16:21.842" v="230"/>
          <ac:spMkLst>
            <pc:docMk/>
            <pc:sldMk cId="3977440179" sldId="262"/>
            <ac:spMk id="20" creationId="{B0E239A5-69AD-0E92-BB11-F70E93AB751F}"/>
          </ac:spMkLst>
        </pc:spChg>
        <pc:spChg chg="mod">
          <ac:chgData name="Werner, Paula" userId="08308202-ab6f-4e2f-b2a2-31e20cc9148a" providerId="ADAL" clId="{6295CEDF-EBE8-47A8-AB8B-8CA9790A9B68}" dt="2023-08-22T15:16:21.842" v="230"/>
          <ac:spMkLst>
            <pc:docMk/>
            <pc:sldMk cId="3977440179" sldId="262"/>
            <ac:spMk id="21" creationId="{956FAE76-2BEF-635E-486D-3B2536100B30}"/>
          </ac:spMkLst>
        </pc:spChg>
        <pc:spChg chg="mod">
          <ac:chgData name="Werner, Paula" userId="08308202-ab6f-4e2f-b2a2-31e20cc9148a" providerId="ADAL" clId="{6295CEDF-EBE8-47A8-AB8B-8CA9790A9B68}" dt="2023-08-22T15:16:21.842" v="230"/>
          <ac:spMkLst>
            <pc:docMk/>
            <pc:sldMk cId="3977440179" sldId="262"/>
            <ac:spMk id="22" creationId="{D1A196A9-8D64-CC6F-7BAE-C8E0CC87E3A9}"/>
          </ac:spMkLst>
        </pc:spChg>
        <pc:spChg chg="mod">
          <ac:chgData name="Werner, Paula" userId="08308202-ab6f-4e2f-b2a2-31e20cc9148a" providerId="ADAL" clId="{6295CEDF-EBE8-47A8-AB8B-8CA9790A9B68}" dt="2023-08-22T15:16:21.842" v="230"/>
          <ac:spMkLst>
            <pc:docMk/>
            <pc:sldMk cId="3977440179" sldId="262"/>
            <ac:spMk id="23" creationId="{B90367B3-68E7-D04F-FDE8-1EA364619D25}"/>
          </ac:spMkLst>
        </pc:spChg>
        <pc:spChg chg="mod">
          <ac:chgData name="Werner, Paula" userId="08308202-ab6f-4e2f-b2a2-31e20cc9148a" providerId="ADAL" clId="{6295CEDF-EBE8-47A8-AB8B-8CA9790A9B68}" dt="2023-08-22T15:16:21.842" v="230"/>
          <ac:spMkLst>
            <pc:docMk/>
            <pc:sldMk cId="3977440179" sldId="262"/>
            <ac:spMk id="24" creationId="{A37E7453-ED9F-F0CE-34DB-DA9514705B2F}"/>
          </ac:spMkLst>
        </pc:spChg>
        <pc:spChg chg="mod">
          <ac:chgData name="Werner, Paula" userId="08308202-ab6f-4e2f-b2a2-31e20cc9148a" providerId="ADAL" clId="{6295CEDF-EBE8-47A8-AB8B-8CA9790A9B68}" dt="2023-08-22T15:16:21.842" v="230"/>
          <ac:spMkLst>
            <pc:docMk/>
            <pc:sldMk cId="3977440179" sldId="262"/>
            <ac:spMk id="25" creationId="{1DC216E1-6E45-63D9-30FE-086DF6EFE7E7}"/>
          </ac:spMkLst>
        </pc:spChg>
        <pc:spChg chg="mod">
          <ac:chgData name="Werner, Paula" userId="08308202-ab6f-4e2f-b2a2-31e20cc9148a" providerId="ADAL" clId="{6295CEDF-EBE8-47A8-AB8B-8CA9790A9B68}" dt="2023-08-22T15:16:21.842" v="230"/>
          <ac:spMkLst>
            <pc:docMk/>
            <pc:sldMk cId="3977440179" sldId="262"/>
            <ac:spMk id="28" creationId="{F667A07A-1841-F7A7-B3C5-144B78E3CC59}"/>
          </ac:spMkLst>
        </pc:spChg>
        <pc:spChg chg="mod">
          <ac:chgData name="Werner, Paula" userId="08308202-ab6f-4e2f-b2a2-31e20cc9148a" providerId="ADAL" clId="{6295CEDF-EBE8-47A8-AB8B-8CA9790A9B68}" dt="2023-08-22T15:16:21.842" v="230"/>
          <ac:spMkLst>
            <pc:docMk/>
            <pc:sldMk cId="3977440179" sldId="262"/>
            <ac:spMk id="29" creationId="{FD03EE84-1602-C789-CE10-35CA451A4549}"/>
          </ac:spMkLst>
        </pc:spChg>
        <pc:spChg chg="mod">
          <ac:chgData name="Werner, Paula" userId="08308202-ab6f-4e2f-b2a2-31e20cc9148a" providerId="ADAL" clId="{6295CEDF-EBE8-47A8-AB8B-8CA9790A9B68}" dt="2023-08-22T15:16:21.842" v="230"/>
          <ac:spMkLst>
            <pc:docMk/>
            <pc:sldMk cId="3977440179" sldId="262"/>
            <ac:spMk id="30" creationId="{BD965E4F-FBC6-8731-E726-57179B4EB4E0}"/>
          </ac:spMkLst>
        </pc:spChg>
        <pc:spChg chg="mod">
          <ac:chgData name="Werner, Paula" userId="08308202-ab6f-4e2f-b2a2-31e20cc9148a" providerId="ADAL" clId="{6295CEDF-EBE8-47A8-AB8B-8CA9790A9B68}" dt="2023-08-22T15:16:21.842" v="230"/>
          <ac:spMkLst>
            <pc:docMk/>
            <pc:sldMk cId="3977440179" sldId="262"/>
            <ac:spMk id="31" creationId="{4D2E9C7D-DD11-6987-9469-D284ADF2F1ED}"/>
          </ac:spMkLst>
        </pc:spChg>
        <pc:spChg chg="mod">
          <ac:chgData name="Werner, Paula" userId="08308202-ab6f-4e2f-b2a2-31e20cc9148a" providerId="ADAL" clId="{6295CEDF-EBE8-47A8-AB8B-8CA9790A9B68}" dt="2023-08-22T15:16:21.842" v="230"/>
          <ac:spMkLst>
            <pc:docMk/>
            <pc:sldMk cId="3977440179" sldId="262"/>
            <ac:spMk id="32" creationId="{416699B4-81F2-60FB-3BE0-C72F476A8396}"/>
          </ac:spMkLst>
        </pc:spChg>
        <pc:spChg chg="mod">
          <ac:chgData name="Werner, Paula" userId="08308202-ab6f-4e2f-b2a2-31e20cc9148a" providerId="ADAL" clId="{6295CEDF-EBE8-47A8-AB8B-8CA9790A9B68}" dt="2023-08-22T15:16:21.842" v="230"/>
          <ac:spMkLst>
            <pc:docMk/>
            <pc:sldMk cId="3977440179" sldId="262"/>
            <ac:spMk id="33" creationId="{0CDD4A4C-1F0E-D906-F1CE-ED185D245576}"/>
          </ac:spMkLst>
        </pc:spChg>
        <pc:spChg chg="mod">
          <ac:chgData name="Werner, Paula" userId="08308202-ab6f-4e2f-b2a2-31e20cc9148a" providerId="ADAL" clId="{6295CEDF-EBE8-47A8-AB8B-8CA9790A9B68}" dt="2023-08-22T15:16:21.842" v="230"/>
          <ac:spMkLst>
            <pc:docMk/>
            <pc:sldMk cId="3977440179" sldId="262"/>
            <ac:spMk id="34" creationId="{B62602EB-8E2F-B7CC-E7D9-D99BF1C2A928}"/>
          </ac:spMkLst>
        </pc:spChg>
        <pc:spChg chg="mod">
          <ac:chgData name="Werner, Paula" userId="08308202-ab6f-4e2f-b2a2-31e20cc9148a" providerId="ADAL" clId="{6295CEDF-EBE8-47A8-AB8B-8CA9790A9B68}" dt="2023-08-22T15:16:21.842" v="230"/>
          <ac:spMkLst>
            <pc:docMk/>
            <pc:sldMk cId="3977440179" sldId="262"/>
            <ac:spMk id="35" creationId="{1B2630DD-BC7C-3A95-A891-776C1CA38967}"/>
          </ac:spMkLst>
        </pc:spChg>
        <pc:spChg chg="mod">
          <ac:chgData name="Werner, Paula" userId="08308202-ab6f-4e2f-b2a2-31e20cc9148a" providerId="ADAL" clId="{6295CEDF-EBE8-47A8-AB8B-8CA9790A9B68}" dt="2023-08-22T15:16:21.842" v="230"/>
          <ac:spMkLst>
            <pc:docMk/>
            <pc:sldMk cId="3977440179" sldId="262"/>
            <ac:spMk id="36" creationId="{3822559C-51AA-8418-AD56-117EB5D26B5D}"/>
          </ac:spMkLst>
        </pc:spChg>
        <pc:spChg chg="mod">
          <ac:chgData name="Werner, Paula" userId="08308202-ab6f-4e2f-b2a2-31e20cc9148a" providerId="ADAL" clId="{6295CEDF-EBE8-47A8-AB8B-8CA9790A9B68}" dt="2023-08-22T15:16:21.842" v="230"/>
          <ac:spMkLst>
            <pc:docMk/>
            <pc:sldMk cId="3977440179" sldId="262"/>
            <ac:spMk id="37" creationId="{B7CD1752-CFE1-D767-DB3A-324CADCCE5B2}"/>
          </ac:spMkLst>
        </pc:spChg>
        <pc:spChg chg="mod">
          <ac:chgData name="Werner, Paula" userId="08308202-ab6f-4e2f-b2a2-31e20cc9148a" providerId="ADAL" clId="{6295CEDF-EBE8-47A8-AB8B-8CA9790A9B68}" dt="2023-08-22T15:16:21.842" v="230"/>
          <ac:spMkLst>
            <pc:docMk/>
            <pc:sldMk cId="3977440179" sldId="262"/>
            <ac:spMk id="38" creationId="{4FC16CB8-0287-3E12-A592-0B36B8A0DA3D}"/>
          </ac:spMkLst>
        </pc:spChg>
        <pc:spChg chg="mod">
          <ac:chgData name="Werner, Paula" userId="08308202-ab6f-4e2f-b2a2-31e20cc9148a" providerId="ADAL" clId="{6295CEDF-EBE8-47A8-AB8B-8CA9790A9B68}" dt="2023-08-22T15:16:21.842" v="230"/>
          <ac:spMkLst>
            <pc:docMk/>
            <pc:sldMk cId="3977440179" sldId="262"/>
            <ac:spMk id="39" creationId="{19EBD353-71DC-D026-F3B3-750DD3707684}"/>
          </ac:spMkLst>
        </pc:spChg>
        <pc:spChg chg="mod">
          <ac:chgData name="Werner, Paula" userId="08308202-ab6f-4e2f-b2a2-31e20cc9148a" providerId="ADAL" clId="{6295CEDF-EBE8-47A8-AB8B-8CA9790A9B68}" dt="2023-08-22T15:16:21.842" v="230"/>
          <ac:spMkLst>
            <pc:docMk/>
            <pc:sldMk cId="3977440179" sldId="262"/>
            <ac:spMk id="41" creationId="{B012DA1E-CD29-56DE-1C60-C546148A22E2}"/>
          </ac:spMkLst>
        </pc:spChg>
        <pc:spChg chg="mod">
          <ac:chgData name="Werner, Paula" userId="08308202-ab6f-4e2f-b2a2-31e20cc9148a" providerId="ADAL" clId="{6295CEDF-EBE8-47A8-AB8B-8CA9790A9B68}" dt="2023-08-22T15:16:21.842" v="230"/>
          <ac:spMkLst>
            <pc:docMk/>
            <pc:sldMk cId="3977440179" sldId="262"/>
            <ac:spMk id="42" creationId="{A5E18AFA-CB83-F429-0BA3-F769CED11AE4}"/>
          </ac:spMkLst>
        </pc:spChg>
        <pc:spChg chg="mod">
          <ac:chgData name="Werner, Paula" userId="08308202-ab6f-4e2f-b2a2-31e20cc9148a" providerId="ADAL" clId="{6295CEDF-EBE8-47A8-AB8B-8CA9790A9B68}" dt="2023-08-22T15:16:21.842" v="230"/>
          <ac:spMkLst>
            <pc:docMk/>
            <pc:sldMk cId="3977440179" sldId="262"/>
            <ac:spMk id="43" creationId="{F2D15D24-649C-B051-EFAB-9D2CA6BD2F07}"/>
          </ac:spMkLst>
        </pc:spChg>
        <pc:spChg chg="mod">
          <ac:chgData name="Werner, Paula" userId="08308202-ab6f-4e2f-b2a2-31e20cc9148a" providerId="ADAL" clId="{6295CEDF-EBE8-47A8-AB8B-8CA9790A9B68}" dt="2023-08-22T15:16:21.842" v="230"/>
          <ac:spMkLst>
            <pc:docMk/>
            <pc:sldMk cId="3977440179" sldId="262"/>
            <ac:spMk id="44" creationId="{A1022B67-451A-891B-5D6E-6E963CF0DE47}"/>
          </ac:spMkLst>
        </pc:spChg>
        <pc:spChg chg="mod">
          <ac:chgData name="Werner, Paula" userId="08308202-ab6f-4e2f-b2a2-31e20cc9148a" providerId="ADAL" clId="{6295CEDF-EBE8-47A8-AB8B-8CA9790A9B68}" dt="2023-08-22T15:16:21.842" v="230"/>
          <ac:spMkLst>
            <pc:docMk/>
            <pc:sldMk cId="3977440179" sldId="262"/>
            <ac:spMk id="45" creationId="{E6CC1DB3-C087-54C7-3F72-8C34BB6EA6B0}"/>
          </ac:spMkLst>
        </pc:spChg>
        <pc:spChg chg="mod">
          <ac:chgData name="Werner, Paula" userId="08308202-ab6f-4e2f-b2a2-31e20cc9148a" providerId="ADAL" clId="{6295CEDF-EBE8-47A8-AB8B-8CA9790A9B68}" dt="2023-08-22T15:16:21.842" v="230"/>
          <ac:spMkLst>
            <pc:docMk/>
            <pc:sldMk cId="3977440179" sldId="262"/>
            <ac:spMk id="46" creationId="{783182D6-48B1-D7B1-A6C3-D4E97534DAB6}"/>
          </ac:spMkLst>
        </pc:spChg>
        <pc:spChg chg="add mod">
          <ac:chgData name="Werner, Paula" userId="08308202-ab6f-4e2f-b2a2-31e20cc9148a" providerId="ADAL" clId="{6295CEDF-EBE8-47A8-AB8B-8CA9790A9B68}" dt="2023-08-22T15:17:33.822" v="306" actId="1076"/>
          <ac:spMkLst>
            <pc:docMk/>
            <pc:sldMk cId="3977440179" sldId="262"/>
            <ac:spMk id="47" creationId="{34848BB3-25BF-B30A-7275-BB1145D04213}"/>
          </ac:spMkLst>
        </pc:spChg>
        <pc:spChg chg="add mod">
          <ac:chgData name="Werner, Paula" userId="08308202-ab6f-4e2f-b2a2-31e20cc9148a" providerId="ADAL" clId="{6295CEDF-EBE8-47A8-AB8B-8CA9790A9B68}" dt="2023-08-22T15:34:05.253" v="412" actId="1076"/>
          <ac:spMkLst>
            <pc:docMk/>
            <pc:sldMk cId="3977440179" sldId="262"/>
            <ac:spMk id="48" creationId="{3C356FE9-CEBA-33C2-9EE7-7B650E8A1897}"/>
          </ac:spMkLst>
        </pc:spChg>
        <pc:grpChg chg="add mod">
          <ac:chgData name="Werner, Paula" userId="08308202-ab6f-4e2f-b2a2-31e20cc9148a" providerId="ADAL" clId="{6295CEDF-EBE8-47A8-AB8B-8CA9790A9B68}" dt="2023-08-22T15:17:28.278" v="305" actId="1076"/>
          <ac:grpSpMkLst>
            <pc:docMk/>
            <pc:sldMk cId="3977440179" sldId="262"/>
            <ac:grpSpMk id="15" creationId="{FFB5A71B-692D-52B7-F930-396E7FA7369D}"/>
          </ac:grpSpMkLst>
        </pc:grpChg>
        <pc:grpChg chg="mod">
          <ac:chgData name="Werner, Paula" userId="08308202-ab6f-4e2f-b2a2-31e20cc9148a" providerId="ADAL" clId="{6295CEDF-EBE8-47A8-AB8B-8CA9790A9B68}" dt="2023-08-22T15:16:21.842" v="230"/>
          <ac:grpSpMkLst>
            <pc:docMk/>
            <pc:sldMk cId="3977440179" sldId="262"/>
            <ac:grpSpMk id="16" creationId="{D73B4074-72A4-527D-2392-876215D22DFE}"/>
          </ac:grpSpMkLst>
        </pc:grpChg>
        <pc:grpChg chg="mod">
          <ac:chgData name="Werner, Paula" userId="08308202-ab6f-4e2f-b2a2-31e20cc9148a" providerId="ADAL" clId="{6295CEDF-EBE8-47A8-AB8B-8CA9790A9B68}" dt="2023-08-22T15:16:21.842" v="230"/>
          <ac:grpSpMkLst>
            <pc:docMk/>
            <pc:sldMk cId="3977440179" sldId="262"/>
            <ac:grpSpMk id="17" creationId="{196C5FD7-C0F6-AD5D-5A45-FBC1808BF131}"/>
          </ac:grpSpMkLst>
        </pc:grpChg>
        <pc:grpChg chg="mod">
          <ac:chgData name="Werner, Paula" userId="08308202-ab6f-4e2f-b2a2-31e20cc9148a" providerId="ADAL" clId="{6295CEDF-EBE8-47A8-AB8B-8CA9790A9B68}" dt="2023-08-22T15:16:21.842" v="230"/>
          <ac:grpSpMkLst>
            <pc:docMk/>
            <pc:sldMk cId="3977440179" sldId="262"/>
            <ac:grpSpMk id="26" creationId="{BE680338-0418-08CD-4559-B3792F7BB671}"/>
          </ac:grpSpMkLst>
        </pc:grpChg>
        <pc:grpChg chg="mod">
          <ac:chgData name="Werner, Paula" userId="08308202-ab6f-4e2f-b2a2-31e20cc9148a" providerId="ADAL" clId="{6295CEDF-EBE8-47A8-AB8B-8CA9790A9B68}" dt="2023-08-22T15:16:21.842" v="230"/>
          <ac:grpSpMkLst>
            <pc:docMk/>
            <pc:sldMk cId="3977440179" sldId="262"/>
            <ac:grpSpMk id="27" creationId="{8BA6C730-93CC-A53F-34AB-EE99DC22DE26}"/>
          </ac:grpSpMkLst>
        </pc:grpChg>
        <pc:grpChg chg="mod">
          <ac:chgData name="Werner, Paula" userId="08308202-ab6f-4e2f-b2a2-31e20cc9148a" providerId="ADAL" clId="{6295CEDF-EBE8-47A8-AB8B-8CA9790A9B68}" dt="2023-08-22T15:16:21.842" v="230"/>
          <ac:grpSpMkLst>
            <pc:docMk/>
            <pc:sldMk cId="3977440179" sldId="262"/>
            <ac:grpSpMk id="40" creationId="{A284AFD4-9E02-0C49-67DF-1A2A3E74B930}"/>
          </ac:grpSpMkLst>
        </pc:grpChg>
        <pc:picChg chg="add mod">
          <ac:chgData name="Werner, Paula" userId="08308202-ab6f-4e2f-b2a2-31e20cc9148a" providerId="ADAL" clId="{6295CEDF-EBE8-47A8-AB8B-8CA9790A9B68}" dt="2023-08-22T15:19:55.299" v="328" actId="1076"/>
          <ac:picMkLst>
            <pc:docMk/>
            <pc:sldMk cId="3977440179" sldId="262"/>
            <ac:picMk id="50" creationId="{A688A41D-A424-3852-EB9B-B6214C746898}"/>
          </ac:picMkLst>
        </pc:picChg>
      </pc:sldChg>
      <pc:sldChg chg="modSp mod">
        <pc:chgData name="Werner, Paula" userId="08308202-ab6f-4e2f-b2a2-31e20cc9148a" providerId="ADAL" clId="{6295CEDF-EBE8-47A8-AB8B-8CA9790A9B68}" dt="2023-08-22T15:08:59.931" v="182" actId="20577"/>
        <pc:sldMkLst>
          <pc:docMk/>
          <pc:sldMk cId="4098800802" sldId="275"/>
        </pc:sldMkLst>
        <pc:spChg chg="mod">
          <ac:chgData name="Werner, Paula" userId="08308202-ab6f-4e2f-b2a2-31e20cc9148a" providerId="ADAL" clId="{6295CEDF-EBE8-47A8-AB8B-8CA9790A9B68}" dt="2023-08-22T15:08:59.931" v="182" actId="20577"/>
          <ac:spMkLst>
            <pc:docMk/>
            <pc:sldMk cId="4098800802" sldId="275"/>
            <ac:spMk id="3" creationId="{00000000-0000-0000-0000-000000000000}"/>
          </ac:spMkLst>
        </pc:spChg>
      </pc:sldChg>
      <pc:sldChg chg="addSp delSp modSp mod">
        <pc:chgData name="Werner, Paula" userId="08308202-ab6f-4e2f-b2a2-31e20cc9148a" providerId="ADAL" clId="{6295CEDF-EBE8-47A8-AB8B-8CA9790A9B68}" dt="2023-08-22T15:24:19.058" v="352"/>
        <pc:sldMkLst>
          <pc:docMk/>
          <pc:sldMk cId="3788568537" sldId="276"/>
        </pc:sldMkLst>
        <pc:spChg chg="mod">
          <ac:chgData name="Werner, Paula" userId="08308202-ab6f-4e2f-b2a2-31e20cc9148a" providerId="ADAL" clId="{6295CEDF-EBE8-47A8-AB8B-8CA9790A9B68}" dt="2023-08-22T15:23:57.486" v="351" actId="14100"/>
          <ac:spMkLst>
            <pc:docMk/>
            <pc:sldMk cId="3788568537" sldId="276"/>
            <ac:spMk id="3" creationId="{00000000-0000-0000-0000-000000000000}"/>
          </ac:spMkLst>
        </pc:spChg>
        <pc:spChg chg="mod">
          <ac:chgData name="Werner, Paula" userId="08308202-ab6f-4e2f-b2a2-31e20cc9148a" providerId="ADAL" clId="{6295CEDF-EBE8-47A8-AB8B-8CA9790A9B68}" dt="2023-08-22T15:24:19.058" v="352"/>
          <ac:spMkLst>
            <pc:docMk/>
            <pc:sldMk cId="3788568537" sldId="276"/>
            <ac:spMk id="14" creationId="{4DE4C9A2-9C82-C907-55F8-50B460DF051C}"/>
          </ac:spMkLst>
        </pc:spChg>
        <pc:spChg chg="mod">
          <ac:chgData name="Werner, Paula" userId="08308202-ab6f-4e2f-b2a2-31e20cc9148a" providerId="ADAL" clId="{6295CEDF-EBE8-47A8-AB8B-8CA9790A9B68}" dt="2023-08-22T15:24:19.058" v="352"/>
          <ac:spMkLst>
            <pc:docMk/>
            <pc:sldMk cId="3788568537" sldId="276"/>
            <ac:spMk id="15" creationId="{23670E87-78EF-AC61-7687-0C2F9152E84F}"/>
          </ac:spMkLst>
        </pc:spChg>
        <pc:spChg chg="mod">
          <ac:chgData name="Werner, Paula" userId="08308202-ab6f-4e2f-b2a2-31e20cc9148a" providerId="ADAL" clId="{6295CEDF-EBE8-47A8-AB8B-8CA9790A9B68}" dt="2023-08-22T15:24:19.058" v="352"/>
          <ac:spMkLst>
            <pc:docMk/>
            <pc:sldMk cId="3788568537" sldId="276"/>
            <ac:spMk id="16" creationId="{02EBB755-FBEF-D51A-7BF4-1A99248A7989}"/>
          </ac:spMkLst>
        </pc:spChg>
        <pc:spChg chg="mod">
          <ac:chgData name="Werner, Paula" userId="08308202-ab6f-4e2f-b2a2-31e20cc9148a" providerId="ADAL" clId="{6295CEDF-EBE8-47A8-AB8B-8CA9790A9B68}" dt="2023-08-22T15:24:19.058" v="352"/>
          <ac:spMkLst>
            <pc:docMk/>
            <pc:sldMk cId="3788568537" sldId="276"/>
            <ac:spMk id="17" creationId="{1143D6F3-45F8-B0AC-69D1-BF48AD219353}"/>
          </ac:spMkLst>
        </pc:spChg>
        <pc:spChg chg="mod">
          <ac:chgData name="Werner, Paula" userId="08308202-ab6f-4e2f-b2a2-31e20cc9148a" providerId="ADAL" clId="{6295CEDF-EBE8-47A8-AB8B-8CA9790A9B68}" dt="2023-08-22T15:24:19.058" v="352"/>
          <ac:spMkLst>
            <pc:docMk/>
            <pc:sldMk cId="3788568537" sldId="276"/>
            <ac:spMk id="18" creationId="{E1A7BAAB-D19C-16B6-002F-3F61FF0D18D6}"/>
          </ac:spMkLst>
        </pc:spChg>
        <pc:spChg chg="mod">
          <ac:chgData name="Werner, Paula" userId="08308202-ab6f-4e2f-b2a2-31e20cc9148a" providerId="ADAL" clId="{6295CEDF-EBE8-47A8-AB8B-8CA9790A9B68}" dt="2023-08-22T15:24:19.058" v="352"/>
          <ac:spMkLst>
            <pc:docMk/>
            <pc:sldMk cId="3788568537" sldId="276"/>
            <ac:spMk id="19" creationId="{FDF8B444-5B81-5E19-FA77-0597C3AB6A78}"/>
          </ac:spMkLst>
        </pc:spChg>
        <pc:spChg chg="mod">
          <ac:chgData name="Werner, Paula" userId="08308202-ab6f-4e2f-b2a2-31e20cc9148a" providerId="ADAL" clId="{6295CEDF-EBE8-47A8-AB8B-8CA9790A9B68}" dt="2023-08-22T15:24:19.058" v="352"/>
          <ac:spMkLst>
            <pc:docMk/>
            <pc:sldMk cId="3788568537" sldId="276"/>
            <ac:spMk id="20" creationId="{EF19F038-ACE7-9DE3-848B-ECEEC71583DD}"/>
          </ac:spMkLst>
        </pc:spChg>
        <pc:spChg chg="mod">
          <ac:chgData name="Werner, Paula" userId="08308202-ab6f-4e2f-b2a2-31e20cc9148a" providerId="ADAL" clId="{6295CEDF-EBE8-47A8-AB8B-8CA9790A9B68}" dt="2023-08-22T15:24:19.058" v="352"/>
          <ac:spMkLst>
            <pc:docMk/>
            <pc:sldMk cId="3788568537" sldId="276"/>
            <ac:spMk id="21" creationId="{CA6BF37E-545B-8600-2081-C6481AD7DFAD}"/>
          </ac:spMkLst>
        </pc:spChg>
        <pc:spChg chg="mod">
          <ac:chgData name="Werner, Paula" userId="08308202-ab6f-4e2f-b2a2-31e20cc9148a" providerId="ADAL" clId="{6295CEDF-EBE8-47A8-AB8B-8CA9790A9B68}" dt="2023-08-22T15:24:19.058" v="352"/>
          <ac:spMkLst>
            <pc:docMk/>
            <pc:sldMk cId="3788568537" sldId="276"/>
            <ac:spMk id="24" creationId="{6D0D1614-41C8-7A08-3E78-46C3B07068E6}"/>
          </ac:spMkLst>
        </pc:spChg>
        <pc:spChg chg="mod">
          <ac:chgData name="Werner, Paula" userId="08308202-ab6f-4e2f-b2a2-31e20cc9148a" providerId="ADAL" clId="{6295CEDF-EBE8-47A8-AB8B-8CA9790A9B68}" dt="2023-08-22T15:24:19.058" v="352"/>
          <ac:spMkLst>
            <pc:docMk/>
            <pc:sldMk cId="3788568537" sldId="276"/>
            <ac:spMk id="25" creationId="{909629E9-80A2-EAA4-D9AF-08243965C7B9}"/>
          </ac:spMkLst>
        </pc:spChg>
        <pc:spChg chg="mod">
          <ac:chgData name="Werner, Paula" userId="08308202-ab6f-4e2f-b2a2-31e20cc9148a" providerId="ADAL" clId="{6295CEDF-EBE8-47A8-AB8B-8CA9790A9B68}" dt="2023-08-22T15:24:19.058" v="352"/>
          <ac:spMkLst>
            <pc:docMk/>
            <pc:sldMk cId="3788568537" sldId="276"/>
            <ac:spMk id="26" creationId="{DB02CF2E-88A8-2B46-FDB9-D901BF2803E0}"/>
          </ac:spMkLst>
        </pc:spChg>
        <pc:spChg chg="mod">
          <ac:chgData name="Werner, Paula" userId="08308202-ab6f-4e2f-b2a2-31e20cc9148a" providerId="ADAL" clId="{6295CEDF-EBE8-47A8-AB8B-8CA9790A9B68}" dt="2023-08-22T15:24:19.058" v="352"/>
          <ac:spMkLst>
            <pc:docMk/>
            <pc:sldMk cId="3788568537" sldId="276"/>
            <ac:spMk id="27" creationId="{5B0EB254-F9AA-F640-8702-576DB0C55CDE}"/>
          </ac:spMkLst>
        </pc:spChg>
        <pc:spChg chg="mod">
          <ac:chgData name="Werner, Paula" userId="08308202-ab6f-4e2f-b2a2-31e20cc9148a" providerId="ADAL" clId="{6295CEDF-EBE8-47A8-AB8B-8CA9790A9B68}" dt="2023-08-22T15:24:19.058" v="352"/>
          <ac:spMkLst>
            <pc:docMk/>
            <pc:sldMk cId="3788568537" sldId="276"/>
            <ac:spMk id="28" creationId="{CBB23A15-4EB3-556E-B0FC-919AEC5E92BB}"/>
          </ac:spMkLst>
        </pc:spChg>
        <pc:spChg chg="mod">
          <ac:chgData name="Werner, Paula" userId="08308202-ab6f-4e2f-b2a2-31e20cc9148a" providerId="ADAL" clId="{6295CEDF-EBE8-47A8-AB8B-8CA9790A9B68}" dt="2023-08-22T15:24:19.058" v="352"/>
          <ac:spMkLst>
            <pc:docMk/>
            <pc:sldMk cId="3788568537" sldId="276"/>
            <ac:spMk id="29" creationId="{A98653A8-6483-B173-88D0-1B6E3A06A733}"/>
          </ac:spMkLst>
        </pc:spChg>
        <pc:spChg chg="mod">
          <ac:chgData name="Werner, Paula" userId="08308202-ab6f-4e2f-b2a2-31e20cc9148a" providerId="ADAL" clId="{6295CEDF-EBE8-47A8-AB8B-8CA9790A9B68}" dt="2023-08-22T15:24:19.058" v="352"/>
          <ac:spMkLst>
            <pc:docMk/>
            <pc:sldMk cId="3788568537" sldId="276"/>
            <ac:spMk id="30" creationId="{E14D21CD-7D0E-DE44-6E26-27B838474A67}"/>
          </ac:spMkLst>
        </pc:spChg>
        <pc:spChg chg="mod">
          <ac:chgData name="Werner, Paula" userId="08308202-ab6f-4e2f-b2a2-31e20cc9148a" providerId="ADAL" clId="{6295CEDF-EBE8-47A8-AB8B-8CA9790A9B68}" dt="2023-08-22T15:24:19.058" v="352"/>
          <ac:spMkLst>
            <pc:docMk/>
            <pc:sldMk cId="3788568537" sldId="276"/>
            <ac:spMk id="31" creationId="{AACC3952-4E7C-7DF3-3C5A-A8716D455207}"/>
          </ac:spMkLst>
        </pc:spChg>
        <pc:spChg chg="mod">
          <ac:chgData name="Werner, Paula" userId="08308202-ab6f-4e2f-b2a2-31e20cc9148a" providerId="ADAL" clId="{6295CEDF-EBE8-47A8-AB8B-8CA9790A9B68}" dt="2023-08-22T15:24:19.058" v="352"/>
          <ac:spMkLst>
            <pc:docMk/>
            <pc:sldMk cId="3788568537" sldId="276"/>
            <ac:spMk id="32" creationId="{7E84FDBF-F988-68E5-420B-042F78C97B22}"/>
          </ac:spMkLst>
        </pc:spChg>
        <pc:spChg chg="mod">
          <ac:chgData name="Werner, Paula" userId="08308202-ab6f-4e2f-b2a2-31e20cc9148a" providerId="ADAL" clId="{6295CEDF-EBE8-47A8-AB8B-8CA9790A9B68}" dt="2023-08-22T15:24:19.058" v="352"/>
          <ac:spMkLst>
            <pc:docMk/>
            <pc:sldMk cId="3788568537" sldId="276"/>
            <ac:spMk id="33" creationId="{1E4F7D4A-61D0-B76C-DE95-9C2DCCCF1EDD}"/>
          </ac:spMkLst>
        </pc:spChg>
        <pc:spChg chg="mod">
          <ac:chgData name="Werner, Paula" userId="08308202-ab6f-4e2f-b2a2-31e20cc9148a" providerId="ADAL" clId="{6295CEDF-EBE8-47A8-AB8B-8CA9790A9B68}" dt="2023-08-22T15:24:19.058" v="352"/>
          <ac:spMkLst>
            <pc:docMk/>
            <pc:sldMk cId="3788568537" sldId="276"/>
            <ac:spMk id="34" creationId="{3B246E4C-AB7B-4DF1-ACDA-483B4309C1D7}"/>
          </ac:spMkLst>
        </pc:spChg>
        <pc:spChg chg="mod">
          <ac:chgData name="Werner, Paula" userId="08308202-ab6f-4e2f-b2a2-31e20cc9148a" providerId="ADAL" clId="{6295CEDF-EBE8-47A8-AB8B-8CA9790A9B68}" dt="2023-08-22T15:24:19.058" v="352"/>
          <ac:spMkLst>
            <pc:docMk/>
            <pc:sldMk cId="3788568537" sldId="276"/>
            <ac:spMk id="35" creationId="{DE82D42D-AF1A-86C4-4633-7A5B53372D54}"/>
          </ac:spMkLst>
        </pc:spChg>
        <pc:spChg chg="mod">
          <ac:chgData name="Werner, Paula" userId="08308202-ab6f-4e2f-b2a2-31e20cc9148a" providerId="ADAL" clId="{6295CEDF-EBE8-47A8-AB8B-8CA9790A9B68}" dt="2023-08-22T15:24:19.058" v="352"/>
          <ac:spMkLst>
            <pc:docMk/>
            <pc:sldMk cId="3788568537" sldId="276"/>
            <ac:spMk id="37" creationId="{FB36E058-64A4-2BEB-A887-7F739B196D19}"/>
          </ac:spMkLst>
        </pc:spChg>
        <pc:spChg chg="mod">
          <ac:chgData name="Werner, Paula" userId="08308202-ab6f-4e2f-b2a2-31e20cc9148a" providerId="ADAL" clId="{6295CEDF-EBE8-47A8-AB8B-8CA9790A9B68}" dt="2023-08-22T15:24:19.058" v="352"/>
          <ac:spMkLst>
            <pc:docMk/>
            <pc:sldMk cId="3788568537" sldId="276"/>
            <ac:spMk id="38" creationId="{FF0A155F-5CE9-660B-7CC4-5B7A051B993B}"/>
          </ac:spMkLst>
        </pc:spChg>
        <pc:spChg chg="mod">
          <ac:chgData name="Werner, Paula" userId="08308202-ab6f-4e2f-b2a2-31e20cc9148a" providerId="ADAL" clId="{6295CEDF-EBE8-47A8-AB8B-8CA9790A9B68}" dt="2023-08-22T15:24:19.058" v="352"/>
          <ac:spMkLst>
            <pc:docMk/>
            <pc:sldMk cId="3788568537" sldId="276"/>
            <ac:spMk id="39" creationId="{8348B6BD-E13E-9BEE-A07C-02C1B2AC1B44}"/>
          </ac:spMkLst>
        </pc:spChg>
        <pc:spChg chg="mod">
          <ac:chgData name="Werner, Paula" userId="08308202-ab6f-4e2f-b2a2-31e20cc9148a" providerId="ADAL" clId="{6295CEDF-EBE8-47A8-AB8B-8CA9790A9B68}" dt="2023-08-22T15:24:19.058" v="352"/>
          <ac:spMkLst>
            <pc:docMk/>
            <pc:sldMk cId="3788568537" sldId="276"/>
            <ac:spMk id="40" creationId="{59F6D06E-0D63-36BC-4CA4-204239AAB5FA}"/>
          </ac:spMkLst>
        </pc:spChg>
        <pc:spChg chg="mod">
          <ac:chgData name="Werner, Paula" userId="08308202-ab6f-4e2f-b2a2-31e20cc9148a" providerId="ADAL" clId="{6295CEDF-EBE8-47A8-AB8B-8CA9790A9B68}" dt="2023-08-22T15:24:19.058" v="352"/>
          <ac:spMkLst>
            <pc:docMk/>
            <pc:sldMk cId="3788568537" sldId="276"/>
            <ac:spMk id="41" creationId="{F1741BA4-6709-3FF0-2AF9-1B969727E39E}"/>
          </ac:spMkLst>
        </pc:spChg>
        <pc:spChg chg="mod">
          <ac:chgData name="Werner, Paula" userId="08308202-ab6f-4e2f-b2a2-31e20cc9148a" providerId="ADAL" clId="{6295CEDF-EBE8-47A8-AB8B-8CA9790A9B68}" dt="2023-08-22T15:24:19.058" v="352"/>
          <ac:spMkLst>
            <pc:docMk/>
            <pc:sldMk cId="3788568537" sldId="276"/>
            <ac:spMk id="42" creationId="{5EECCB8C-2F41-3058-8836-39936924B0A1}"/>
          </ac:spMkLst>
        </pc:spChg>
        <pc:spChg chg="add mod">
          <ac:chgData name="Werner, Paula" userId="08308202-ab6f-4e2f-b2a2-31e20cc9148a" providerId="ADAL" clId="{6295CEDF-EBE8-47A8-AB8B-8CA9790A9B68}" dt="2023-08-22T15:24:19.058" v="352"/>
          <ac:spMkLst>
            <pc:docMk/>
            <pc:sldMk cId="3788568537" sldId="276"/>
            <ac:spMk id="43" creationId="{E95EA955-2741-4E93-B49D-055076522618}"/>
          </ac:spMkLst>
        </pc:spChg>
        <pc:spChg chg="add mod">
          <ac:chgData name="Werner, Paula" userId="08308202-ab6f-4e2f-b2a2-31e20cc9148a" providerId="ADAL" clId="{6295CEDF-EBE8-47A8-AB8B-8CA9790A9B68}" dt="2023-08-22T15:24:19.058" v="352"/>
          <ac:spMkLst>
            <pc:docMk/>
            <pc:sldMk cId="3788568537" sldId="276"/>
            <ac:spMk id="44" creationId="{E313D203-FE4A-0BCC-09DF-33AAD18EDB38}"/>
          </ac:spMkLst>
        </pc:spChg>
        <pc:grpChg chg="add mod">
          <ac:chgData name="Werner, Paula" userId="08308202-ab6f-4e2f-b2a2-31e20cc9148a" providerId="ADAL" clId="{6295CEDF-EBE8-47A8-AB8B-8CA9790A9B68}" dt="2023-08-22T15:24:19.058" v="352"/>
          <ac:grpSpMkLst>
            <pc:docMk/>
            <pc:sldMk cId="3788568537" sldId="276"/>
            <ac:grpSpMk id="9" creationId="{C626D12E-C27A-1245-AC23-6564D165C4A1}"/>
          </ac:grpSpMkLst>
        </pc:grpChg>
        <pc:grpChg chg="mod">
          <ac:chgData name="Werner, Paula" userId="08308202-ab6f-4e2f-b2a2-31e20cc9148a" providerId="ADAL" clId="{6295CEDF-EBE8-47A8-AB8B-8CA9790A9B68}" dt="2023-08-22T15:24:19.058" v="352"/>
          <ac:grpSpMkLst>
            <pc:docMk/>
            <pc:sldMk cId="3788568537" sldId="276"/>
            <ac:grpSpMk id="10" creationId="{F13DDFE6-F90C-E2E8-B75A-CF10C284E086}"/>
          </ac:grpSpMkLst>
        </pc:grpChg>
        <pc:grpChg chg="mod">
          <ac:chgData name="Werner, Paula" userId="08308202-ab6f-4e2f-b2a2-31e20cc9148a" providerId="ADAL" clId="{6295CEDF-EBE8-47A8-AB8B-8CA9790A9B68}" dt="2023-08-22T15:24:19.058" v="352"/>
          <ac:grpSpMkLst>
            <pc:docMk/>
            <pc:sldMk cId="3788568537" sldId="276"/>
            <ac:grpSpMk id="13" creationId="{F0926B8D-2240-84D8-95E0-B93BC498EC43}"/>
          </ac:grpSpMkLst>
        </pc:grpChg>
        <pc:grpChg chg="mod">
          <ac:chgData name="Werner, Paula" userId="08308202-ab6f-4e2f-b2a2-31e20cc9148a" providerId="ADAL" clId="{6295CEDF-EBE8-47A8-AB8B-8CA9790A9B68}" dt="2023-08-22T15:24:19.058" v="352"/>
          <ac:grpSpMkLst>
            <pc:docMk/>
            <pc:sldMk cId="3788568537" sldId="276"/>
            <ac:grpSpMk id="22" creationId="{CEBCB896-31ED-8627-8F40-6470C1A51C63}"/>
          </ac:grpSpMkLst>
        </pc:grpChg>
        <pc:grpChg chg="mod">
          <ac:chgData name="Werner, Paula" userId="08308202-ab6f-4e2f-b2a2-31e20cc9148a" providerId="ADAL" clId="{6295CEDF-EBE8-47A8-AB8B-8CA9790A9B68}" dt="2023-08-22T15:24:19.058" v="352"/>
          <ac:grpSpMkLst>
            <pc:docMk/>
            <pc:sldMk cId="3788568537" sldId="276"/>
            <ac:grpSpMk id="23" creationId="{30EAAB09-3C7F-3AC6-BBCF-3494A22ED589}"/>
          </ac:grpSpMkLst>
        </pc:grpChg>
        <pc:grpChg chg="mod">
          <ac:chgData name="Werner, Paula" userId="08308202-ab6f-4e2f-b2a2-31e20cc9148a" providerId="ADAL" clId="{6295CEDF-EBE8-47A8-AB8B-8CA9790A9B68}" dt="2023-08-22T15:24:19.058" v="352"/>
          <ac:grpSpMkLst>
            <pc:docMk/>
            <pc:sldMk cId="3788568537" sldId="276"/>
            <ac:grpSpMk id="36" creationId="{AA08CD98-B14B-A801-68B8-09C6AF55CFA5}"/>
          </ac:grpSpMkLst>
        </pc:grpChg>
        <pc:picChg chg="add del mod">
          <ac:chgData name="Werner, Paula" userId="08308202-ab6f-4e2f-b2a2-31e20cc9148a" providerId="ADAL" clId="{6295CEDF-EBE8-47A8-AB8B-8CA9790A9B68}" dt="2023-08-22T15:23:23.463" v="347" actId="478"/>
          <ac:picMkLst>
            <pc:docMk/>
            <pc:sldMk cId="3788568537" sldId="276"/>
            <ac:picMk id="6" creationId="{88E75E19-198D-8612-019A-3D86DF75CE62}"/>
          </ac:picMkLst>
        </pc:picChg>
        <pc:picChg chg="add mod">
          <ac:chgData name="Werner, Paula" userId="08308202-ab6f-4e2f-b2a2-31e20cc9148a" providerId="ADAL" clId="{6295CEDF-EBE8-47A8-AB8B-8CA9790A9B68}" dt="2023-08-22T15:23:44.487" v="349" actId="1076"/>
          <ac:picMkLst>
            <pc:docMk/>
            <pc:sldMk cId="3788568537" sldId="276"/>
            <ac:picMk id="8" creationId="{E5E84DC8-2676-8D0C-8DDA-DFC513D60FEE}"/>
          </ac:picMkLst>
        </pc:picChg>
      </pc:sldChg>
      <pc:sldChg chg="addSp delSp modSp mod ord">
        <pc:chgData name="Werner, Paula" userId="08308202-ab6f-4e2f-b2a2-31e20cc9148a" providerId="ADAL" clId="{6295CEDF-EBE8-47A8-AB8B-8CA9790A9B68}" dt="2023-08-22T16:25:18.296" v="4065" actId="20577"/>
        <pc:sldMkLst>
          <pc:docMk/>
          <pc:sldMk cId="1230811489" sldId="277"/>
        </pc:sldMkLst>
        <pc:spChg chg="mod">
          <ac:chgData name="Werner, Paula" userId="08308202-ab6f-4e2f-b2a2-31e20cc9148a" providerId="ADAL" clId="{6295CEDF-EBE8-47A8-AB8B-8CA9790A9B68}" dt="2023-08-22T16:19:53.515" v="3488" actId="20577"/>
          <ac:spMkLst>
            <pc:docMk/>
            <pc:sldMk cId="1230811489" sldId="277"/>
            <ac:spMk id="2" creationId="{C71AE73E-6AA8-614A-212C-71D5A38E189F}"/>
          </ac:spMkLst>
        </pc:spChg>
        <pc:spChg chg="del">
          <ac:chgData name="Werner, Paula" userId="08308202-ab6f-4e2f-b2a2-31e20cc9148a" providerId="ADAL" clId="{6295CEDF-EBE8-47A8-AB8B-8CA9790A9B68}" dt="2023-08-22T16:21:16.838" v="3655" actId="478"/>
          <ac:spMkLst>
            <pc:docMk/>
            <pc:sldMk cId="1230811489" sldId="277"/>
            <ac:spMk id="4" creationId="{9A0DEC9C-7043-E7CE-77F0-A887E3F0C18D}"/>
          </ac:spMkLst>
        </pc:spChg>
        <pc:spChg chg="add mod">
          <ac:chgData name="Werner, Paula" userId="08308202-ab6f-4e2f-b2a2-31e20cc9148a" providerId="ADAL" clId="{6295CEDF-EBE8-47A8-AB8B-8CA9790A9B68}" dt="2023-08-22T16:25:18.296" v="4065" actId="20577"/>
          <ac:spMkLst>
            <pc:docMk/>
            <pc:sldMk cId="1230811489" sldId="277"/>
            <ac:spMk id="6" creationId="{AEC4850A-F868-F2BD-4007-3FADC247CE77}"/>
          </ac:spMkLst>
        </pc:spChg>
        <pc:picChg chg="add mod">
          <ac:chgData name="Werner, Paula" userId="08308202-ab6f-4e2f-b2a2-31e20cc9148a" providerId="ADAL" clId="{6295CEDF-EBE8-47A8-AB8B-8CA9790A9B68}" dt="2023-08-22T16:21:17.709" v="3656"/>
          <ac:picMkLst>
            <pc:docMk/>
            <pc:sldMk cId="1230811489" sldId="277"/>
            <ac:picMk id="7" creationId="{2ADA9B6E-B05C-6C3F-4095-68B02F03204E}"/>
          </ac:picMkLst>
        </pc:picChg>
      </pc:sldChg>
      <pc:sldChg chg="addSp delSp modSp add mod">
        <pc:chgData name="Werner, Paula" userId="08308202-ab6f-4e2f-b2a2-31e20cc9148a" providerId="ADAL" clId="{6295CEDF-EBE8-47A8-AB8B-8CA9790A9B68}" dt="2023-08-22T16:38:56.617" v="4088" actId="478"/>
        <pc:sldMkLst>
          <pc:docMk/>
          <pc:sldMk cId="526089701" sldId="278"/>
        </pc:sldMkLst>
        <pc:spChg chg="mod">
          <ac:chgData name="Werner, Paula" userId="08308202-ab6f-4e2f-b2a2-31e20cc9148a" providerId="ADAL" clId="{6295CEDF-EBE8-47A8-AB8B-8CA9790A9B68}" dt="2023-08-22T15:09:11.843" v="187" actId="20577"/>
          <ac:spMkLst>
            <pc:docMk/>
            <pc:sldMk cId="526089701" sldId="278"/>
            <ac:spMk id="2" creationId="{00000000-0000-0000-0000-000000000000}"/>
          </ac:spMkLst>
        </pc:spChg>
        <pc:spChg chg="mod">
          <ac:chgData name="Werner, Paula" userId="08308202-ab6f-4e2f-b2a2-31e20cc9148a" providerId="ADAL" clId="{6295CEDF-EBE8-47A8-AB8B-8CA9790A9B68}" dt="2023-08-22T15:25:15.505" v="363" actId="403"/>
          <ac:spMkLst>
            <pc:docMk/>
            <pc:sldMk cId="526089701" sldId="278"/>
            <ac:spMk id="3" creationId="{00000000-0000-0000-0000-000000000000}"/>
          </ac:spMkLst>
        </pc:spChg>
        <pc:spChg chg="mod">
          <ac:chgData name="Werner, Paula" userId="08308202-ab6f-4e2f-b2a2-31e20cc9148a" providerId="ADAL" clId="{6295CEDF-EBE8-47A8-AB8B-8CA9790A9B68}" dt="2023-08-22T15:24:23.677" v="353"/>
          <ac:spMkLst>
            <pc:docMk/>
            <pc:sldMk cId="526089701" sldId="278"/>
            <ac:spMk id="8" creationId="{173F11BA-A083-24DD-2176-68F9C0706FBA}"/>
          </ac:spMkLst>
        </pc:spChg>
        <pc:spChg chg="mod">
          <ac:chgData name="Werner, Paula" userId="08308202-ab6f-4e2f-b2a2-31e20cc9148a" providerId="ADAL" clId="{6295CEDF-EBE8-47A8-AB8B-8CA9790A9B68}" dt="2023-08-22T15:24:23.677" v="353"/>
          <ac:spMkLst>
            <pc:docMk/>
            <pc:sldMk cId="526089701" sldId="278"/>
            <ac:spMk id="9" creationId="{52494F9B-C739-5DDF-7BCF-FCDBDC51286E}"/>
          </ac:spMkLst>
        </pc:spChg>
        <pc:spChg chg="mod">
          <ac:chgData name="Werner, Paula" userId="08308202-ab6f-4e2f-b2a2-31e20cc9148a" providerId="ADAL" clId="{6295CEDF-EBE8-47A8-AB8B-8CA9790A9B68}" dt="2023-08-22T15:24:23.677" v="353"/>
          <ac:spMkLst>
            <pc:docMk/>
            <pc:sldMk cId="526089701" sldId="278"/>
            <ac:spMk id="10" creationId="{FFA9AD09-0F2E-9070-9D54-92FA529D7622}"/>
          </ac:spMkLst>
        </pc:spChg>
        <pc:spChg chg="mod">
          <ac:chgData name="Werner, Paula" userId="08308202-ab6f-4e2f-b2a2-31e20cc9148a" providerId="ADAL" clId="{6295CEDF-EBE8-47A8-AB8B-8CA9790A9B68}" dt="2023-08-22T15:24:23.677" v="353"/>
          <ac:spMkLst>
            <pc:docMk/>
            <pc:sldMk cId="526089701" sldId="278"/>
            <ac:spMk id="11" creationId="{3659CF39-9971-75B7-C877-8D6371E51196}"/>
          </ac:spMkLst>
        </pc:spChg>
        <pc:spChg chg="mod">
          <ac:chgData name="Werner, Paula" userId="08308202-ab6f-4e2f-b2a2-31e20cc9148a" providerId="ADAL" clId="{6295CEDF-EBE8-47A8-AB8B-8CA9790A9B68}" dt="2023-08-22T15:24:23.677" v="353"/>
          <ac:spMkLst>
            <pc:docMk/>
            <pc:sldMk cId="526089701" sldId="278"/>
            <ac:spMk id="13" creationId="{83777606-9D38-ECC9-55D5-0DE0F784B2C3}"/>
          </ac:spMkLst>
        </pc:spChg>
        <pc:spChg chg="mod">
          <ac:chgData name="Werner, Paula" userId="08308202-ab6f-4e2f-b2a2-31e20cc9148a" providerId="ADAL" clId="{6295CEDF-EBE8-47A8-AB8B-8CA9790A9B68}" dt="2023-08-22T15:24:23.677" v="353"/>
          <ac:spMkLst>
            <pc:docMk/>
            <pc:sldMk cId="526089701" sldId="278"/>
            <ac:spMk id="14" creationId="{21A2BD85-66BE-E81D-749F-68D29E7E115B}"/>
          </ac:spMkLst>
        </pc:spChg>
        <pc:spChg chg="mod">
          <ac:chgData name="Werner, Paula" userId="08308202-ab6f-4e2f-b2a2-31e20cc9148a" providerId="ADAL" clId="{6295CEDF-EBE8-47A8-AB8B-8CA9790A9B68}" dt="2023-08-22T15:24:23.677" v="353"/>
          <ac:spMkLst>
            <pc:docMk/>
            <pc:sldMk cId="526089701" sldId="278"/>
            <ac:spMk id="15" creationId="{F672C021-F5AA-BD35-E758-101BBBBE7189}"/>
          </ac:spMkLst>
        </pc:spChg>
        <pc:spChg chg="mod">
          <ac:chgData name="Werner, Paula" userId="08308202-ab6f-4e2f-b2a2-31e20cc9148a" providerId="ADAL" clId="{6295CEDF-EBE8-47A8-AB8B-8CA9790A9B68}" dt="2023-08-22T15:24:23.677" v="353"/>
          <ac:spMkLst>
            <pc:docMk/>
            <pc:sldMk cId="526089701" sldId="278"/>
            <ac:spMk id="16" creationId="{A2D5051C-DF47-4AC1-7051-4A4B8F4D2D35}"/>
          </ac:spMkLst>
        </pc:spChg>
        <pc:spChg chg="mod">
          <ac:chgData name="Werner, Paula" userId="08308202-ab6f-4e2f-b2a2-31e20cc9148a" providerId="ADAL" clId="{6295CEDF-EBE8-47A8-AB8B-8CA9790A9B68}" dt="2023-08-22T15:24:23.677" v="353"/>
          <ac:spMkLst>
            <pc:docMk/>
            <pc:sldMk cId="526089701" sldId="278"/>
            <ac:spMk id="19" creationId="{5ED53A8A-B95D-FEFA-DC48-7B94E2EE9C97}"/>
          </ac:spMkLst>
        </pc:spChg>
        <pc:spChg chg="mod">
          <ac:chgData name="Werner, Paula" userId="08308202-ab6f-4e2f-b2a2-31e20cc9148a" providerId="ADAL" clId="{6295CEDF-EBE8-47A8-AB8B-8CA9790A9B68}" dt="2023-08-22T15:24:23.677" v="353"/>
          <ac:spMkLst>
            <pc:docMk/>
            <pc:sldMk cId="526089701" sldId="278"/>
            <ac:spMk id="20" creationId="{A2F70041-1BBC-5147-F678-03D38A51FBC3}"/>
          </ac:spMkLst>
        </pc:spChg>
        <pc:spChg chg="mod">
          <ac:chgData name="Werner, Paula" userId="08308202-ab6f-4e2f-b2a2-31e20cc9148a" providerId="ADAL" clId="{6295CEDF-EBE8-47A8-AB8B-8CA9790A9B68}" dt="2023-08-22T15:24:23.677" v="353"/>
          <ac:spMkLst>
            <pc:docMk/>
            <pc:sldMk cId="526089701" sldId="278"/>
            <ac:spMk id="21" creationId="{5C746F2E-37AA-A54D-FDE7-C865E1A3372E}"/>
          </ac:spMkLst>
        </pc:spChg>
        <pc:spChg chg="mod">
          <ac:chgData name="Werner, Paula" userId="08308202-ab6f-4e2f-b2a2-31e20cc9148a" providerId="ADAL" clId="{6295CEDF-EBE8-47A8-AB8B-8CA9790A9B68}" dt="2023-08-22T15:24:23.677" v="353"/>
          <ac:spMkLst>
            <pc:docMk/>
            <pc:sldMk cId="526089701" sldId="278"/>
            <ac:spMk id="22" creationId="{C2E6106B-6086-A7D3-B893-BA2ACAAC94C4}"/>
          </ac:spMkLst>
        </pc:spChg>
        <pc:spChg chg="mod">
          <ac:chgData name="Werner, Paula" userId="08308202-ab6f-4e2f-b2a2-31e20cc9148a" providerId="ADAL" clId="{6295CEDF-EBE8-47A8-AB8B-8CA9790A9B68}" dt="2023-08-22T15:24:23.677" v="353"/>
          <ac:spMkLst>
            <pc:docMk/>
            <pc:sldMk cId="526089701" sldId="278"/>
            <ac:spMk id="23" creationId="{762E623C-B3CC-052C-9081-8E9CDAEAEDCE}"/>
          </ac:spMkLst>
        </pc:spChg>
        <pc:spChg chg="mod">
          <ac:chgData name="Werner, Paula" userId="08308202-ab6f-4e2f-b2a2-31e20cc9148a" providerId="ADAL" clId="{6295CEDF-EBE8-47A8-AB8B-8CA9790A9B68}" dt="2023-08-22T15:24:23.677" v="353"/>
          <ac:spMkLst>
            <pc:docMk/>
            <pc:sldMk cId="526089701" sldId="278"/>
            <ac:spMk id="24" creationId="{BB717DDD-95EA-295C-6193-5352F7204D98}"/>
          </ac:spMkLst>
        </pc:spChg>
        <pc:spChg chg="mod">
          <ac:chgData name="Werner, Paula" userId="08308202-ab6f-4e2f-b2a2-31e20cc9148a" providerId="ADAL" clId="{6295CEDF-EBE8-47A8-AB8B-8CA9790A9B68}" dt="2023-08-22T15:24:23.677" v="353"/>
          <ac:spMkLst>
            <pc:docMk/>
            <pc:sldMk cId="526089701" sldId="278"/>
            <ac:spMk id="25" creationId="{DFBC5D4D-1494-64A9-BD48-C78F330FEB3F}"/>
          </ac:spMkLst>
        </pc:spChg>
        <pc:spChg chg="mod">
          <ac:chgData name="Werner, Paula" userId="08308202-ab6f-4e2f-b2a2-31e20cc9148a" providerId="ADAL" clId="{6295CEDF-EBE8-47A8-AB8B-8CA9790A9B68}" dt="2023-08-22T15:24:23.677" v="353"/>
          <ac:spMkLst>
            <pc:docMk/>
            <pc:sldMk cId="526089701" sldId="278"/>
            <ac:spMk id="26" creationId="{8BCE2280-49A9-CA56-5512-7AFA7CAE6FEC}"/>
          </ac:spMkLst>
        </pc:spChg>
        <pc:spChg chg="mod">
          <ac:chgData name="Werner, Paula" userId="08308202-ab6f-4e2f-b2a2-31e20cc9148a" providerId="ADAL" clId="{6295CEDF-EBE8-47A8-AB8B-8CA9790A9B68}" dt="2023-08-22T15:24:23.677" v="353"/>
          <ac:spMkLst>
            <pc:docMk/>
            <pc:sldMk cId="526089701" sldId="278"/>
            <ac:spMk id="27" creationId="{482E6B6D-28E6-E40B-9E3E-929251D69AD7}"/>
          </ac:spMkLst>
        </pc:spChg>
        <pc:spChg chg="mod">
          <ac:chgData name="Werner, Paula" userId="08308202-ab6f-4e2f-b2a2-31e20cc9148a" providerId="ADAL" clId="{6295CEDF-EBE8-47A8-AB8B-8CA9790A9B68}" dt="2023-08-22T15:24:23.677" v="353"/>
          <ac:spMkLst>
            <pc:docMk/>
            <pc:sldMk cId="526089701" sldId="278"/>
            <ac:spMk id="28" creationId="{299FA9BF-ED5A-4B65-A918-D5E25B363767}"/>
          </ac:spMkLst>
        </pc:spChg>
        <pc:spChg chg="mod">
          <ac:chgData name="Werner, Paula" userId="08308202-ab6f-4e2f-b2a2-31e20cc9148a" providerId="ADAL" clId="{6295CEDF-EBE8-47A8-AB8B-8CA9790A9B68}" dt="2023-08-22T15:24:23.677" v="353"/>
          <ac:spMkLst>
            <pc:docMk/>
            <pc:sldMk cId="526089701" sldId="278"/>
            <ac:spMk id="29" creationId="{5EFE5A8D-0812-14C3-5DD3-4362E6ADE041}"/>
          </ac:spMkLst>
        </pc:spChg>
        <pc:spChg chg="mod">
          <ac:chgData name="Werner, Paula" userId="08308202-ab6f-4e2f-b2a2-31e20cc9148a" providerId="ADAL" clId="{6295CEDF-EBE8-47A8-AB8B-8CA9790A9B68}" dt="2023-08-22T15:24:23.677" v="353"/>
          <ac:spMkLst>
            <pc:docMk/>
            <pc:sldMk cId="526089701" sldId="278"/>
            <ac:spMk id="30" creationId="{419A945E-7D24-604E-7532-2BA5C1653BE7}"/>
          </ac:spMkLst>
        </pc:spChg>
        <pc:spChg chg="mod">
          <ac:chgData name="Werner, Paula" userId="08308202-ab6f-4e2f-b2a2-31e20cc9148a" providerId="ADAL" clId="{6295CEDF-EBE8-47A8-AB8B-8CA9790A9B68}" dt="2023-08-22T15:24:23.677" v="353"/>
          <ac:spMkLst>
            <pc:docMk/>
            <pc:sldMk cId="526089701" sldId="278"/>
            <ac:spMk id="32" creationId="{B4851E72-3EC9-BFB0-9F92-523E64B986EB}"/>
          </ac:spMkLst>
        </pc:spChg>
        <pc:spChg chg="mod">
          <ac:chgData name="Werner, Paula" userId="08308202-ab6f-4e2f-b2a2-31e20cc9148a" providerId="ADAL" clId="{6295CEDF-EBE8-47A8-AB8B-8CA9790A9B68}" dt="2023-08-22T15:24:23.677" v="353"/>
          <ac:spMkLst>
            <pc:docMk/>
            <pc:sldMk cId="526089701" sldId="278"/>
            <ac:spMk id="33" creationId="{452E20F2-B48C-F622-A7C0-B84F246A11AF}"/>
          </ac:spMkLst>
        </pc:spChg>
        <pc:spChg chg="mod">
          <ac:chgData name="Werner, Paula" userId="08308202-ab6f-4e2f-b2a2-31e20cc9148a" providerId="ADAL" clId="{6295CEDF-EBE8-47A8-AB8B-8CA9790A9B68}" dt="2023-08-22T15:24:23.677" v="353"/>
          <ac:spMkLst>
            <pc:docMk/>
            <pc:sldMk cId="526089701" sldId="278"/>
            <ac:spMk id="34" creationId="{E55FFAA6-C818-7830-03AC-50628365C0DF}"/>
          </ac:spMkLst>
        </pc:spChg>
        <pc:spChg chg="mod">
          <ac:chgData name="Werner, Paula" userId="08308202-ab6f-4e2f-b2a2-31e20cc9148a" providerId="ADAL" clId="{6295CEDF-EBE8-47A8-AB8B-8CA9790A9B68}" dt="2023-08-22T15:24:23.677" v="353"/>
          <ac:spMkLst>
            <pc:docMk/>
            <pc:sldMk cId="526089701" sldId="278"/>
            <ac:spMk id="35" creationId="{56D96D0E-8A97-BC84-A550-9D88315A2EF4}"/>
          </ac:spMkLst>
        </pc:spChg>
        <pc:spChg chg="mod">
          <ac:chgData name="Werner, Paula" userId="08308202-ab6f-4e2f-b2a2-31e20cc9148a" providerId="ADAL" clId="{6295CEDF-EBE8-47A8-AB8B-8CA9790A9B68}" dt="2023-08-22T15:24:23.677" v="353"/>
          <ac:spMkLst>
            <pc:docMk/>
            <pc:sldMk cId="526089701" sldId="278"/>
            <ac:spMk id="36" creationId="{7871235C-131E-FF46-4BA7-C0B8144BDD3D}"/>
          </ac:spMkLst>
        </pc:spChg>
        <pc:spChg chg="mod">
          <ac:chgData name="Werner, Paula" userId="08308202-ab6f-4e2f-b2a2-31e20cc9148a" providerId="ADAL" clId="{6295CEDF-EBE8-47A8-AB8B-8CA9790A9B68}" dt="2023-08-22T15:24:23.677" v="353"/>
          <ac:spMkLst>
            <pc:docMk/>
            <pc:sldMk cId="526089701" sldId="278"/>
            <ac:spMk id="37" creationId="{EADFE137-DD69-58E3-2821-811B5DFB84EC}"/>
          </ac:spMkLst>
        </pc:spChg>
        <pc:spChg chg="add mod">
          <ac:chgData name="Werner, Paula" userId="08308202-ab6f-4e2f-b2a2-31e20cc9148a" providerId="ADAL" clId="{6295CEDF-EBE8-47A8-AB8B-8CA9790A9B68}" dt="2023-08-22T15:24:23.677" v="353"/>
          <ac:spMkLst>
            <pc:docMk/>
            <pc:sldMk cId="526089701" sldId="278"/>
            <ac:spMk id="38" creationId="{5D962613-6B3A-EFD3-BA04-63C53C9A300D}"/>
          </ac:spMkLst>
        </pc:spChg>
        <pc:spChg chg="add mod">
          <ac:chgData name="Werner, Paula" userId="08308202-ab6f-4e2f-b2a2-31e20cc9148a" providerId="ADAL" clId="{6295CEDF-EBE8-47A8-AB8B-8CA9790A9B68}" dt="2023-08-22T15:24:23.677" v="353"/>
          <ac:spMkLst>
            <pc:docMk/>
            <pc:sldMk cId="526089701" sldId="278"/>
            <ac:spMk id="39" creationId="{2FED738B-0BFE-1F1C-DB31-F7176B66887F}"/>
          </ac:spMkLst>
        </pc:spChg>
        <pc:grpChg chg="add mod">
          <ac:chgData name="Werner, Paula" userId="08308202-ab6f-4e2f-b2a2-31e20cc9148a" providerId="ADAL" clId="{6295CEDF-EBE8-47A8-AB8B-8CA9790A9B68}" dt="2023-08-22T15:24:23.677" v="353"/>
          <ac:grpSpMkLst>
            <pc:docMk/>
            <pc:sldMk cId="526089701" sldId="278"/>
            <ac:grpSpMk id="5" creationId="{9124E5F9-5DF8-90DF-BEC4-9BCD6012D022}"/>
          </ac:grpSpMkLst>
        </pc:grpChg>
        <pc:grpChg chg="mod">
          <ac:chgData name="Werner, Paula" userId="08308202-ab6f-4e2f-b2a2-31e20cc9148a" providerId="ADAL" clId="{6295CEDF-EBE8-47A8-AB8B-8CA9790A9B68}" dt="2023-08-22T15:24:23.677" v="353"/>
          <ac:grpSpMkLst>
            <pc:docMk/>
            <pc:sldMk cId="526089701" sldId="278"/>
            <ac:grpSpMk id="6" creationId="{793021A9-48A5-B623-9C11-AB9874122E7D}"/>
          </ac:grpSpMkLst>
        </pc:grpChg>
        <pc:grpChg chg="mod">
          <ac:chgData name="Werner, Paula" userId="08308202-ab6f-4e2f-b2a2-31e20cc9148a" providerId="ADAL" clId="{6295CEDF-EBE8-47A8-AB8B-8CA9790A9B68}" dt="2023-08-22T15:24:23.677" v="353"/>
          <ac:grpSpMkLst>
            <pc:docMk/>
            <pc:sldMk cId="526089701" sldId="278"/>
            <ac:grpSpMk id="7" creationId="{13BCE4BA-0651-E149-AB2F-E6AF1B989F5C}"/>
          </ac:grpSpMkLst>
        </pc:grpChg>
        <pc:grpChg chg="mod">
          <ac:chgData name="Werner, Paula" userId="08308202-ab6f-4e2f-b2a2-31e20cc9148a" providerId="ADAL" clId="{6295CEDF-EBE8-47A8-AB8B-8CA9790A9B68}" dt="2023-08-22T15:24:23.677" v="353"/>
          <ac:grpSpMkLst>
            <pc:docMk/>
            <pc:sldMk cId="526089701" sldId="278"/>
            <ac:grpSpMk id="17" creationId="{98EEEF6B-9FC3-9B70-C8DE-B823BAF490E7}"/>
          </ac:grpSpMkLst>
        </pc:grpChg>
        <pc:grpChg chg="mod">
          <ac:chgData name="Werner, Paula" userId="08308202-ab6f-4e2f-b2a2-31e20cc9148a" providerId="ADAL" clId="{6295CEDF-EBE8-47A8-AB8B-8CA9790A9B68}" dt="2023-08-22T15:24:23.677" v="353"/>
          <ac:grpSpMkLst>
            <pc:docMk/>
            <pc:sldMk cId="526089701" sldId="278"/>
            <ac:grpSpMk id="18" creationId="{AFB7CC5A-107F-4190-8309-73A6B6A24EF5}"/>
          </ac:grpSpMkLst>
        </pc:grpChg>
        <pc:grpChg chg="mod">
          <ac:chgData name="Werner, Paula" userId="08308202-ab6f-4e2f-b2a2-31e20cc9148a" providerId="ADAL" clId="{6295CEDF-EBE8-47A8-AB8B-8CA9790A9B68}" dt="2023-08-22T15:24:23.677" v="353"/>
          <ac:grpSpMkLst>
            <pc:docMk/>
            <pc:sldMk cId="526089701" sldId="278"/>
            <ac:grpSpMk id="31" creationId="{FD6686CB-9032-F679-2755-CFD677DED12F}"/>
          </ac:grpSpMkLst>
        </pc:grpChg>
        <pc:picChg chg="add mod">
          <ac:chgData name="Werner, Paula" userId="08308202-ab6f-4e2f-b2a2-31e20cc9148a" providerId="ADAL" clId="{6295CEDF-EBE8-47A8-AB8B-8CA9790A9B68}" dt="2023-08-22T15:27:28.628" v="365" actId="1076"/>
          <ac:picMkLst>
            <pc:docMk/>
            <pc:sldMk cId="526089701" sldId="278"/>
            <ac:picMk id="41" creationId="{4CD55C3C-A644-2A21-7670-C6047588851F}"/>
          </ac:picMkLst>
        </pc:picChg>
        <pc:picChg chg="add del mod">
          <ac:chgData name="Werner, Paula" userId="08308202-ab6f-4e2f-b2a2-31e20cc9148a" providerId="ADAL" clId="{6295CEDF-EBE8-47A8-AB8B-8CA9790A9B68}" dt="2023-08-22T16:38:56.617" v="4088" actId="478"/>
          <ac:picMkLst>
            <pc:docMk/>
            <pc:sldMk cId="526089701" sldId="278"/>
            <ac:picMk id="42" creationId="{BF1B941C-FD7B-5AB1-F526-22E71FE2BD1F}"/>
          </ac:picMkLst>
        </pc:picChg>
      </pc:sldChg>
      <pc:sldChg chg="addSp delSp modSp add mod">
        <pc:chgData name="Werner, Paula" userId="08308202-ab6f-4e2f-b2a2-31e20cc9148a" providerId="ADAL" clId="{6295CEDF-EBE8-47A8-AB8B-8CA9790A9B68}" dt="2023-08-22T15:29:19.308" v="376" actId="1076"/>
        <pc:sldMkLst>
          <pc:docMk/>
          <pc:sldMk cId="1249382055" sldId="279"/>
        </pc:sldMkLst>
        <pc:spChg chg="mod">
          <ac:chgData name="Werner, Paula" userId="08308202-ab6f-4e2f-b2a2-31e20cc9148a" providerId="ADAL" clId="{6295CEDF-EBE8-47A8-AB8B-8CA9790A9B68}" dt="2023-08-22T15:09:15.954" v="189" actId="20577"/>
          <ac:spMkLst>
            <pc:docMk/>
            <pc:sldMk cId="1249382055" sldId="279"/>
            <ac:spMk id="2" creationId="{00000000-0000-0000-0000-000000000000}"/>
          </ac:spMkLst>
        </pc:spChg>
        <pc:spChg chg="mod">
          <ac:chgData name="Werner, Paula" userId="08308202-ab6f-4e2f-b2a2-31e20cc9148a" providerId="ADAL" clId="{6295CEDF-EBE8-47A8-AB8B-8CA9790A9B68}" dt="2023-08-22T15:28:29.676" v="372" actId="14100"/>
          <ac:spMkLst>
            <pc:docMk/>
            <pc:sldMk cId="1249382055" sldId="279"/>
            <ac:spMk id="3" creationId="{00000000-0000-0000-0000-000000000000}"/>
          </ac:spMkLst>
        </pc:spChg>
        <pc:spChg chg="mod">
          <ac:chgData name="Werner, Paula" userId="08308202-ab6f-4e2f-b2a2-31e20cc9148a" providerId="ADAL" clId="{6295CEDF-EBE8-47A8-AB8B-8CA9790A9B68}" dt="2023-08-22T15:24:27.340" v="354"/>
          <ac:spMkLst>
            <pc:docMk/>
            <pc:sldMk cId="1249382055" sldId="279"/>
            <ac:spMk id="8" creationId="{8B6FC767-97E8-4FD9-16E1-5BBB9C13C6F7}"/>
          </ac:spMkLst>
        </pc:spChg>
        <pc:spChg chg="mod">
          <ac:chgData name="Werner, Paula" userId="08308202-ab6f-4e2f-b2a2-31e20cc9148a" providerId="ADAL" clId="{6295CEDF-EBE8-47A8-AB8B-8CA9790A9B68}" dt="2023-08-22T15:24:27.340" v="354"/>
          <ac:spMkLst>
            <pc:docMk/>
            <pc:sldMk cId="1249382055" sldId="279"/>
            <ac:spMk id="9" creationId="{F3453B25-2DF6-2713-673B-83482CD62474}"/>
          </ac:spMkLst>
        </pc:spChg>
        <pc:spChg chg="mod">
          <ac:chgData name="Werner, Paula" userId="08308202-ab6f-4e2f-b2a2-31e20cc9148a" providerId="ADAL" clId="{6295CEDF-EBE8-47A8-AB8B-8CA9790A9B68}" dt="2023-08-22T15:24:27.340" v="354"/>
          <ac:spMkLst>
            <pc:docMk/>
            <pc:sldMk cId="1249382055" sldId="279"/>
            <ac:spMk id="10" creationId="{ADABDDCB-5ACD-BE94-9027-772E66CC7914}"/>
          </ac:spMkLst>
        </pc:spChg>
        <pc:spChg chg="mod">
          <ac:chgData name="Werner, Paula" userId="08308202-ab6f-4e2f-b2a2-31e20cc9148a" providerId="ADAL" clId="{6295CEDF-EBE8-47A8-AB8B-8CA9790A9B68}" dt="2023-08-22T15:24:27.340" v="354"/>
          <ac:spMkLst>
            <pc:docMk/>
            <pc:sldMk cId="1249382055" sldId="279"/>
            <ac:spMk id="11" creationId="{7047FB26-D2CB-9375-934C-8DEF61CF4ACC}"/>
          </ac:spMkLst>
        </pc:spChg>
        <pc:spChg chg="mod">
          <ac:chgData name="Werner, Paula" userId="08308202-ab6f-4e2f-b2a2-31e20cc9148a" providerId="ADAL" clId="{6295CEDF-EBE8-47A8-AB8B-8CA9790A9B68}" dt="2023-08-22T15:24:27.340" v="354"/>
          <ac:spMkLst>
            <pc:docMk/>
            <pc:sldMk cId="1249382055" sldId="279"/>
            <ac:spMk id="13" creationId="{7C87E3DB-ECD9-C23D-60A5-08D0CBEAE09B}"/>
          </ac:spMkLst>
        </pc:spChg>
        <pc:spChg chg="mod">
          <ac:chgData name="Werner, Paula" userId="08308202-ab6f-4e2f-b2a2-31e20cc9148a" providerId="ADAL" clId="{6295CEDF-EBE8-47A8-AB8B-8CA9790A9B68}" dt="2023-08-22T15:24:27.340" v="354"/>
          <ac:spMkLst>
            <pc:docMk/>
            <pc:sldMk cId="1249382055" sldId="279"/>
            <ac:spMk id="14" creationId="{B50E9FBA-A242-C585-F57E-E1452EAD7861}"/>
          </ac:spMkLst>
        </pc:spChg>
        <pc:spChg chg="mod">
          <ac:chgData name="Werner, Paula" userId="08308202-ab6f-4e2f-b2a2-31e20cc9148a" providerId="ADAL" clId="{6295CEDF-EBE8-47A8-AB8B-8CA9790A9B68}" dt="2023-08-22T15:24:27.340" v="354"/>
          <ac:spMkLst>
            <pc:docMk/>
            <pc:sldMk cId="1249382055" sldId="279"/>
            <ac:spMk id="15" creationId="{FCA42965-D416-A16A-6E36-B23C3C9E8C6C}"/>
          </ac:spMkLst>
        </pc:spChg>
        <pc:spChg chg="mod">
          <ac:chgData name="Werner, Paula" userId="08308202-ab6f-4e2f-b2a2-31e20cc9148a" providerId="ADAL" clId="{6295CEDF-EBE8-47A8-AB8B-8CA9790A9B68}" dt="2023-08-22T15:24:27.340" v="354"/>
          <ac:spMkLst>
            <pc:docMk/>
            <pc:sldMk cId="1249382055" sldId="279"/>
            <ac:spMk id="16" creationId="{7C2506A1-063D-968D-0E2F-8853B9A6ED57}"/>
          </ac:spMkLst>
        </pc:spChg>
        <pc:spChg chg="mod">
          <ac:chgData name="Werner, Paula" userId="08308202-ab6f-4e2f-b2a2-31e20cc9148a" providerId="ADAL" clId="{6295CEDF-EBE8-47A8-AB8B-8CA9790A9B68}" dt="2023-08-22T15:24:27.340" v="354"/>
          <ac:spMkLst>
            <pc:docMk/>
            <pc:sldMk cId="1249382055" sldId="279"/>
            <ac:spMk id="19" creationId="{D0AF61E8-1832-A7F7-7BF5-50F930064AB2}"/>
          </ac:spMkLst>
        </pc:spChg>
        <pc:spChg chg="mod">
          <ac:chgData name="Werner, Paula" userId="08308202-ab6f-4e2f-b2a2-31e20cc9148a" providerId="ADAL" clId="{6295CEDF-EBE8-47A8-AB8B-8CA9790A9B68}" dt="2023-08-22T15:24:27.340" v="354"/>
          <ac:spMkLst>
            <pc:docMk/>
            <pc:sldMk cId="1249382055" sldId="279"/>
            <ac:spMk id="20" creationId="{4C84F512-F76B-3A68-7363-0AD9D83E3FDA}"/>
          </ac:spMkLst>
        </pc:spChg>
        <pc:spChg chg="mod">
          <ac:chgData name="Werner, Paula" userId="08308202-ab6f-4e2f-b2a2-31e20cc9148a" providerId="ADAL" clId="{6295CEDF-EBE8-47A8-AB8B-8CA9790A9B68}" dt="2023-08-22T15:24:27.340" v="354"/>
          <ac:spMkLst>
            <pc:docMk/>
            <pc:sldMk cId="1249382055" sldId="279"/>
            <ac:spMk id="21" creationId="{FFF5E734-7D29-F34C-1157-B8A75757A7C8}"/>
          </ac:spMkLst>
        </pc:spChg>
        <pc:spChg chg="mod">
          <ac:chgData name="Werner, Paula" userId="08308202-ab6f-4e2f-b2a2-31e20cc9148a" providerId="ADAL" clId="{6295CEDF-EBE8-47A8-AB8B-8CA9790A9B68}" dt="2023-08-22T15:24:27.340" v="354"/>
          <ac:spMkLst>
            <pc:docMk/>
            <pc:sldMk cId="1249382055" sldId="279"/>
            <ac:spMk id="22" creationId="{F5C76699-7BD3-8920-0A31-D4FCAAF5015D}"/>
          </ac:spMkLst>
        </pc:spChg>
        <pc:spChg chg="mod">
          <ac:chgData name="Werner, Paula" userId="08308202-ab6f-4e2f-b2a2-31e20cc9148a" providerId="ADAL" clId="{6295CEDF-EBE8-47A8-AB8B-8CA9790A9B68}" dt="2023-08-22T15:24:27.340" v="354"/>
          <ac:spMkLst>
            <pc:docMk/>
            <pc:sldMk cId="1249382055" sldId="279"/>
            <ac:spMk id="23" creationId="{193699CB-D984-0219-239B-8C32BAE932B4}"/>
          </ac:spMkLst>
        </pc:spChg>
        <pc:spChg chg="mod">
          <ac:chgData name="Werner, Paula" userId="08308202-ab6f-4e2f-b2a2-31e20cc9148a" providerId="ADAL" clId="{6295CEDF-EBE8-47A8-AB8B-8CA9790A9B68}" dt="2023-08-22T15:24:27.340" v="354"/>
          <ac:spMkLst>
            <pc:docMk/>
            <pc:sldMk cId="1249382055" sldId="279"/>
            <ac:spMk id="24" creationId="{245A34F7-9E6B-B80F-CBFF-63A450F361B1}"/>
          </ac:spMkLst>
        </pc:spChg>
        <pc:spChg chg="mod">
          <ac:chgData name="Werner, Paula" userId="08308202-ab6f-4e2f-b2a2-31e20cc9148a" providerId="ADAL" clId="{6295CEDF-EBE8-47A8-AB8B-8CA9790A9B68}" dt="2023-08-22T15:24:27.340" v="354"/>
          <ac:spMkLst>
            <pc:docMk/>
            <pc:sldMk cId="1249382055" sldId="279"/>
            <ac:spMk id="25" creationId="{E34A5A7A-E08D-909C-CB59-49408FF5F0DE}"/>
          </ac:spMkLst>
        </pc:spChg>
        <pc:spChg chg="mod">
          <ac:chgData name="Werner, Paula" userId="08308202-ab6f-4e2f-b2a2-31e20cc9148a" providerId="ADAL" clId="{6295CEDF-EBE8-47A8-AB8B-8CA9790A9B68}" dt="2023-08-22T15:24:27.340" v="354"/>
          <ac:spMkLst>
            <pc:docMk/>
            <pc:sldMk cId="1249382055" sldId="279"/>
            <ac:spMk id="26" creationId="{BBA1314A-9586-281F-CC01-4C9FA8CA6EF9}"/>
          </ac:spMkLst>
        </pc:spChg>
        <pc:spChg chg="mod">
          <ac:chgData name="Werner, Paula" userId="08308202-ab6f-4e2f-b2a2-31e20cc9148a" providerId="ADAL" clId="{6295CEDF-EBE8-47A8-AB8B-8CA9790A9B68}" dt="2023-08-22T15:24:27.340" v="354"/>
          <ac:spMkLst>
            <pc:docMk/>
            <pc:sldMk cId="1249382055" sldId="279"/>
            <ac:spMk id="27" creationId="{6D84BE30-FF07-DFAE-58DD-ED8C9FBE8FDE}"/>
          </ac:spMkLst>
        </pc:spChg>
        <pc:spChg chg="mod">
          <ac:chgData name="Werner, Paula" userId="08308202-ab6f-4e2f-b2a2-31e20cc9148a" providerId="ADAL" clId="{6295CEDF-EBE8-47A8-AB8B-8CA9790A9B68}" dt="2023-08-22T15:24:27.340" v="354"/>
          <ac:spMkLst>
            <pc:docMk/>
            <pc:sldMk cId="1249382055" sldId="279"/>
            <ac:spMk id="28" creationId="{BE283B11-9EC7-6487-A0E7-6E73C00A771B}"/>
          </ac:spMkLst>
        </pc:spChg>
        <pc:spChg chg="mod">
          <ac:chgData name="Werner, Paula" userId="08308202-ab6f-4e2f-b2a2-31e20cc9148a" providerId="ADAL" clId="{6295CEDF-EBE8-47A8-AB8B-8CA9790A9B68}" dt="2023-08-22T15:24:27.340" v="354"/>
          <ac:spMkLst>
            <pc:docMk/>
            <pc:sldMk cId="1249382055" sldId="279"/>
            <ac:spMk id="29" creationId="{27E27A88-08A4-BEE8-6AF7-5820698AF45F}"/>
          </ac:spMkLst>
        </pc:spChg>
        <pc:spChg chg="mod">
          <ac:chgData name="Werner, Paula" userId="08308202-ab6f-4e2f-b2a2-31e20cc9148a" providerId="ADAL" clId="{6295CEDF-EBE8-47A8-AB8B-8CA9790A9B68}" dt="2023-08-22T15:24:27.340" v="354"/>
          <ac:spMkLst>
            <pc:docMk/>
            <pc:sldMk cId="1249382055" sldId="279"/>
            <ac:spMk id="30" creationId="{8951AEC5-09CF-E343-0A62-DA99000A0007}"/>
          </ac:spMkLst>
        </pc:spChg>
        <pc:spChg chg="mod">
          <ac:chgData name="Werner, Paula" userId="08308202-ab6f-4e2f-b2a2-31e20cc9148a" providerId="ADAL" clId="{6295CEDF-EBE8-47A8-AB8B-8CA9790A9B68}" dt="2023-08-22T15:24:27.340" v="354"/>
          <ac:spMkLst>
            <pc:docMk/>
            <pc:sldMk cId="1249382055" sldId="279"/>
            <ac:spMk id="32" creationId="{85F54046-F4C2-FB3E-DACF-41E9460041DD}"/>
          </ac:spMkLst>
        </pc:spChg>
        <pc:spChg chg="mod">
          <ac:chgData name="Werner, Paula" userId="08308202-ab6f-4e2f-b2a2-31e20cc9148a" providerId="ADAL" clId="{6295CEDF-EBE8-47A8-AB8B-8CA9790A9B68}" dt="2023-08-22T15:24:27.340" v="354"/>
          <ac:spMkLst>
            <pc:docMk/>
            <pc:sldMk cId="1249382055" sldId="279"/>
            <ac:spMk id="33" creationId="{6B6848A1-609F-3B45-4AF7-A74E7A25D90B}"/>
          </ac:spMkLst>
        </pc:spChg>
        <pc:spChg chg="mod">
          <ac:chgData name="Werner, Paula" userId="08308202-ab6f-4e2f-b2a2-31e20cc9148a" providerId="ADAL" clId="{6295CEDF-EBE8-47A8-AB8B-8CA9790A9B68}" dt="2023-08-22T15:24:27.340" v="354"/>
          <ac:spMkLst>
            <pc:docMk/>
            <pc:sldMk cId="1249382055" sldId="279"/>
            <ac:spMk id="34" creationId="{3B30240E-CE4E-AEFC-93BE-BCD5D47F311B}"/>
          </ac:spMkLst>
        </pc:spChg>
        <pc:spChg chg="mod">
          <ac:chgData name="Werner, Paula" userId="08308202-ab6f-4e2f-b2a2-31e20cc9148a" providerId="ADAL" clId="{6295CEDF-EBE8-47A8-AB8B-8CA9790A9B68}" dt="2023-08-22T15:24:27.340" v="354"/>
          <ac:spMkLst>
            <pc:docMk/>
            <pc:sldMk cId="1249382055" sldId="279"/>
            <ac:spMk id="35" creationId="{0B1F495C-363D-429A-05A5-72360BAF2EDC}"/>
          </ac:spMkLst>
        </pc:spChg>
        <pc:spChg chg="mod">
          <ac:chgData name="Werner, Paula" userId="08308202-ab6f-4e2f-b2a2-31e20cc9148a" providerId="ADAL" clId="{6295CEDF-EBE8-47A8-AB8B-8CA9790A9B68}" dt="2023-08-22T15:24:27.340" v="354"/>
          <ac:spMkLst>
            <pc:docMk/>
            <pc:sldMk cId="1249382055" sldId="279"/>
            <ac:spMk id="36" creationId="{ECC29291-E993-2ACA-7B69-A09BF51920BD}"/>
          </ac:spMkLst>
        </pc:spChg>
        <pc:spChg chg="mod">
          <ac:chgData name="Werner, Paula" userId="08308202-ab6f-4e2f-b2a2-31e20cc9148a" providerId="ADAL" clId="{6295CEDF-EBE8-47A8-AB8B-8CA9790A9B68}" dt="2023-08-22T15:24:27.340" v="354"/>
          <ac:spMkLst>
            <pc:docMk/>
            <pc:sldMk cId="1249382055" sldId="279"/>
            <ac:spMk id="37" creationId="{177860A4-C490-223A-16A7-7BA8D9182B6C}"/>
          </ac:spMkLst>
        </pc:spChg>
        <pc:spChg chg="add mod">
          <ac:chgData name="Werner, Paula" userId="08308202-ab6f-4e2f-b2a2-31e20cc9148a" providerId="ADAL" clId="{6295CEDF-EBE8-47A8-AB8B-8CA9790A9B68}" dt="2023-08-22T15:24:27.340" v="354"/>
          <ac:spMkLst>
            <pc:docMk/>
            <pc:sldMk cId="1249382055" sldId="279"/>
            <ac:spMk id="38" creationId="{A364C8F2-B4EF-C9B4-573E-32C4E6506DD4}"/>
          </ac:spMkLst>
        </pc:spChg>
        <pc:spChg chg="add mod">
          <ac:chgData name="Werner, Paula" userId="08308202-ab6f-4e2f-b2a2-31e20cc9148a" providerId="ADAL" clId="{6295CEDF-EBE8-47A8-AB8B-8CA9790A9B68}" dt="2023-08-22T15:24:27.340" v="354"/>
          <ac:spMkLst>
            <pc:docMk/>
            <pc:sldMk cId="1249382055" sldId="279"/>
            <ac:spMk id="39" creationId="{81C6826F-D1A8-EFF0-8230-96EBD23C5BBD}"/>
          </ac:spMkLst>
        </pc:spChg>
        <pc:grpChg chg="add mod">
          <ac:chgData name="Werner, Paula" userId="08308202-ab6f-4e2f-b2a2-31e20cc9148a" providerId="ADAL" clId="{6295CEDF-EBE8-47A8-AB8B-8CA9790A9B68}" dt="2023-08-22T15:24:27.340" v="354"/>
          <ac:grpSpMkLst>
            <pc:docMk/>
            <pc:sldMk cId="1249382055" sldId="279"/>
            <ac:grpSpMk id="5" creationId="{FAD7CE47-4D92-07EC-9D14-7C641C99C48C}"/>
          </ac:grpSpMkLst>
        </pc:grpChg>
        <pc:grpChg chg="mod">
          <ac:chgData name="Werner, Paula" userId="08308202-ab6f-4e2f-b2a2-31e20cc9148a" providerId="ADAL" clId="{6295CEDF-EBE8-47A8-AB8B-8CA9790A9B68}" dt="2023-08-22T15:24:27.340" v="354"/>
          <ac:grpSpMkLst>
            <pc:docMk/>
            <pc:sldMk cId="1249382055" sldId="279"/>
            <ac:grpSpMk id="6" creationId="{19460F4E-0ED3-ED36-2286-123CAC52AEF7}"/>
          </ac:grpSpMkLst>
        </pc:grpChg>
        <pc:grpChg chg="mod">
          <ac:chgData name="Werner, Paula" userId="08308202-ab6f-4e2f-b2a2-31e20cc9148a" providerId="ADAL" clId="{6295CEDF-EBE8-47A8-AB8B-8CA9790A9B68}" dt="2023-08-22T15:24:27.340" v="354"/>
          <ac:grpSpMkLst>
            <pc:docMk/>
            <pc:sldMk cId="1249382055" sldId="279"/>
            <ac:grpSpMk id="7" creationId="{25876A40-3AA7-5D7A-D0B2-5C7B3C939808}"/>
          </ac:grpSpMkLst>
        </pc:grpChg>
        <pc:grpChg chg="mod">
          <ac:chgData name="Werner, Paula" userId="08308202-ab6f-4e2f-b2a2-31e20cc9148a" providerId="ADAL" clId="{6295CEDF-EBE8-47A8-AB8B-8CA9790A9B68}" dt="2023-08-22T15:24:27.340" v="354"/>
          <ac:grpSpMkLst>
            <pc:docMk/>
            <pc:sldMk cId="1249382055" sldId="279"/>
            <ac:grpSpMk id="17" creationId="{63130381-F293-6913-2986-79C95D44D6A1}"/>
          </ac:grpSpMkLst>
        </pc:grpChg>
        <pc:grpChg chg="mod">
          <ac:chgData name="Werner, Paula" userId="08308202-ab6f-4e2f-b2a2-31e20cc9148a" providerId="ADAL" clId="{6295CEDF-EBE8-47A8-AB8B-8CA9790A9B68}" dt="2023-08-22T15:24:27.340" v="354"/>
          <ac:grpSpMkLst>
            <pc:docMk/>
            <pc:sldMk cId="1249382055" sldId="279"/>
            <ac:grpSpMk id="18" creationId="{5B989F3E-D613-4017-9A5C-3791C36D5DCE}"/>
          </ac:grpSpMkLst>
        </pc:grpChg>
        <pc:grpChg chg="mod">
          <ac:chgData name="Werner, Paula" userId="08308202-ab6f-4e2f-b2a2-31e20cc9148a" providerId="ADAL" clId="{6295CEDF-EBE8-47A8-AB8B-8CA9790A9B68}" dt="2023-08-22T15:24:27.340" v="354"/>
          <ac:grpSpMkLst>
            <pc:docMk/>
            <pc:sldMk cId="1249382055" sldId="279"/>
            <ac:grpSpMk id="31" creationId="{75E872BE-7184-08A6-8A8B-51C09C7AC6AA}"/>
          </ac:grpSpMkLst>
        </pc:grpChg>
        <pc:picChg chg="add del mod">
          <ac:chgData name="Werner, Paula" userId="08308202-ab6f-4e2f-b2a2-31e20cc9148a" providerId="ADAL" clId="{6295CEDF-EBE8-47A8-AB8B-8CA9790A9B68}" dt="2023-08-22T15:28:56.036" v="374" actId="478"/>
          <ac:picMkLst>
            <pc:docMk/>
            <pc:sldMk cId="1249382055" sldId="279"/>
            <ac:picMk id="41" creationId="{6057E8B9-FE37-3E7B-3CF6-879BE058EF38}"/>
          </ac:picMkLst>
        </pc:picChg>
        <pc:picChg chg="add mod">
          <ac:chgData name="Werner, Paula" userId="08308202-ab6f-4e2f-b2a2-31e20cc9148a" providerId="ADAL" clId="{6295CEDF-EBE8-47A8-AB8B-8CA9790A9B68}" dt="2023-08-22T15:29:19.308" v="376" actId="1076"/>
          <ac:picMkLst>
            <pc:docMk/>
            <pc:sldMk cId="1249382055" sldId="279"/>
            <ac:picMk id="43" creationId="{A070E728-4FAF-7FE9-FF24-F7270673A1F9}"/>
          </ac:picMkLst>
        </pc:picChg>
      </pc:sldChg>
      <pc:sldChg chg="addSp modSp add mod ord">
        <pc:chgData name="Werner, Paula" userId="08308202-ab6f-4e2f-b2a2-31e20cc9148a" providerId="ADAL" clId="{6295CEDF-EBE8-47A8-AB8B-8CA9790A9B68}" dt="2023-08-22T15:30:11.702" v="381" actId="1076"/>
        <pc:sldMkLst>
          <pc:docMk/>
          <pc:sldMk cId="1954158446" sldId="280"/>
        </pc:sldMkLst>
        <pc:spChg chg="mod">
          <ac:chgData name="Werner, Paula" userId="08308202-ab6f-4e2f-b2a2-31e20cc9148a" providerId="ADAL" clId="{6295CEDF-EBE8-47A8-AB8B-8CA9790A9B68}" dt="2023-08-22T15:09:20.073" v="191" actId="20577"/>
          <ac:spMkLst>
            <pc:docMk/>
            <pc:sldMk cId="1954158446" sldId="280"/>
            <ac:spMk id="2" creationId="{00000000-0000-0000-0000-000000000000}"/>
          </ac:spMkLst>
        </pc:spChg>
        <pc:spChg chg="mod">
          <ac:chgData name="Werner, Paula" userId="08308202-ab6f-4e2f-b2a2-31e20cc9148a" providerId="ADAL" clId="{6295CEDF-EBE8-47A8-AB8B-8CA9790A9B68}" dt="2023-08-22T15:29:45.228" v="379" actId="1076"/>
          <ac:spMkLst>
            <pc:docMk/>
            <pc:sldMk cId="1954158446" sldId="280"/>
            <ac:spMk id="3" creationId="{00000000-0000-0000-0000-000000000000}"/>
          </ac:spMkLst>
        </pc:spChg>
        <pc:spChg chg="mod">
          <ac:chgData name="Werner, Paula" userId="08308202-ab6f-4e2f-b2a2-31e20cc9148a" providerId="ADAL" clId="{6295CEDF-EBE8-47A8-AB8B-8CA9790A9B68}" dt="2023-08-22T15:24:30.098" v="355"/>
          <ac:spMkLst>
            <pc:docMk/>
            <pc:sldMk cId="1954158446" sldId="280"/>
            <ac:spMk id="8" creationId="{7BA1557D-467D-DBB2-9798-7929EA6408FD}"/>
          </ac:spMkLst>
        </pc:spChg>
        <pc:spChg chg="mod">
          <ac:chgData name="Werner, Paula" userId="08308202-ab6f-4e2f-b2a2-31e20cc9148a" providerId="ADAL" clId="{6295CEDF-EBE8-47A8-AB8B-8CA9790A9B68}" dt="2023-08-22T15:24:30.098" v="355"/>
          <ac:spMkLst>
            <pc:docMk/>
            <pc:sldMk cId="1954158446" sldId="280"/>
            <ac:spMk id="9" creationId="{771E1BC4-7A53-4BCD-00EF-B0C23CD782F2}"/>
          </ac:spMkLst>
        </pc:spChg>
        <pc:spChg chg="mod">
          <ac:chgData name="Werner, Paula" userId="08308202-ab6f-4e2f-b2a2-31e20cc9148a" providerId="ADAL" clId="{6295CEDF-EBE8-47A8-AB8B-8CA9790A9B68}" dt="2023-08-22T15:24:30.098" v="355"/>
          <ac:spMkLst>
            <pc:docMk/>
            <pc:sldMk cId="1954158446" sldId="280"/>
            <ac:spMk id="10" creationId="{05E7FCD1-2EA2-DF7A-4F1B-F56C22FF0426}"/>
          </ac:spMkLst>
        </pc:spChg>
        <pc:spChg chg="mod">
          <ac:chgData name="Werner, Paula" userId="08308202-ab6f-4e2f-b2a2-31e20cc9148a" providerId="ADAL" clId="{6295CEDF-EBE8-47A8-AB8B-8CA9790A9B68}" dt="2023-08-22T15:24:30.098" v="355"/>
          <ac:spMkLst>
            <pc:docMk/>
            <pc:sldMk cId="1954158446" sldId="280"/>
            <ac:spMk id="11" creationId="{BD2B0546-BB68-9EEE-2703-068EC43EA3D5}"/>
          </ac:spMkLst>
        </pc:spChg>
        <pc:spChg chg="mod">
          <ac:chgData name="Werner, Paula" userId="08308202-ab6f-4e2f-b2a2-31e20cc9148a" providerId="ADAL" clId="{6295CEDF-EBE8-47A8-AB8B-8CA9790A9B68}" dt="2023-08-22T15:24:30.098" v="355"/>
          <ac:spMkLst>
            <pc:docMk/>
            <pc:sldMk cId="1954158446" sldId="280"/>
            <ac:spMk id="13" creationId="{9FF392D5-6B13-9C65-BB1C-F3BBACBEEB8C}"/>
          </ac:spMkLst>
        </pc:spChg>
        <pc:spChg chg="mod">
          <ac:chgData name="Werner, Paula" userId="08308202-ab6f-4e2f-b2a2-31e20cc9148a" providerId="ADAL" clId="{6295CEDF-EBE8-47A8-AB8B-8CA9790A9B68}" dt="2023-08-22T15:24:30.098" v="355"/>
          <ac:spMkLst>
            <pc:docMk/>
            <pc:sldMk cId="1954158446" sldId="280"/>
            <ac:spMk id="14" creationId="{86F85B3F-1587-3F86-51B4-3F6D0B89589D}"/>
          </ac:spMkLst>
        </pc:spChg>
        <pc:spChg chg="mod">
          <ac:chgData name="Werner, Paula" userId="08308202-ab6f-4e2f-b2a2-31e20cc9148a" providerId="ADAL" clId="{6295CEDF-EBE8-47A8-AB8B-8CA9790A9B68}" dt="2023-08-22T15:24:30.098" v="355"/>
          <ac:spMkLst>
            <pc:docMk/>
            <pc:sldMk cId="1954158446" sldId="280"/>
            <ac:spMk id="15" creationId="{62FEE69A-613D-31D0-1313-80AA6CAFA623}"/>
          </ac:spMkLst>
        </pc:spChg>
        <pc:spChg chg="mod">
          <ac:chgData name="Werner, Paula" userId="08308202-ab6f-4e2f-b2a2-31e20cc9148a" providerId="ADAL" clId="{6295CEDF-EBE8-47A8-AB8B-8CA9790A9B68}" dt="2023-08-22T15:24:30.098" v="355"/>
          <ac:spMkLst>
            <pc:docMk/>
            <pc:sldMk cId="1954158446" sldId="280"/>
            <ac:spMk id="16" creationId="{7A54C958-49F0-D21A-9579-479795D4D6F8}"/>
          </ac:spMkLst>
        </pc:spChg>
        <pc:spChg chg="mod">
          <ac:chgData name="Werner, Paula" userId="08308202-ab6f-4e2f-b2a2-31e20cc9148a" providerId="ADAL" clId="{6295CEDF-EBE8-47A8-AB8B-8CA9790A9B68}" dt="2023-08-22T15:24:30.098" v="355"/>
          <ac:spMkLst>
            <pc:docMk/>
            <pc:sldMk cId="1954158446" sldId="280"/>
            <ac:spMk id="19" creationId="{435213D3-1674-3F1E-1221-B17B4FDAC186}"/>
          </ac:spMkLst>
        </pc:spChg>
        <pc:spChg chg="mod">
          <ac:chgData name="Werner, Paula" userId="08308202-ab6f-4e2f-b2a2-31e20cc9148a" providerId="ADAL" clId="{6295CEDF-EBE8-47A8-AB8B-8CA9790A9B68}" dt="2023-08-22T15:24:30.098" v="355"/>
          <ac:spMkLst>
            <pc:docMk/>
            <pc:sldMk cId="1954158446" sldId="280"/>
            <ac:spMk id="20" creationId="{B03A5FE9-40FA-C16A-24E2-5358868E0330}"/>
          </ac:spMkLst>
        </pc:spChg>
        <pc:spChg chg="mod">
          <ac:chgData name="Werner, Paula" userId="08308202-ab6f-4e2f-b2a2-31e20cc9148a" providerId="ADAL" clId="{6295CEDF-EBE8-47A8-AB8B-8CA9790A9B68}" dt="2023-08-22T15:24:30.098" v="355"/>
          <ac:spMkLst>
            <pc:docMk/>
            <pc:sldMk cId="1954158446" sldId="280"/>
            <ac:spMk id="21" creationId="{1DF15BC5-EFB0-15E7-123B-B220BBED9385}"/>
          </ac:spMkLst>
        </pc:spChg>
        <pc:spChg chg="mod">
          <ac:chgData name="Werner, Paula" userId="08308202-ab6f-4e2f-b2a2-31e20cc9148a" providerId="ADAL" clId="{6295CEDF-EBE8-47A8-AB8B-8CA9790A9B68}" dt="2023-08-22T15:24:30.098" v="355"/>
          <ac:spMkLst>
            <pc:docMk/>
            <pc:sldMk cId="1954158446" sldId="280"/>
            <ac:spMk id="22" creationId="{707EF731-5A6F-8C47-6C9D-8E074F68D79E}"/>
          </ac:spMkLst>
        </pc:spChg>
        <pc:spChg chg="mod">
          <ac:chgData name="Werner, Paula" userId="08308202-ab6f-4e2f-b2a2-31e20cc9148a" providerId="ADAL" clId="{6295CEDF-EBE8-47A8-AB8B-8CA9790A9B68}" dt="2023-08-22T15:24:30.098" v="355"/>
          <ac:spMkLst>
            <pc:docMk/>
            <pc:sldMk cId="1954158446" sldId="280"/>
            <ac:spMk id="23" creationId="{93FD0E36-E81E-DC8A-EDE9-63D6BC0E3360}"/>
          </ac:spMkLst>
        </pc:spChg>
        <pc:spChg chg="mod">
          <ac:chgData name="Werner, Paula" userId="08308202-ab6f-4e2f-b2a2-31e20cc9148a" providerId="ADAL" clId="{6295CEDF-EBE8-47A8-AB8B-8CA9790A9B68}" dt="2023-08-22T15:24:30.098" v="355"/>
          <ac:spMkLst>
            <pc:docMk/>
            <pc:sldMk cId="1954158446" sldId="280"/>
            <ac:spMk id="24" creationId="{0D1AD100-CE76-96F7-659A-03AB146C1EAC}"/>
          </ac:spMkLst>
        </pc:spChg>
        <pc:spChg chg="mod">
          <ac:chgData name="Werner, Paula" userId="08308202-ab6f-4e2f-b2a2-31e20cc9148a" providerId="ADAL" clId="{6295CEDF-EBE8-47A8-AB8B-8CA9790A9B68}" dt="2023-08-22T15:24:30.098" v="355"/>
          <ac:spMkLst>
            <pc:docMk/>
            <pc:sldMk cId="1954158446" sldId="280"/>
            <ac:spMk id="25" creationId="{59F26329-1E26-8000-1D85-9864F0CD513D}"/>
          </ac:spMkLst>
        </pc:spChg>
        <pc:spChg chg="mod">
          <ac:chgData name="Werner, Paula" userId="08308202-ab6f-4e2f-b2a2-31e20cc9148a" providerId="ADAL" clId="{6295CEDF-EBE8-47A8-AB8B-8CA9790A9B68}" dt="2023-08-22T15:24:30.098" v="355"/>
          <ac:spMkLst>
            <pc:docMk/>
            <pc:sldMk cId="1954158446" sldId="280"/>
            <ac:spMk id="26" creationId="{A1102B39-6679-B337-1B3A-A6D54847F1F3}"/>
          </ac:spMkLst>
        </pc:spChg>
        <pc:spChg chg="mod">
          <ac:chgData name="Werner, Paula" userId="08308202-ab6f-4e2f-b2a2-31e20cc9148a" providerId="ADAL" clId="{6295CEDF-EBE8-47A8-AB8B-8CA9790A9B68}" dt="2023-08-22T15:24:30.098" v="355"/>
          <ac:spMkLst>
            <pc:docMk/>
            <pc:sldMk cId="1954158446" sldId="280"/>
            <ac:spMk id="27" creationId="{1A883019-8BE4-8757-0F25-6886B4CD35ED}"/>
          </ac:spMkLst>
        </pc:spChg>
        <pc:spChg chg="mod">
          <ac:chgData name="Werner, Paula" userId="08308202-ab6f-4e2f-b2a2-31e20cc9148a" providerId="ADAL" clId="{6295CEDF-EBE8-47A8-AB8B-8CA9790A9B68}" dt="2023-08-22T15:24:30.098" v="355"/>
          <ac:spMkLst>
            <pc:docMk/>
            <pc:sldMk cId="1954158446" sldId="280"/>
            <ac:spMk id="28" creationId="{233296B0-C5FD-09E8-37F1-F2D88A1FBF92}"/>
          </ac:spMkLst>
        </pc:spChg>
        <pc:spChg chg="mod">
          <ac:chgData name="Werner, Paula" userId="08308202-ab6f-4e2f-b2a2-31e20cc9148a" providerId="ADAL" clId="{6295CEDF-EBE8-47A8-AB8B-8CA9790A9B68}" dt="2023-08-22T15:24:30.098" v="355"/>
          <ac:spMkLst>
            <pc:docMk/>
            <pc:sldMk cId="1954158446" sldId="280"/>
            <ac:spMk id="29" creationId="{506F9CF2-A275-B36A-7FA7-81E46944D05D}"/>
          </ac:spMkLst>
        </pc:spChg>
        <pc:spChg chg="mod">
          <ac:chgData name="Werner, Paula" userId="08308202-ab6f-4e2f-b2a2-31e20cc9148a" providerId="ADAL" clId="{6295CEDF-EBE8-47A8-AB8B-8CA9790A9B68}" dt="2023-08-22T15:24:30.098" v="355"/>
          <ac:spMkLst>
            <pc:docMk/>
            <pc:sldMk cId="1954158446" sldId="280"/>
            <ac:spMk id="30" creationId="{B330BAB8-BED0-0B22-125A-0BD953E63146}"/>
          </ac:spMkLst>
        </pc:spChg>
        <pc:spChg chg="mod">
          <ac:chgData name="Werner, Paula" userId="08308202-ab6f-4e2f-b2a2-31e20cc9148a" providerId="ADAL" clId="{6295CEDF-EBE8-47A8-AB8B-8CA9790A9B68}" dt="2023-08-22T15:24:30.098" v="355"/>
          <ac:spMkLst>
            <pc:docMk/>
            <pc:sldMk cId="1954158446" sldId="280"/>
            <ac:spMk id="32" creationId="{177945BD-A240-898A-00AC-FC93EE950487}"/>
          </ac:spMkLst>
        </pc:spChg>
        <pc:spChg chg="mod">
          <ac:chgData name="Werner, Paula" userId="08308202-ab6f-4e2f-b2a2-31e20cc9148a" providerId="ADAL" clId="{6295CEDF-EBE8-47A8-AB8B-8CA9790A9B68}" dt="2023-08-22T15:24:30.098" v="355"/>
          <ac:spMkLst>
            <pc:docMk/>
            <pc:sldMk cId="1954158446" sldId="280"/>
            <ac:spMk id="33" creationId="{E1772ACF-B4F9-56F5-53CB-37730888C967}"/>
          </ac:spMkLst>
        </pc:spChg>
        <pc:spChg chg="mod">
          <ac:chgData name="Werner, Paula" userId="08308202-ab6f-4e2f-b2a2-31e20cc9148a" providerId="ADAL" clId="{6295CEDF-EBE8-47A8-AB8B-8CA9790A9B68}" dt="2023-08-22T15:24:30.098" v="355"/>
          <ac:spMkLst>
            <pc:docMk/>
            <pc:sldMk cId="1954158446" sldId="280"/>
            <ac:spMk id="34" creationId="{E921387B-F6B1-B9EA-215A-7DD67CFB32BC}"/>
          </ac:spMkLst>
        </pc:spChg>
        <pc:spChg chg="mod">
          <ac:chgData name="Werner, Paula" userId="08308202-ab6f-4e2f-b2a2-31e20cc9148a" providerId="ADAL" clId="{6295CEDF-EBE8-47A8-AB8B-8CA9790A9B68}" dt="2023-08-22T15:24:30.098" v="355"/>
          <ac:spMkLst>
            <pc:docMk/>
            <pc:sldMk cId="1954158446" sldId="280"/>
            <ac:spMk id="35" creationId="{A06C4EF4-7169-E580-9365-8E236B4893E1}"/>
          </ac:spMkLst>
        </pc:spChg>
        <pc:spChg chg="mod">
          <ac:chgData name="Werner, Paula" userId="08308202-ab6f-4e2f-b2a2-31e20cc9148a" providerId="ADAL" clId="{6295CEDF-EBE8-47A8-AB8B-8CA9790A9B68}" dt="2023-08-22T15:24:30.098" v="355"/>
          <ac:spMkLst>
            <pc:docMk/>
            <pc:sldMk cId="1954158446" sldId="280"/>
            <ac:spMk id="36" creationId="{3C606D84-B452-D1B7-0BDF-4AF37E0A0922}"/>
          </ac:spMkLst>
        </pc:spChg>
        <pc:spChg chg="mod">
          <ac:chgData name="Werner, Paula" userId="08308202-ab6f-4e2f-b2a2-31e20cc9148a" providerId="ADAL" clId="{6295CEDF-EBE8-47A8-AB8B-8CA9790A9B68}" dt="2023-08-22T15:24:30.098" v="355"/>
          <ac:spMkLst>
            <pc:docMk/>
            <pc:sldMk cId="1954158446" sldId="280"/>
            <ac:spMk id="37" creationId="{438F81DE-DEE4-6EA2-85FE-7F0BF476279E}"/>
          </ac:spMkLst>
        </pc:spChg>
        <pc:spChg chg="add mod">
          <ac:chgData name="Werner, Paula" userId="08308202-ab6f-4e2f-b2a2-31e20cc9148a" providerId="ADAL" clId="{6295CEDF-EBE8-47A8-AB8B-8CA9790A9B68}" dt="2023-08-22T15:24:30.098" v="355"/>
          <ac:spMkLst>
            <pc:docMk/>
            <pc:sldMk cId="1954158446" sldId="280"/>
            <ac:spMk id="38" creationId="{E30662AC-0629-C4C6-A08D-6C8A4F8FF0E8}"/>
          </ac:spMkLst>
        </pc:spChg>
        <pc:spChg chg="add mod">
          <ac:chgData name="Werner, Paula" userId="08308202-ab6f-4e2f-b2a2-31e20cc9148a" providerId="ADAL" clId="{6295CEDF-EBE8-47A8-AB8B-8CA9790A9B68}" dt="2023-08-22T15:24:30.098" v="355"/>
          <ac:spMkLst>
            <pc:docMk/>
            <pc:sldMk cId="1954158446" sldId="280"/>
            <ac:spMk id="39" creationId="{F69680D5-34CA-A1B1-673D-7A8B000C8258}"/>
          </ac:spMkLst>
        </pc:spChg>
        <pc:grpChg chg="add mod">
          <ac:chgData name="Werner, Paula" userId="08308202-ab6f-4e2f-b2a2-31e20cc9148a" providerId="ADAL" clId="{6295CEDF-EBE8-47A8-AB8B-8CA9790A9B68}" dt="2023-08-22T15:24:30.098" v="355"/>
          <ac:grpSpMkLst>
            <pc:docMk/>
            <pc:sldMk cId="1954158446" sldId="280"/>
            <ac:grpSpMk id="5" creationId="{1A0F0B67-6AB3-2DBD-CED3-D20C1391537B}"/>
          </ac:grpSpMkLst>
        </pc:grpChg>
        <pc:grpChg chg="mod">
          <ac:chgData name="Werner, Paula" userId="08308202-ab6f-4e2f-b2a2-31e20cc9148a" providerId="ADAL" clId="{6295CEDF-EBE8-47A8-AB8B-8CA9790A9B68}" dt="2023-08-22T15:24:30.098" v="355"/>
          <ac:grpSpMkLst>
            <pc:docMk/>
            <pc:sldMk cId="1954158446" sldId="280"/>
            <ac:grpSpMk id="6" creationId="{BB48199F-F297-8A1D-B094-5397221BDA59}"/>
          </ac:grpSpMkLst>
        </pc:grpChg>
        <pc:grpChg chg="mod">
          <ac:chgData name="Werner, Paula" userId="08308202-ab6f-4e2f-b2a2-31e20cc9148a" providerId="ADAL" clId="{6295CEDF-EBE8-47A8-AB8B-8CA9790A9B68}" dt="2023-08-22T15:24:30.098" v="355"/>
          <ac:grpSpMkLst>
            <pc:docMk/>
            <pc:sldMk cId="1954158446" sldId="280"/>
            <ac:grpSpMk id="7" creationId="{A28BB7EE-10D7-D81D-A5EC-CCF63C4839C7}"/>
          </ac:grpSpMkLst>
        </pc:grpChg>
        <pc:grpChg chg="mod">
          <ac:chgData name="Werner, Paula" userId="08308202-ab6f-4e2f-b2a2-31e20cc9148a" providerId="ADAL" clId="{6295CEDF-EBE8-47A8-AB8B-8CA9790A9B68}" dt="2023-08-22T15:24:30.098" v="355"/>
          <ac:grpSpMkLst>
            <pc:docMk/>
            <pc:sldMk cId="1954158446" sldId="280"/>
            <ac:grpSpMk id="17" creationId="{C2AA0270-2ECD-2593-6D8A-C463D0384340}"/>
          </ac:grpSpMkLst>
        </pc:grpChg>
        <pc:grpChg chg="mod">
          <ac:chgData name="Werner, Paula" userId="08308202-ab6f-4e2f-b2a2-31e20cc9148a" providerId="ADAL" clId="{6295CEDF-EBE8-47A8-AB8B-8CA9790A9B68}" dt="2023-08-22T15:24:30.098" v="355"/>
          <ac:grpSpMkLst>
            <pc:docMk/>
            <pc:sldMk cId="1954158446" sldId="280"/>
            <ac:grpSpMk id="18" creationId="{3425F52B-6444-AE3B-096A-D78E0AC5565A}"/>
          </ac:grpSpMkLst>
        </pc:grpChg>
        <pc:grpChg chg="mod">
          <ac:chgData name="Werner, Paula" userId="08308202-ab6f-4e2f-b2a2-31e20cc9148a" providerId="ADAL" clId="{6295CEDF-EBE8-47A8-AB8B-8CA9790A9B68}" dt="2023-08-22T15:24:30.098" v="355"/>
          <ac:grpSpMkLst>
            <pc:docMk/>
            <pc:sldMk cId="1954158446" sldId="280"/>
            <ac:grpSpMk id="31" creationId="{E786A957-E572-2DF0-976B-D2CC41614A8B}"/>
          </ac:grpSpMkLst>
        </pc:grpChg>
        <pc:picChg chg="add mod">
          <ac:chgData name="Werner, Paula" userId="08308202-ab6f-4e2f-b2a2-31e20cc9148a" providerId="ADAL" clId="{6295CEDF-EBE8-47A8-AB8B-8CA9790A9B68}" dt="2023-08-22T15:30:11.702" v="381" actId="1076"/>
          <ac:picMkLst>
            <pc:docMk/>
            <pc:sldMk cId="1954158446" sldId="280"/>
            <ac:picMk id="41" creationId="{A820BF18-CB56-0B1D-90F9-E9CAE5AFF115}"/>
          </ac:picMkLst>
        </pc:picChg>
      </pc:sldChg>
      <pc:sldChg chg="addSp delSp modSp add mod">
        <pc:chgData name="Werner, Paula" userId="08308202-ab6f-4e2f-b2a2-31e20cc9148a" providerId="ADAL" clId="{6295CEDF-EBE8-47A8-AB8B-8CA9790A9B68}" dt="2023-08-22T15:32:36.654" v="397" actId="1076"/>
        <pc:sldMkLst>
          <pc:docMk/>
          <pc:sldMk cId="2962152135" sldId="281"/>
        </pc:sldMkLst>
        <pc:spChg chg="mod">
          <ac:chgData name="Werner, Paula" userId="08308202-ab6f-4e2f-b2a2-31e20cc9148a" providerId="ADAL" clId="{6295CEDF-EBE8-47A8-AB8B-8CA9790A9B68}" dt="2023-08-22T15:09:31.004" v="196" actId="20577"/>
          <ac:spMkLst>
            <pc:docMk/>
            <pc:sldMk cId="2962152135" sldId="281"/>
            <ac:spMk id="2" creationId="{00000000-0000-0000-0000-000000000000}"/>
          </ac:spMkLst>
        </pc:spChg>
        <pc:spChg chg="mod">
          <ac:chgData name="Werner, Paula" userId="08308202-ab6f-4e2f-b2a2-31e20cc9148a" providerId="ADAL" clId="{6295CEDF-EBE8-47A8-AB8B-8CA9790A9B68}" dt="2023-08-22T15:30:56.198" v="392" actId="14100"/>
          <ac:spMkLst>
            <pc:docMk/>
            <pc:sldMk cId="2962152135" sldId="281"/>
            <ac:spMk id="3" creationId="{00000000-0000-0000-0000-000000000000}"/>
          </ac:spMkLst>
        </pc:spChg>
        <pc:spChg chg="mod">
          <ac:chgData name="Werner, Paula" userId="08308202-ab6f-4e2f-b2a2-31e20cc9148a" providerId="ADAL" clId="{6295CEDF-EBE8-47A8-AB8B-8CA9790A9B68}" dt="2023-08-22T15:24:33.054" v="356"/>
          <ac:spMkLst>
            <pc:docMk/>
            <pc:sldMk cId="2962152135" sldId="281"/>
            <ac:spMk id="8" creationId="{5A6C0708-BB19-A4F7-C850-14027F62E03A}"/>
          </ac:spMkLst>
        </pc:spChg>
        <pc:spChg chg="mod">
          <ac:chgData name="Werner, Paula" userId="08308202-ab6f-4e2f-b2a2-31e20cc9148a" providerId="ADAL" clId="{6295CEDF-EBE8-47A8-AB8B-8CA9790A9B68}" dt="2023-08-22T15:24:33.054" v="356"/>
          <ac:spMkLst>
            <pc:docMk/>
            <pc:sldMk cId="2962152135" sldId="281"/>
            <ac:spMk id="9" creationId="{EC22255F-7EA6-AC61-0AB3-BDD8CD4D6788}"/>
          </ac:spMkLst>
        </pc:spChg>
        <pc:spChg chg="mod">
          <ac:chgData name="Werner, Paula" userId="08308202-ab6f-4e2f-b2a2-31e20cc9148a" providerId="ADAL" clId="{6295CEDF-EBE8-47A8-AB8B-8CA9790A9B68}" dt="2023-08-22T15:24:33.054" v="356"/>
          <ac:spMkLst>
            <pc:docMk/>
            <pc:sldMk cId="2962152135" sldId="281"/>
            <ac:spMk id="10" creationId="{9ED6C709-568B-2CB8-99D2-CA98F7D7E4D0}"/>
          </ac:spMkLst>
        </pc:spChg>
        <pc:spChg chg="mod">
          <ac:chgData name="Werner, Paula" userId="08308202-ab6f-4e2f-b2a2-31e20cc9148a" providerId="ADAL" clId="{6295CEDF-EBE8-47A8-AB8B-8CA9790A9B68}" dt="2023-08-22T15:24:33.054" v="356"/>
          <ac:spMkLst>
            <pc:docMk/>
            <pc:sldMk cId="2962152135" sldId="281"/>
            <ac:spMk id="11" creationId="{7E36D0D1-9A5B-0854-7D7F-385DCC91422E}"/>
          </ac:spMkLst>
        </pc:spChg>
        <pc:spChg chg="mod">
          <ac:chgData name="Werner, Paula" userId="08308202-ab6f-4e2f-b2a2-31e20cc9148a" providerId="ADAL" clId="{6295CEDF-EBE8-47A8-AB8B-8CA9790A9B68}" dt="2023-08-22T15:24:33.054" v="356"/>
          <ac:spMkLst>
            <pc:docMk/>
            <pc:sldMk cId="2962152135" sldId="281"/>
            <ac:spMk id="13" creationId="{5D091B56-934A-1C5D-5D08-733FEA703115}"/>
          </ac:spMkLst>
        </pc:spChg>
        <pc:spChg chg="mod">
          <ac:chgData name="Werner, Paula" userId="08308202-ab6f-4e2f-b2a2-31e20cc9148a" providerId="ADAL" clId="{6295CEDF-EBE8-47A8-AB8B-8CA9790A9B68}" dt="2023-08-22T15:24:33.054" v="356"/>
          <ac:spMkLst>
            <pc:docMk/>
            <pc:sldMk cId="2962152135" sldId="281"/>
            <ac:spMk id="14" creationId="{D4257EE9-AB5A-B32D-2E97-04FC52B2A65E}"/>
          </ac:spMkLst>
        </pc:spChg>
        <pc:spChg chg="mod">
          <ac:chgData name="Werner, Paula" userId="08308202-ab6f-4e2f-b2a2-31e20cc9148a" providerId="ADAL" clId="{6295CEDF-EBE8-47A8-AB8B-8CA9790A9B68}" dt="2023-08-22T15:24:33.054" v="356"/>
          <ac:spMkLst>
            <pc:docMk/>
            <pc:sldMk cId="2962152135" sldId="281"/>
            <ac:spMk id="15" creationId="{1AA94D7B-204E-ADF4-EC72-2883D1F0ED2F}"/>
          </ac:spMkLst>
        </pc:spChg>
        <pc:spChg chg="mod">
          <ac:chgData name="Werner, Paula" userId="08308202-ab6f-4e2f-b2a2-31e20cc9148a" providerId="ADAL" clId="{6295CEDF-EBE8-47A8-AB8B-8CA9790A9B68}" dt="2023-08-22T15:24:33.054" v="356"/>
          <ac:spMkLst>
            <pc:docMk/>
            <pc:sldMk cId="2962152135" sldId="281"/>
            <ac:spMk id="16" creationId="{932B9C6C-C356-55E2-5C37-2E10F56032DF}"/>
          </ac:spMkLst>
        </pc:spChg>
        <pc:spChg chg="mod">
          <ac:chgData name="Werner, Paula" userId="08308202-ab6f-4e2f-b2a2-31e20cc9148a" providerId="ADAL" clId="{6295CEDF-EBE8-47A8-AB8B-8CA9790A9B68}" dt="2023-08-22T15:24:33.054" v="356"/>
          <ac:spMkLst>
            <pc:docMk/>
            <pc:sldMk cId="2962152135" sldId="281"/>
            <ac:spMk id="19" creationId="{CB7CB216-9597-6807-ED75-74E170B0A9C2}"/>
          </ac:spMkLst>
        </pc:spChg>
        <pc:spChg chg="mod">
          <ac:chgData name="Werner, Paula" userId="08308202-ab6f-4e2f-b2a2-31e20cc9148a" providerId="ADAL" clId="{6295CEDF-EBE8-47A8-AB8B-8CA9790A9B68}" dt="2023-08-22T15:24:33.054" v="356"/>
          <ac:spMkLst>
            <pc:docMk/>
            <pc:sldMk cId="2962152135" sldId="281"/>
            <ac:spMk id="20" creationId="{BDDD7F46-AE6E-BF9F-4608-0A0AD4C4254F}"/>
          </ac:spMkLst>
        </pc:spChg>
        <pc:spChg chg="mod">
          <ac:chgData name="Werner, Paula" userId="08308202-ab6f-4e2f-b2a2-31e20cc9148a" providerId="ADAL" clId="{6295CEDF-EBE8-47A8-AB8B-8CA9790A9B68}" dt="2023-08-22T15:24:33.054" v="356"/>
          <ac:spMkLst>
            <pc:docMk/>
            <pc:sldMk cId="2962152135" sldId="281"/>
            <ac:spMk id="21" creationId="{1A5D6545-F1F2-3733-F485-17D3660991F6}"/>
          </ac:spMkLst>
        </pc:spChg>
        <pc:spChg chg="mod">
          <ac:chgData name="Werner, Paula" userId="08308202-ab6f-4e2f-b2a2-31e20cc9148a" providerId="ADAL" clId="{6295CEDF-EBE8-47A8-AB8B-8CA9790A9B68}" dt="2023-08-22T15:24:33.054" v="356"/>
          <ac:spMkLst>
            <pc:docMk/>
            <pc:sldMk cId="2962152135" sldId="281"/>
            <ac:spMk id="22" creationId="{368919DC-CD02-74D4-2CAA-F2B9501F9B45}"/>
          </ac:spMkLst>
        </pc:spChg>
        <pc:spChg chg="mod">
          <ac:chgData name="Werner, Paula" userId="08308202-ab6f-4e2f-b2a2-31e20cc9148a" providerId="ADAL" clId="{6295CEDF-EBE8-47A8-AB8B-8CA9790A9B68}" dt="2023-08-22T15:24:33.054" v="356"/>
          <ac:spMkLst>
            <pc:docMk/>
            <pc:sldMk cId="2962152135" sldId="281"/>
            <ac:spMk id="23" creationId="{1BDF9650-F19B-7105-5EF9-4F5B61B603A5}"/>
          </ac:spMkLst>
        </pc:spChg>
        <pc:spChg chg="mod">
          <ac:chgData name="Werner, Paula" userId="08308202-ab6f-4e2f-b2a2-31e20cc9148a" providerId="ADAL" clId="{6295CEDF-EBE8-47A8-AB8B-8CA9790A9B68}" dt="2023-08-22T15:24:33.054" v="356"/>
          <ac:spMkLst>
            <pc:docMk/>
            <pc:sldMk cId="2962152135" sldId="281"/>
            <ac:spMk id="24" creationId="{B6826AF4-A758-DC87-143A-2D9699FFF17D}"/>
          </ac:spMkLst>
        </pc:spChg>
        <pc:spChg chg="mod">
          <ac:chgData name="Werner, Paula" userId="08308202-ab6f-4e2f-b2a2-31e20cc9148a" providerId="ADAL" clId="{6295CEDF-EBE8-47A8-AB8B-8CA9790A9B68}" dt="2023-08-22T15:24:33.054" v="356"/>
          <ac:spMkLst>
            <pc:docMk/>
            <pc:sldMk cId="2962152135" sldId="281"/>
            <ac:spMk id="25" creationId="{3A4FD7B9-848E-2C0A-87FF-0DF97301A47F}"/>
          </ac:spMkLst>
        </pc:spChg>
        <pc:spChg chg="mod">
          <ac:chgData name="Werner, Paula" userId="08308202-ab6f-4e2f-b2a2-31e20cc9148a" providerId="ADAL" clId="{6295CEDF-EBE8-47A8-AB8B-8CA9790A9B68}" dt="2023-08-22T15:24:33.054" v="356"/>
          <ac:spMkLst>
            <pc:docMk/>
            <pc:sldMk cId="2962152135" sldId="281"/>
            <ac:spMk id="26" creationId="{EE406E4D-AD4B-A0F1-BF32-4F17944BE242}"/>
          </ac:spMkLst>
        </pc:spChg>
        <pc:spChg chg="mod">
          <ac:chgData name="Werner, Paula" userId="08308202-ab6f-4e2f-b2a2-31e20cc9148a" providerId="ADAL" clId="{6295CEDF-EBE8-47A8-AB8B-8CA9790A9B68}" dt="2023-08-22T15:24:33.054" v="356"/>
          <ac:spMkLst>
            <pc:docMk/>
            <pc:sldMk cId="2962152135" sldId="281"/>
            <ac:spMk id="27" creationId="{118D356E-1CE6-40B9-76D0-6864BD21CA08}"/>
          </ac:spMkLst>
        </pc:spChg>
        <pc:spChg chg="mod">
          <ac:chgData name="Werner, Paula" userId="08308202-ab6f-4e2f-b2a2-31e20cc9148a" providerId="ADAL" clId="{6295CEDF-EBE8-47A8-AB8B-8CA9790A9B68}" dt="2023-08-22T15:24:33.054" v="356"/>
          <ac:spMkLst>
            <pc:docMk/>
            <pc:sldMk cId="2962152135" sldId="281"/>
            <ac:spMk id="28" creationId="{AADA9132-9B7A-743A-0A7B-DF0E101CE349}"/>
          </ac:spMkLst>
        </pc:spChg>
        <pc:spChg chg="mod">
          <ac:chgData name="Werner, Paula" userId="08308202-ab6f-4e2f-b2a2-31e20cc9148a" providerId="ADAL" clId="{6295CEDF-EBE8-47A8-AB8B-8CA9790A9B68}" dt="2023-08-22T15:24:33.054" v="356"/>
          <ac:spMkLst>
            <pc:docMk/>
            <pc:sldMk cId="2962152135" sldId="281"/>
            <ac:spMk id="29" creationId="{CE0CA02F-B014-B021-F559-D4C74E5A780D}"/>
          </ac:spMkLst>
        </pc:spChg>
        <pc:spChg chg="mod">
          <ac:chgData name="Werner, Paula" userId="08308202-ab6f-4e2f-b2a2-31e20cc9148a" providerId="ADAL" clId="{6295CEDF-EBE8-47A8-AB8B-8CA9790A9B68}" dt="2023-08-22T15:24:33.054" v="356"/>
          <ac:spMkLst>
            <pc:docMk/>
            <pc:sldMk cId="2962152135" sldId="281"/>
            <ac:spMk id="30" creationId="{9C74D161-BAA3-8AA6-2D7B-775802454D3F}"/>
          </ac:spMkLst>
        </pc:spChg>
        <pc:spChg chg="mod">
          <ac:chgData name="Werner, Paula" userId="08308202-ab6f-4e2f-b2a2-31e20cc9148a" providerId="ADAL" clId="{6295CEDF-EBE8-47A8-AB8B-8CA9790A9B68}" dt="2023-08-22T15:24:33.054" v="356"/>
          <ac:spMkLst>
            <pc:docMk/>
            <pc:sldMk cId="2962152135" sldId="281"/>
            <ac:spMk id="32" creationId="{3242A751-3E01-D00E-959E-650710E58052}"/>
          </ac:spMkLst>
        </pc:spChg>
        <pc:spChg chg="mod">
          <ac:chgData name="Werner, Paula" userId="08308202-ab6f-4e2f-b2a2-31e20cc9148a" providerId="ADAL" clId="{6295CEDF-EBE8-47A8-AB8B-8CA9790A9B68}" dt="2023-08-22T15:24:33.054" v="356"/>
          <ac:spMkLst>
            <pc:docMk/>
            <pc:sldMk cId="2962152135" sldId="281"/>
            <ac:spMk id="33" creationId="{D7054BE8-0AC6-DA73-3CB7-B628E4179A15}"/>
          </ac:spMkLst>
        </pc:spChg>
        <pc:spChg chg="mod">
          <ac:chgData name="Werner, Paula" userId="08308202-ab6f-4e2f-b2a2-31e20cc9148a" providerId="ADAL" clId="{6295CEDF-EBE8-47A8-AB8B-8CA9790A9B68}" dt="2023-08-22T15:24:33.054" v="356"/>
          <ac:spMkLst>
            <pc:docMk/>
            <pc:sldMk cId="2962152135" sldId="281"/>
            <ac:spMk id="34" creationId="{41AE4356-148C-FAA2-13D5-C1DBBD6CCA43}"/>
          </ac:spMkLst>
        </pc:spChg>
        <pc:spChg chg="mod">
          <ac:chgData name="Werner, Paula" userId="08308202-ab6f-4e2f-b2a2-31e20cc9148a" providerId="ADAL" clId="{6295CEDF-EBE8-47A8-AB8B-8CA9790A9B68}" dt="2023-08-22T15:24:33.054" v="356"/>
          <ac:spMkLst>
            <pc:docMk/>
            <pc:sldMk cId="2962152135" sldId="281"/>
            <ac:spMk id="35" creationId="{B480C506-61EE-4965-6AB1-7143F170AE1D}"/>
          </ac:spMkLst>
        </pc:spChg>
        <pc:spChg chg="mod">
          <ac:chgData name="Werner, Paula" userId="08308202-ab6f-4e2f-b2a2-31e20cc9148a" providerId="ADAL" clId="{6295CEDF-EBE8-47A8-AB8B-8CA9790A9B68}" dt="2023-08-22T15:24:33.054" v="356"/>
          <ac:spMkLst>
            <pc:docMk/>
            <pc:sldMk cId="2962152135" sldId="281"/>
            <ac:spMk id="36" creationId="{1CB55146-3A10-2892-7D93-48F49FC0EFB5}"/>
          </ac:spMkLst>
        </pc:spChg>
        <pc:spChg chg="mod">
          <ac:chgData name="Werner, Paula" userId="08308202-ab6f-4e2f-b2a2-31e20cc9148a" providerId="ADAL" clId="{6295CEDF-EBE8-47A8-AB8B-8CA9790A9B68}" dt="2023-08-22T15:24:33.054" v="356"/>
          <ac:spMkLst>
            <pc:docMk/>
            <pc:sldMk cId="2962152135" sldId="281"/>
            <ac:spMk id="37" creationId="{78C8E29B-9DAB-0022-CBDF-F912A40A4FA2}"/>
          </ac:spMkLst>
        </pc:spChg>
        <pc:spChg chg="add mod">
          <ac:chgData name="Werner, Paula" userId="08308202-ab6f-4e2f-b2a2-31e20cc9148a" providerId="ADAL" clId="{6295CEDF-EBE8-47A8-AB8B-8CA9790A9B68}" dt="2023-08-22T15:24:33.054" v="356"/>
          <ac:spMkLst>
            <pc:docMk/>
            <pc:sldMk cId="2962152135" sldId="281"/>
            <ac:spMk id="38" creationId="{D9E01AA7-1A07-976C-35CA-FA8FA6ABFAC1}"/>
          </ac:spMkLst>
        </pc:spChg>
        <pc:spChg chg="add mod">
          <ac:chgData name="Werner, Paula" userId="08308202-ab6f-4e2f-b2a2-31e20cc9148a" providerId="ADAL" clId="{6295CEDF-EBE8-47A8-AB8B-8CA9790A9B68}" dt="2023-08-22T15:24:33.054" v="356"/>
          <ac:spMkLst>
            <pc:docMk/>
            <pc:sldMk cId="2962152135" sldId="281"/>
            <ac:spMk id="39" creationId="{DC71FCA4-08E7-95F6-CF40-2C8C62BAEAF0}"/>
          </ac:spMkLst>
        </pc:spChg>
        <pc:grpChg chg="add mod">
          <ac:chgData name="Werner, Paula" userId="08308202-ab6f-4e2f-b2a2-31e20cc9148a" providerId="ADAL" clId="{6295CEDF-EBE8-47A8-AB8B-8CA9790A9B68}" dt="2023-08-22T15:24:33.054" v="356"/>
          <ac:grpSpMkLst>
            <pc:docMk/>
            <pc:sldMk cId="2962152135" sldId="281"/>
            <ac:grpSpMk id="5" creationId="{BD97075C-9BB3-C536-D45D-AA3994F92D1A}"/>
          </ac:grpSpMkLst>
        </pc:grpChg>
        <pc:grpChg chg="mod">
          <ac:chgData name="Werner, Paula" userId="08308202-ab6f-4e2f-b2a2-31e20cc9148a" providerId="ADAL" clId="{6295CEDF-EBE8-47A8-AB8B-8CA9790A9B68}" dt="2023-08-22T15:24:33.054" v="356"/>
          <ac:grpSpMkLst>
            <pc:docMk/>
            <pc:sldMk cId="2962152135" sldId="281"/>
            <ac:grpSpMk id="6" creationId="{BFA57A4B-3495-E30A-3C92-D3A9B376663D}"/>
          </ac:grpSpMkLst>
        </pc:grpChg>
        <pc:grpChg chg="mod">
          <ac:chgData name="Werner, Paula" userId="08308202-ab6f-4e2f-b2a2-31e20cc9148a" providerId="ADAL" clId="{6295CEDF-EBE8-47A8-AB8B-8CA9790A9B68}" dt="2023-08-22T15:24:33.054" v="356"/>
          <ac:grpSpMkLst>
            <pc:docMk/>
            <pc:sldMk cId="2962152135" sldId="281"/>
            <ac:grpSpMk id="7" creationId="{C8F3C9AE-2D73-5A10-B13F-ABCCE2D7E2B4}"/>
          </ac:grpSpMkLst>
        </pc:grpChg>
        <pc:grpChg chg="mod">
          <ac:chgData name="Werner, Paula" userId="08308202-ab6f-4e2f-b2a2-31e20cc9148a" providerId="ADAL" clId="{6295CEDF-EBE8-47A8-AB8B-8CA9790A9B68}" dt="2023-08-22T15:24:33.054" v="356"/>
          <ac:grpSpMkLst>
            <pc:docMk/>
            <pc:sldMk cId="2962152135" sldId="281"/>
            <ac:grpSpMk id="17" creationId="{00D3242B-6603-4939-6F86-253352B45C96}"/>
          </ac:grpSpMkLst>
        </pc:grpChg>
        <pc:grpChg chg="mod">
          <ac:chgData name="Werner, Paula" userId="08308202-ab6f-4e2f-b2a2-31e20cc9148a" providerId="ADAL" clId="{6295CEDF-EBE8-47A8-AB8B-8CA9790A9B68}" dt="2023-08-22T15:24:33.054" v="356"/>
          <ac:grpSpMkLst>
            <pc:docMk/>
            <pc:sldMk cId="2962152135" sldId="281"/>
            <ac:grpSpMk id="18" creationId="{AB64B526-EDE2-5313-D706-FA33822A5257}"/>
          </ac:grpSpMkLst>
        </pc:grpChg>
        <pc:grpChg chg="mod">
          <ac:chgData name="Werner, Paula" userId="08308202-ab6f-4e2f-b2a2-31e20cc9148a" providerId="ADAL" clId="{6295CEDF-EBE8-47A8-AB8B-8CA9790A9B68}" dt="2023-08-22T15:24:33.054" v="356"/>
          <ac:grpSpMkLst>
            <pc:docMk/>
            <pc:sldMk cId="2962152135" sldId="281"/>
            <ac:grpSpMk id="31" creationId="{22DFAA9D-9631-6C54-9322-724E4B38ADB0}"/>
          </ac:grpSpMkLst>
        </pc:grpChg>
        <pc:picChg chg="add del mod">
          <ac:chgData name="Werner, Paula" userId="08308202-ab6f-4e2f-b2a2-31e20cc9148a" providerId="ADAL" clId="{6295CEDF-EBE8-47A8-AB8B-8CA9790A9B68}" dt="2023-08-22T15:32:15.891" v="395" actId="478"/>
          <ac:picMkLst>
            <pc:docMk/>
            <pc:sldMk cId="2962152135" sldId="281"/>
            <ac:picMk id="41" creationId="{A051C48F-B473-C37B-F912-FB414E1944F0}"/>
          </ac:picMkLst>
        </pc:picChg>
        <pc:picChg chg="add mod">
          <ac:chgData name="Werner, Paula" userId="08308202-ab6f-4e2f-b2a2-31e20cc9148a" providerId="ADAL" clId="{6295CEDF-EBE8-47A8-AB8B-8CA9790A9B68}" dt="2023-08-22T15:32:36.654" v="397" actId="1076"/>
          <ac:picMkLst>
            <pc:docMk/>
            <pc:sldMk cId="2962152135" sldId="281"/>
            <ac:picMk id="43" creationId="{4D45A10D-8727-FFBF-0034-1DAF63F996F8}"/>
          </ac:picMkLst>
        </pc:picChg>
      </pc:sldChg>
      <pc:sldChg chg="add del">
        <pc:chgData name="Werner, Paula" userId="08308202-ab6f-4e2f-b2a2-31e20cc9148a" providerId="ADAL" clId="{6295CEDF-EBE8-47A8-AB8B-8CA9790A9B68}" dt="2023-08-22T15:20:16.604" v="330" actId="47"/>
        <pc:sldMkLst>
          <pc:docMk/>
          <pc:sldMk cId="604577244" sldId="282"/>
        </pc:sldMkLst>
      </pc:sldChg>
      <pc:sldChg chg="addSp delSp modSp add mod ord">
        <pc:chgData name="Werner, Paula" userId="08308202-ab6f-4e2f-b2a2-31e20cc9148a" providerId="ADAL" clId="{6295CEDF-EBE8-47A8-AB8B-8CA9790A9B68}" dt="2023-08-22T16:05:05.042" v="2267"/>
        <pc:sldMkLst>
          <pc:docMk/>
          <pc:sldMk cId="4151855854" sldId="282"/>
        </pc:sldMkLst>
        <pc:spChg chg="add del mod">
          <ac:chgData name="Werner, Paula" userId="08308202-ab6f-4e2f-b2a2-31e20cc9148a" providerId="ADAL" clId="{6295CEDF-EBE8-47A8-AB8B-8CA9790A9B68}" dt="2023-08-22T15:56:26.232" v="1335" actId="20577"/>
          <ac:spMkLst>
            <pc:docMk/>
            <pc:sldMk cId="4151855854" sldId="282"/>
            <ac:spMk id="3" creationId="{00000000-0000-0000-0000-000000000000}"/>
          </ac:spMkLst>
        </pc:spChg>
        <pc:spChg chg="add del mod">
          <ac:chgData name="Werner, Paula" userId="08308202-ab6f-4e2f-b2a2-31e20cc9148a" providerId="ADAL" clId="{6295CEDF-EBE8-47A8-AB8B-8CA9790A9B68}" dt="2023-08-22T15:33:28.134" v="404" actId="478"/>
          <ac:spMkLst>
            <pc:docMk/>
            <pc:sldMk cId="4151855854" sldId="282"/>
            <ac:spMk id="6" creationId="{2E55BEE6-7F1E-4E2E-4560-57B4DD3B3A4C}"/>
          </ac:spMkLst>
        </pc:spChg>
        <pc:spChg chg="add mod">
          <ac:chgData name="Werner, Paula" userId="08308202-ab6f-4e2f-b2a2-31e20cc9148a" providerId="ADAL" clId="{6295CEDF-EBE8-47A8-AB8B-8CA9790A9B68}" dt="2023-08-22T15:36:32.257" v="415" actId="1076"/>
          <ac:spMkLst>
            <pc:docMk/>
            <pc:sldMk cId="4151855854" sldId="282"/>
            <ac:spMk id="7" creationId="{D7210871-E264-7356-09FA-4BBFCFC450E5}"/>
          </ac:spMkLst>
        </pc:spChg>
        <pc:spChg chg="add del mod">
          <ac:chgData name="Werner, Paula" userId="08308202-ab6f-4e2f-b2a2-31e20cc9148a" providerId="ADAL" clId="{6295CEDF-EBE8-47A8-AB8B-8CA9790A9B68}" dt="2023-08-22T16:04:59.877" v="2265"/>
          <ac:spMkLst>
            <pc:docMk/>
            <pc:sldMk cId="4151855854" sldId="282"/>
            <ac:spMk id="11" creationId="{7ADDCC7C-695D-B82B-6AE5-A029AA52F261}"/>
          </ac:spMkLst>
        </pc:spChg>
        <pc:spChg chg="del mod">
          <ac:chgData name="Werner, Paula" userId="08308202-ab6f-4e2f-b2a2-31e20cc9148a" providerId="ADAL" clId="{6295CEDF-EBE8-47A8-AB8B-8CA9790A9B68}" dt="2023-08-22T15:33:32.839" v="405" actId="478"/>
          <ac:spMkLst>
            <pc:docMk/>
            <pc:sldMk cId="4151855854" sldId="282"/>
            <ac:spMk id="47" creationId="{34848BB3-25BF-B30A-7275-BB1145D04213}"/>
          </ac:spMkLst>
        </pc:spChg>
        <pc:spChg chg="del">
          <ac:chgData name="Werner, Paula" userId="08308202-ab6f-4e2f-b2a2-31e20cc9148a" providerId="ADAL" clId="{6295CEDF-EBE8-47A8-AB8B-8CA9790A9B68}" dt="2023-08-22T15:20:54.710" v="334" actId="478"/>
          <ac:spMkLst>
            <pc:docMk/>
            <pc:sldMk cId="4151855854" sldId="282"/>
            <ac:spMk id="48" creationId="{3C356FE9-CEBA-33C2-9EE7-7B650E8A1897}"/>
          </ac:spMkLst>
        </pc:spChg>
        <pc:spChg chg="mod">
          <ac:chgData name="Werner, Paula" userId="08308202-ab6f-4e2f-b2a2-31e20cc9148a" providerId="ADAL" clId="{6295CEDF-EBE8-47A8-AB8B-8CA9790A9B68}" dt="2023-08-22T16:04:41.668" v="2263"/>
          <ac:spMkLst>
            <pc:docMk/>
            <pc:sldMk cId="4151855854" sldId="282"/>
            <ac:spMk id="51" creationId="{F389BC88-B007-7B08-82CE-58147C023A0E}"/>
          </ac:spMkLst>
        </pc:spChg>
        <pc:spChg chg="mod">
          <ac:chgData name="Werner, Paula" userId="08308202-ab6f-4e2f-b2a2-31e20cc9148a" providerId="ADAL" clId="{6295CEDF-EBE8-47A8-AB8B-8CA9790A9B68}" dt="2023-08-22T16:04:41.668" v="2263"/>
          <ac:spMkLst>
            <pc:docMk/>
            <pc:sldMk cId="4151855854" sldId="282"/>
            <ac:spMk id="52" creationId="{C1CA292E-7AB6-AF11-B0C3-949DEA81C573}"/>
          </ac:spMkLst>
        </pc:spChg>
        <pc:spChg chg="mod">
          <ac:chgData name="Werner, Paula" userId="08308202-ab6f-4e2f-b2a2-31e20cc9148a" providerId="ADAL" clId="{6295CEDF-EBE8-47A8-AB8B-8CA9790A9B68}" dt="2023-08-22T16:04:41.668" v="2263"/>
          <ac:spMkLst>
            <pc:docMk/>
            <pc:sldMk cId="4151855854" sldId="282"/>
            <ac:spMk id="53" creationId="{B9267362-46A6-7693-BE1B-A4BD8028E8A2}"/>
          </ac:spMkLst>
        </pc:spChg>
        <pc:spChg chg="mod">
          <ac:chgData name="Werner, Paula" userId="08308202-ab6f-4e2f-b2a2-31e20cc9148a" providerId="ADAL" clId="{6295CEDF-EBE8-47A8-AB8B-8CA9790A9B68}" dt="2023-08-22T16:04:41.668" v="2263"/>
          <ac:spMkLst>
            <pc:docMk/>
            <pc:sldMk cId="4151855854" sldId="282"/>
            <ac:spMk id="54" creationId="{291D0F51-F880-8600-F8CB-F540284CA1EF}"/>
          </ac:spMkLst>
        </pc:spChg>
        <pc:spChg chg="mod">
          <ac:chgData name="Werner, Paula" userId="08308202-ab6f-4e2f-b2a2-31e20cc9148a" providerId="ADAL" clId="{6295CEDF-EBE8-47A8-AB8B-8CA9790A9B68}" dt="2023-08-22T16:04:41.668" v="2263"/>
          <ac:spMkLst>
            <pc:docMk/>
            <pc:sldMk cId="4151855854" sldId="282"/>
            <ac:spMk id="55" creationId="{44FE0882-44BF-DB16-E86D-3493865AE146}"/>
          </ac:spMkLst>
        </pc:spChg>
        <pc:spChg chg="mod">
          <ac:chgData name="Werner, Paula" userId="08308202-ab6f-4e2f-b2a2-31e20cc9148a" providerId="ADAL" clId="{6295CEDF-EBE8-47A8-AB8B-8CA9790A9B68}" dt="2023-08-22T16:04:41.668" v="2263"/>
          <ac:spMkLst>
            <pc:docMk/>
            <pc:sldMk cId="4151855854" sldId="282"/>
            <ac:spMk id="56" creationId="{5E16D518-550E-2E2C-319F-DD5B95B119D4}"/>
          </ac:spMkLst>
        </pc:spChg>
        <pc:spChg chg="mod">
          <ac:chgData name="Werner, Paula" userId="08308202-ab6f-4e2f-b2a2-31e20cc9148a" providerId="ADAL" clId="{6295CEDF-EBE8-47A8-AB8B-8CA9790A9B68}" dt="2023-08-22T16:04:41.668" v="2263"/>
          <ac:spMkLst>
            <pc:docMk/>
            <pc:sldMk cId="4151855854" sldId="282"/>
            <ac:spMk id="57" creationId="{D732EE2B-DE61-DEA2-CA6B-8FE1A947B9D7}"/>
          </ac:spMkLst>
        </pc:spChg>
        <pc:spChg chg="mod">
          <ac:chgData name="Werner, Paula" userId="08308202-ab6f-4e2f-b2a2-31e20cc9148a" providerId="ADAL" clId="{6295CEDF-EBE8-47A8-AB8B-8CA9790A9B68}" dt="2023-08-22T16:04:41.668" v="2263"/>
          <ac:spMkLst>
            <pc:docMk/>
            <pc:sldMk cId="4151855854" sldId="282"/>
            <ac:spMk id="58" creationId="{DE2677A6-2447-1D9B-9E6A-8916278B973C}"/>
          </ac:spMkLst>
        </pc:spChg>
        <pc:spChg chg="mod">
          <ac:chgData name="Werner, Paula" userId="08308202-ab6f-4e2f-b2a2-31e20cc9148a" providerId="ADAL" clId="{6295CEDF-EBE8-47A8-AB8B-8CA9790A9B68}" dt="2023-08-22T16:04:41.668" v="2263"/>
          <ac:spMkLst>
            <pc:docMk/>
            <pc:sldMk cId="4151855854" sldId="282"/>
            <ac:spMk id="61" creationId="{C1F2D3F8-CC32-77B9-2A60-23AE42B3A0AA}"/>
          </ac:spMkLst>
        </pc:spChg>
        <pc:spChg chg="mod">
          <ac:chgData name="Werner, Paula" userId="08308202-ab6f-4e2f-b2a2-31e20cc9148a" providerId="ADAL" clId="{6295CEDF-EBE8-47A8-AB8B-8CA9790A9B68}" dt="2023-08-22T16:04:41.668" v="2263"/>
          <ac:spMkLst>
            <pc:docMk/>
            <pc:sldMk cId="4151855854" sldId="282"/>
            <ac:spMk id="62" creationId="{CB6BD9BD-5048-65A0-0B4F-68499D901750}"/>
          </ac:spMkLst>
        </pc:spChg>
        <pc:spChg chg="mod">
          <ac:chgData name="Werner, Paula" userId="08308202-ab6f-4e2f-b2a2-31e20cc9148a" providerId="ADAL" clId="{6295CEDF-EBE8-47A8-AB8B-8CA9790A9B68}" dt="2023-08-22T16:04:41.668" v="2263"/>
          <ac:spMkLst>
            <pc:docMk/>
            <pc:sldMk cId="4151855854" sldId="282"/>
            <ac:spMk id="63" creationId="{A636CE32-A501-D49E-8461-FDED7F12ED90}"/>
          </ac:spMkLst>
        </pc:spChg>
        <pc:spChg chg="mod">
          <ac:chgData name="Werner, Paula" userId="08308202-ab6f-4e2f-b2a2-31e20cc9148a" providerId="ADAL" clId="{6295CEDF-EBE8-47A8-AB8B-8CA9790A9B68}" dt="2023-08-22T16:04:41.668" v="2263"/>
          <ac:spMkLst>
            <pc:docMk/>
            <pc:sldMk cId="4151855854" sldId="282"/>
            <ac:spMk id="64" creationId="{45D4241F-E989-89C7-C706-418DA99C3981}"/>
          </ac:spMkLst>
        </pc:spChg>
        <pc:spChg chg="mod">
          <ac:chgData name="Werner, Paula" userId="08308202-ab6f-4e2f-b2a2-31e20cc9148a" providerId="ADAL" clId="{6295CEDF-EBE8-47A8-AB8B-8CA9790A9B68}" dt="2023-08-22T16:04:41.668" v="2263"/>
          <ac:spMkLst>
            <pc:docMk/>
            <pc:sldMk cId="4151855854" sldId="282"/>
            <ac:spMk id="65" creationId="{B3732971-9547-1B88-2826-5EDDCBC19099}"/>
          </ac:spMkLst>
        </pc:spChg>
        <pc:spChg chg="mod">
          <ac:chgData name="Werner, Paula" userId="08308202-ab6f-4e2f-b2a2-31e20cc9148a" providerId="ADAL" clId="{6295CEDF-EBE8-47A8-AB8B-8CA9790A9B68}" dt="2023-08-22T16:04:41.668" v="2263"/>
          <ac:spMkLst>
            <pc:docMk/>
            <pc:sldMk cId="4151855854" sldId="282"/>
            <ac:spMk id="66" creationId="{65CB1629-FAB3-DE67-46D8-C834C60DA4BA}"/>
          </ac:spMkLst>
        </pc:spChg>
        <pc:spChg chg="mod">
          <ac:chgData name="Werner, Paula" userId="08308202-ab6f-4e2f-b2a2-31e20cc9148a" providerId="ADAL" clId="{6295CEDF-EBE8-47A8-AB8B-8CA9790A9B68}" dt="2023-08-22T16:04:41.668" v="2263"/>
          <ac:spMkLst>
            <pc:docMk/>
            <pc:sldMk cId="4151855854" sldId="282"/>
            <ac:spMk id="67" creationId="{B82E8776-8F96-02A7-4B4B-C86F8A0E75D2}"/>
          </ac:spMkLst>
        </pc:spChg>
        <pc:spChg chg="mod">
          <ac:chgData name="Werner, Paula" userId="08308202-ab6f-4e2f-b2a2-31e20cc9148a" providerId="ADAL" clId="{6295CEDF-EBE8-47A8-AB8B-8CA9790A9B68}" dt="2023-08-22T16:04:41.668" v="2263"/>
          <ac:spMkLst>
            <pc:docMk/>
            <pc:sldMk cId="4151855854" sldId="282"/>
            <ac:spMk id="68" creationId="{69E1A0E2-3D7E-B1A7-B804-A81A2170ED82}"/>
          </ac:spMkLst>
        </pc:spChg>
        <pc:spChg chg="mod">
          <ac:chgData name="Werner, Paula" userId="08308202-ab6f-4e2f-b2a2-31e20cc9148a" providerId="ADAL" clId="{6295CEDF-EBE8-47A8-AB8B-8CA9790A9B68}" dt="2023-08-22T16:04:41.668" v="2263"/>
          <ac:spMkLst>
            <pc:docMk/>
            <pc:sldMk cId="4151855854" sldId="282"/>
            <ac:spMk id="69" creationId="{189437B1-2128-A321-5642-1C21681559BA}"/>
          </ac:spMkLst>
        </pc:spChg>
        <pc:spChg chg="mod">
          <ac:chgData name="Werner, Paula" userId="08308202-ab6f-4e2f-b2a2-31e20cc9148a" providerId="ADAL" clId="{6295CEDF-EBE8-47A8-AB8B-8CA9790A9B68}" dt="2023-08-22T16:04:41.668" v="2263"/>
          <ac:spMkLst>
            <pc:docMk/>
            <pc:sldMk cId="4151855854" sldId="282"/>
            <ac:spMk id="70" creationId="{904FEDBA-15B4-73D7-ABDA-1B5B90417A46}"/>
          </ac:spMkLst>
        </pc:spChg>
        <pc:spChg chg="mod">
          <ac:chgData name="Werner, Paula" userId="08308202-ab6f-4e2f-b2a2-31e20cc9148a" providerId="ADAL" clId="{6295CEDF-EBE8-47A8-AB8B-8CA9790A9B68}" dt="2023-08-22T16:04:41.668" v="2263"/>
          <ac:spMkLst>
            <pc:docMk/>
            <pc:sldMk cId="4151855854" sldId="282"/>
            <ac:spMk id="71" creationId="{8330E559-16DA-34EE-6523-3900AD25701C}"/>
          </ac:spMkLst>
        </pc:spChg>
        <pc:spChg chg="mod">
          <ac:chgData name="Werner, Paula" userId="08308202-ab6f-4e2f-b2a2-31e20cc9148a" providerId="ADAL" clId="{6295CEDF-EBE8-47A8-AB8B-8CA9790A9B68}" dt="2023-08-22T16:04:41.668" v="2263"/>
          <ac:spMkLst>
            <pc:docMk/>
            <pc:sldMk cId="4151855854" sldId="282"/>
            <ac:spMk id="72" creationId="{0E1F2898-4D2D-F742-402A-0132EDA07F13}"/>
          </ac:spMkLst>
        </pc:spChg>
        <pc:spChg chg="mod">
          <ac:chgData name="Werner, Paula" userId="08308202-ab6f-4e2f-b2a2-31e20cc9148a" providerId="ADAL" clId="{6295CEDF-EBE8-47A8-AB8B-8CA9790A9B68}" dt="2023-08-22T16:04:41.668" v="2263"/>
          <ac:spMkLst>
            <pc:docMk/>
            <pc:sldMk cId="4151855854" sldId="282"/>
            <ac:spMk id="74" creationId="{1CCA2A17-8786-2941-689E-98A2F8A43DFF}"/>
          </ac:spMkLst>
        </pc:spChg>
        <pc:spChg chg="mod">
          <ac:chgData name="Werner, Paula" userId="08308202-ab6f-4e2f-b2a2-31e20cc9148a" providerId="ADAL" clId="{6295CEDF-EBE8-47A8-AB8B-8CA9790A9B68}" dt="2023-08-22T16:04:41.668" v="2263"/>
          <ac:spMkLst>
            <pc:docMk/>
            <pc:sldMk cId="4151855854" sldId="282"/>
            <ac:spMk id="75" creationId="{20A8541F-0E2D-A8DD-9FED-23048166F982}"/>
          </ac:spMkLst>
        </pc:spChg>
        <pc:spChg chg="mod">
          <ac:chgData name="Werner, Paula" userId="08308202-ab6f-4e2f-b2a2-31e20cc9148a" providerId="ADAL" clId="{6295CEDF-EBE8-47A8-AB8B-8CA9790A9B68}" dt="2023-08-22T16:04:41.668" v="2263"/>
          <ac:spMkLst>
            <pc:docMk/>
            <pc:sldMk cId="4151855854" sldId="282"/>
            <ac:spMk id="76" creationId="{828B6FFC-4D93-E965-758C-9BC143AD0B10}"/>
          </ac:spMkLst>
        </pc:spChg>
        <pc:spChg chg="mod">
          <ac:chgData name="Werner, Paula" userId="08308202-ab6f-4e2f-b2a2-31e20cc9148a" providerId="ADAL" clId="{6295CEDF-EBE8-47A8-AB8B-8CA9790A9B68}" dt="2023-08-22T16:04:41.668" v="2263"/>
          <ac:spMkLst>
            <pc:docMk/>
            <pc:sldMk cId="4151855854" sldId="282"/>
            <ac:spMk id="77" creationId="{6AFDD2BD-3A4E-451B-EC08-014580F22A16}"/>
          </ac:spMkLst>
        </pc:spChg>
        <pc:spChg chg="mod">
          <ac:chgData name="Werner, Paula" userId="08308202-ab6f-4e2f-b2a2-31e20cc9148a" providerId="ADAL" clId="{6295CEDF-EBE8-47A8-AB8B-8CA9790A9B68}" dt="2023-08-22T16:04:41.668" v="2263"/>
          <ac:spMkLst>
            <pc:docMk/>
            <pc:sldMk cId="4151855854" sldId="282"/>
            <ac:spMk id="78" creationId="{588AC547-B4BB-B4C0-BD88-60A0E80D6CE8}"/>
          </ac:spMkLst>
        </pc:spChg>
        <pc:spChg chg="mod">
          <ac:chgData name="Werner, Paula" userId="08308202-ab6f-4e2f-b2a2-31e20cc9148a" providerId="ADAL" clId="{6295CEDF-EBE8-47A8-AB8B-8CA9790A9B68}" dt="2023-08-22T16:04:41.668" v="2263"/>
          <ac:spMkLst>
            <pc:docMk/>
            <pc:sldMk cId="4151855854" sldId="282"/>
            <ac:spMk id="79" creationId="{C673660C-3AF5-F100-0623-983330131A8B}"/>
          </ac:spMkLst>
        </pc:spChg>
        <pc:spChg chg="mod">
          <ac:chgData name="Werner, Paula" userId="08308202-ab6f-4e2f-b2a2-31e20cc9148a" providerId="ADAL" clId="{6295CEDF-EBE8-47A8-AB8B-8CA9790A9B68}" dt="2023-08-22T16:05:02.446" v="2266"/>
          <ac:spMkLst>
            <pc:docMk/>
            <pc:sldMk cId="4151855854" sldId="282"/>
            <ac:spMk id="84" creationId="{CF347EA3-506F-8CCB-08E8-4FCEE6A17D21}"/>
          </ac:spMkLst>
        </pc:spChg>
        <pc:spChg chg="mod">
          <ac:chgData name="Werner, Paula" userId="08308202-ab6f-4e2f-b2a2-31e20cc9148a" providerId="ADAL" clId="{6295CEDF-EBE8-47A8-AB8B-8CA9790A9B68}" dt="2023-08-22T16:05:02.446" v="2266"/>
          <ac:spMkLst>
            <pc:docMk/>
            <pc:sldMk cId="4151855854" sldId="282"/>
            <ac:spMk id="85" creationId="{98364BDF-ABF4-6812-3AEB-7A8D48709452}"/>
          </ac:spMkLst>
        </pc:spChg>
        <pc:spChg chg="mod">
          <ac:chgData name="Werner, Paula" userId="08308202-ab6f-4e2f-b2a2-31e20cc9148a" providerId="ADAL" clId="{6295CEDF-EBE8-47A8-AB8B-8CA9790A9B68}" dt="2023-08-22T16:05:02.446" v="2266"/>
          <ac:spMkLst>
            <pc:docMk/>
            <pc:sldMk cId="4151855854" sldId="282"/>
            <ac:spMk id="86" creationId="{03E9495B-016C-7444-A70D-9024AAB7BCCC}"/>
          </ac:spMkLst>
        </pc:spChg>
        <pc:spChg chg="mod">
          <ac:chgData name="Werner, Paula" userId="08308202-ab6f-4e2f-b2a2-31e20cc9148a" providerId="ADAL" clId="{6295CEDF-EBE8-47A8-AB8B-8CA9790A9B68}" dt="2023-08-22T16:05:02.446" v="2266"/>
          <ac:spMkLst>
            <pc:docMk/>
            <pc:sldMk cId="4151855854" sldId="282"/>
            <ac:spMk id="87" creationId="{42555750-0BC1-F782-D97A-90BA3D4BBD79}"/>
          </ac:spMkLst>
        </pc:spChg>
        <pc:spChg chg="mod">
          <ac:chgData name="Werner, Paula" userId="08308202-ab6f-4e2f-b2a2-31e20cc9148a" providerId="ADAL" clId="{6295CEDF-EBE8-47A8-AB8B-8CA9790A9B68}" dt="2023-08-22T16:05:02.446" v="2266"/>
          <ac:spMkLst>
            <pc:docMk/>
            <pc:sldMk cId="4151855854" sldId="282"/>
            <ac:spMk id="88" creationId="{FF4FE9CC-1F72-1979-CF69-1DF174098B8D}"/>
          </ac:spMkLst>
        </pc:spChg>
        <pc:spChg chg="mod">
          <ac:chgData name="Werner, Paula" userId="08308202-ab6f-4e2f-b2a2-31e20cc9148a" providerId="ADAL" clId="{6295CEDF-EBE8-47A8-AB8B-8CA9790A9B68}" dt="2023-08-22T16:05:02.446" v="2266"/>
          <ac:spMkLst>
            <pc:docMk/>
            <pc:sldMk cId="4151855854" sldId="282"/>
            <ac:spMk id="89" creationId="{9197E502-268B-C9A4-2A1E-3E92E37BFDF3}"/>
          </ac:spMkLst>
        </pc:spChg>
        <pc:spChg chg="mod">
          <ac:chgData name="Werner, Paula" userId="08308202-ab6f-4e2f-b2a2-31e20cc9148a" providerId="ADAL" clId="{6295CEDF-EBE8-47A8-AB8B-8CA9790A9B68}" dt="2023-08-22T16:05:02.446" v="2266"/>
          <ac:spMkLst>
            <pc:docMk/>
            <pc:sldMk cId="4151855854" sldId="282"/>
            <ac:spMk id="90" creationId="{C32E3044-3E47-E6D2-8B8D-3E10A06FA261}"/>
          </ac:spMkLst>
        </pc:spChg>
        <pc:spChg chg="mod">
          <ac:chgData name="Werner, Paula" userId="08308202-ab6f-4e2f-b2a2-31e20cc9148a" providerId="ADAL" clId="{6295CEDF-EBE8-47A8-AB8B-8CA9790A9B68}" dt="2023-08-22T16:05:02.446" v="2266"/>
          <ac:spMkLst>
            <pc:docMk/>
            <pc:sldMk cId="4151855854" sldId="282"/>
            <ac:spMk id="91" creationId="{04FB684D-A49F-5EAE-8039-2502A8D70C6F}"/>
          </ac:spMkLst>
        </pc:spChg>
        <pc:spChg chg="mod">
          <ac:chgData name="Werner, Paula" userId="08308202-ab6f-4e2f-b2a2-31e20cc9148a" providerId="ADAL" clId="{6295CEDF-EBE8-47A8-AB8B-8CA9790A9B68}" dt="2023-08-22T16:05:02.446" v="2266"/>
          <ac:spMkLst>
            <pc:docMk/>
            <pc:sldMk cId="4151855854" sldId="282"/>
            <ac:spMk id="94" creationId="{F62586D8-6641-CBB4-6C1E-D39BB5F26649}"/>
          </ac:spMkLst>
        </pc:spChg>
        <pc:spChg chg="mod">
          <ac:chgData name="Werner, Paula" userId="08308202-ab6f-4e2f-b2a2-31e20cc9148a" providerId="ADAL" clId="{6295CEDF-EBE8-47A8-AB8B-8CA9790A9B68}" dt="2023-08-22T16:05:02.446" v="2266"/>
          <ac:spMkLst>
            <pc:docMk/>
            <pc:sldMk cId="4151855854" sldId="282"/>
            <ac:spMk id="95" creationId="{E7217A94-D8BC-D1BB-12D1-7A2284B790CC}"/>
          </ac:spMkLst>
        </pc:spChg>
        <pc:spChg chg="mod">
          <ac:chgData name="Werner, Paula" userId="08308202-ab6f-4e2f-b2a2-31e20cc9148a" providerId="ADAL" clId="{6295CEDF-EBE8-47A8-AB8B-8CA9790A9B68}" dt="2023-08-22T16:05:02.446" v="2266"/>
          <ac:spMkLst>
            <pc:docMk/>
            <pc:sldMk cId="4151855854" sldId="282"/>
            <ac:spMk id="96" creationId="{C620A975-6BBA-FB4E-7C77-D3DB5E6E43EF}"/>
          </ac:spMkLst>
        </pc:spChg>
        <pc:spChg chg="mod">
          <ac:chgData name="Werner, Paula" userId="08308202-ab6f-4e2f-b2a2-31e20cc9148a" providerId="ADAL" clId="{6295CEDF-EBE8-47A8-AB8B-8CA9790A9B68}" dt="2023-08-22T16:05:02.446" v="2266"/>
          <ac:spMkLst>
            <pc:docMk/>
            <pc:sldMk cId="4151855854" sldId="282"/>
            <ac:spMk id="97" creationId="{E2E82BBA-9FBE-9C02-0ECA-29150328D08D}"/>
          </ac:spMkLst>
        </pc:spChg>
        <pc:spChg chg="mod">
          <ac:chgData name="Werner, Paula" userId="08308202-ab6f-4e2f-b2a2-31e20cc9148a" providerId="ADAL" clId="{6295CEDF-EBE8-47A8-AB8B-8CA9790A9B68}" dt="2023-08-22T16:05:02.446" v="2266"/>
          <ac:spMkLst>
            <pc:docMk/>
            <pc:sldMk cId="4151855854" sldId="282"/>
            <ac:spMk id="98" creationId="{217C3F13-CE51-19E5-BCD4-F7730CDC66EA}"/>
          </ac:spMkLst>
        </pc:spChg>
        <pc:spChg chg="mod">
          <ac:chgData name="Werner, Paula" userId="08308202-ab6f-4e2f-b2a2-31e20cc9148a" providerId="ADAL" clId="{6295CEDF-EBE8-47A8-AB8B-8CA9790A9B68}" dt="2023-08-22T16:05:02.446" v="2266"/>
          <ac:spMkLst>
            <pc:docMk/>
            <pc:sldMk cId="4151855854" sldId="282"/>
            <ac:spMk id="99" creationId="{01A495BA-0B72-289E-C3F1-71E67E79E05E}"/>
          </ac:spMkLst>
        </pc:spChg>
        <pc:spChg chg="mod">
          <ac:chgData name="Werner, Paula" userId="08308202-ab6f-4e2f-b2a2-31e20cc9148a" providerId="ADAL" clId="{6295CEDF-EBE8-47A8-AB8B-8CA9790A9B68}" dt="2023-08-22T16:05:02.446" v="2266"/>
          <ac:spMkLst>
            <pc:docMk/>
            <pc:sldMk cId="4151855854" sldId="282"/>
            <ac:spMk id="100" creationId="{B6DA2AE6-7553-F42D-D75A-5805632864FF}"/>
          </ac:spMkLst>
        </pc:spChg>
        <pc:spChg chg="mod">
          <ac:chgData name="Werner, Paula" userId="08308202-ab6f-4e2f-b2a2-31e20cc9148a" providerId="ADAL" clId="{6295CEDF-EBE8-47A8-AB8B-8CA9790A9B68}" dt="2023-08-22T16:05:02.446" v="2266"/>
          <ac:spMkLst>
            <pc:docMk/>
            <pc:sldMk cId="4151855854" sldId="282"/>
            <ac:spMk id="101" creationId="{28FC58F2-BC37-3D24-BC36-F67AD3C29BA5}"/>
          </ac:spMkLst>
        </pc:spChg>
        <pc:spChg chg="mod">
          <ac:chgData name="Werner, Paula" userId="08308202-ab6f-4e2f-b2a2-31e20cc9148a" providerId="ADAL" clId="{6295CEDF-EBE8-47A8-AB8B-8CA9790A9B68}" dt="2023-08-22T16:05:02.446" v="2266"/>
          <ac:spMkLst>
            <pc:docMk/>
            <pc:sldMk cId="4151855854" sldId="282"/>
            <ac:spMk id="102" creationId="{1D8E6A8F-B8E0-DB06-006D-8B28FC5FC514}"/>
          </ac:spMkLst>
        </pc:spChg>
        <pc:spChg chg="mod">
          <ac:chgData name="Werner, Paula" userId="08308202-ab6f-4e2f-b2a2-31e20cc9148a" providerId="ADAL" clId="{6295CEDF-EBE8-47A8-AB8B-8CA9790A9B68}" dt="2023-08-22T16:05:02.446" v="2266"/>
          <ac:spMkLst>
            <pc:docMk/>
            <pc:sldMk cId="4151855854" sldId="282"/>
            <ac:spMk id="103" creationId="{93315736-A4CD-5D69-DAFF-E8CE826185E0}"/>
          </ac:spMkLst>
        </pc:spChg>
        <pc:spChg chg="mod">
          <ac:chgData name="Werner, Paula" userId="08308202-ab6f-4e2f-b2a2-31e20cc9148a" providerId="ADAL" clId="{6295CEDF-EBE8-47A8-AB8B-8CA9790A9B68}" dt="2023-08-22T16:05:02.446" v="2266"/>
          <ac:spMkLst>
            <pc:docMk/>
            <pc:sldMk cId="4151855854" sldId="282"/>
            <ac:spMk id="104" creationId="{8EE2AD5B-4BD2-E2FE-C614-A84A205804E9}"/>
          </ac:spMkLst>
        </pc:spChg>
        <pc:spChg chg="mod">
          <ac:chgData name="Werner, Paula" userId="08308202-ab6f-4e2f-b2a2-31e20cc9148a" providerId="ADAL" clId="{6295CEDF-EBE8-47A8-AB8B-8CA9790A9B68}" dt="2023-08-22T16:05:02.446" v="2266"/>
          <ac:spMkLst>
            <pc:docMk/>
            <pc:sldMk cId="4151855854" sldId="282"/>
            <ac:spMk id="105" creationId="{CCD4596F-5055-AF2E-84AE-58E7C705F124}"/>
          </ac:spMkLst>
        </pc:spChg>
        <pc:spChg chg="mod">
          <ac:chgData name="Werner, Paula" userId="08308202-ab6f-4e2f-b2a2-31e20cc9148a" providerId="ADAL" clId="{6295CEDF-EBE8-47A8-AB8B-8CA9790A9B68}" dt="2023-08-22T16:05:02.446" v="2266"/>
          <ac:spMkLst>
            <pc:docMk/>
            <pc:sldMk cId="4151855854" sldId="282"/>
            <ac:spMk id="107" creationId="{A35A2DD3-AA35-6CC0-634B-9A698D904625}"/>
          </ac:spMkLst>
        </pc:spChg>
        <pc:spChg chg="mod">
          <ac:chgData name="Werner, Paula" userId="08308202-ab6f-4e2f-b2a2-31e20cc9148a" providerId="ADAL" clId="{6295CEDF-EBE8-47A8-AB8B-8CA9790A9B68}" dt="2023-08-22T16:05:02.446" v="2266"/>
          <ac:spMkLst>
            <pc:docMk/>
            <pc:sldMk cId="4151855854" sldId="282"/>
            <ac:spMk id="108" creationId="{7C9223D4-2692-AC6A-C111-0BC94F04AAD4}"/>
          </ac:spMkLst>
        </pc:spChg>
        <pc:spChg chg="mod">
          <ac:chgData name="Werner, Paula" userId="08308202-ab6f-4e2f-b2a2-31e20cc9148a" providerId="ADAL" clId="{6295CEDF-EBE8-47A8-AB8B-8CA9790A9B68}" dt="2023-08-22T16:05:02.446" v="2266"/>
          <ac:spMkLst>
            <pc:docMk/>
            <pc:sldMk cId="4151855854" sldId="282"/>
            <ac:spMk id="109" creationId="{E98048DB-18D2-6DF9-568C-6A9381681E52}"/>
          </ac:spMkLst>
        </pc:spChg>
        <pc:spChg chg="mod">
          <ac:chgData name="Werner, Paula" userId="08308202-ab6f-4e2f-b2a2-31e20cc9148a" providerId="ADAL" clId="{6295CEDF-EBE8-47A8-AB8B-8CA9790A9B68}" dt="2023-08-22T16:05:02.446" v="2266"/>
          <ac:spMkLst>
            <pc:docMk/>
            <pc:sldMk cId="4151855854" sldId="282"/>
            <ac:spMk id="110" creationId="{D00FA1E0-4F0C-B046-FA66-7C98319F1B7A}"/>
          </ac:spMkLst>
        </pc:spChg>
        <pc:spChg chg="mod">
          <ac:chgData name="Werner, Paula" userId="08308202-ab6f-4e2f-b2a2-31e20cc9148a" providerId="ADAL" clId="{6295CEDF-EBE8-47A8-AB8B-8CA9790A9B68}" dt="2023-08-22T16:05:02.446" v="2266"/>
          <ac:spMkLst>
            <pc:docMk/>
            <pc:sldMk cId="4151855854" sldId="282"/>
            <ac:spMk id="111" creationId="{3F23A102-16EB-AE55-4535-264D9314274C}"/>
          </ac:spMkLst>
        </pc:spChg>
        <pc:spChg chg="mod">
          <ac:chgData name="Werner, Paula" userId="08308202-ab6f-4e2f-b2a2-31e20cc9148a" providerId="ADAL" clId="{6295CEDF-EBE8-47A8-AB8B-8CA9790A9B68}" dt="2023-08-22T16:05:02.446" v="2266"/>
          <ac:spMkLst>
            <pc:docMk/>
            <pc:sldMk cId="4151855854" sldId="282"/>
            <ac:spMk id="112" creationId="{2794D3AD-8F6F-DEDD-FE3A-C515DD1D5787}"/>
          </ac:spMkLst>
        </pc:spChg>
        <pc:grpChg chg="add del mod">
          <ac:chgData name="Werner, Paula" userId="08308202-ab6f-4e2f-b2a2-31e20cc9148a" providerId="ADAL" clId="{6295CEDF-EBE8-47A8-AB8B-8CA9790A9B68}" dt="2023-08-22T16:04:45.477" v="2264" actId="478"/>
          <ac:grpSpMkLst>
            <pc:docMk/>
            <pc:sldMk cId="4151855854" sldId="282"/>
            <ac:grpSpMk id="13" creationId="{0919D43F-3C9A-C105-CEA0-1F8D32E40284}"/>
          </ac:grpSpMkLst>
        </pc:grpChg>
        <pc:grpChg chg="mod">
          <ac:chgData name="Werner, Paula" userId="08308202-ab6f-4e2f-b2a2-31e20cc9148a" providerId="ADAL" clId="{6295CEDF-EBE8-47A8-AB8B-8CA9790A9B68}" dt="2023-08-22T16:04:41.668" v="2263"/>
          <ac:grpSpMkLst>
            <pc:docMk/>
            <pc:sldMk cId="4151855854" sldId="282"/>
            <ac:grpSpMk id="14" creationId="{C09587BB-4341-764C-15A0-91B8183BED47}"/>
          </ac:grpSpMkLst>
        </pc:grpChg>
        <pc:grpChg chg="del">
          <ac:chgData name="Werner, Paula" userId="08308202-ab6f-4e2f-b2a2-31e20cc9148a" providerId="ADAL" clId="{6295CEDF-EBE8-47A8-AB8B-8CA9790A9B68}" dt="2023-08-22T15:20:56.714" v="335" actId="478"/>
          <ac:grpSpMkLst>
            <pc:docMk/>
            <pc:sldMk cId="4151855854" sldId="282"/>
            <ac:grpSpMk id="15" creationId="{FFB5A71B-692D-52B7-F930-396E7FA7369D}"/>
          </ac:grpSpMkLst>
        </pc:grpChg>
        <pc:grpChg chg="mod">
          <ac:chgData name="Werner, Paula" userId="08308202-ab6f-4e2f-b2a2-31e20cc9148a" providerId="ADAL" clId="{6295CEDF-EBE8-47A8-AB8B-8CA9790A9B68}" dt="2023-08-22T16:04:41.668" v="2263"/>
          <ac:grpSpMkLst>
            <pc:docMk/>
            <pc:sldMk cId="4151855854" sldId="282"/>
            <ac:grpSpMk id="49" creationId="{2DFFB4E6-A523-E7B4-BFC4-CBAB8A765282}"/>
          </ac:grpSpMkLst>
        </pc:grpChg>
        <pc:grpChg chg="mod">
          <ac:chgData name="Werner, Paula" userId="08308202-ab6f-4e2f-b2a2-31e20cc9148a" providerId="ADAL" clId="{6295CEDF-EBE8-47A8-AB8B-8CA9790A9B68}" dt="2023-08-22T16:04:41.668" v="2263"/>
          <ac:grpSpMkLst>
            <pc:docMk/>
            <pc:sldMk cId="4151855854" sldId="282"/>
            <ac:grpSpMk id="59" creationId="{009A5041-F7B1-E3CD-B9F6-C3D0FA82007E}"/>
          </ac:grpSpMkLst>
        </pc:grpChg>
        <pc:grpChg chg="mod">
          <ac:chgData name="Werner, Paula" userId="08308202-ab6f-4e2f-b2a2-31e20cc9148a" providerId="ADAL" clId="{6295CEDF-EBE8-47A8-AB8B-8CA9790A9B68}" dt="2023-08-22T16:04:41.668" v="2263"/>
          <ac:grpSpMkLst>
            <pc:docMk/>
            <pc:sldMk cId="4151855854" sldId="282"/>
            <ac:grpSpMk id="60" creationId="{E773C291-5C62-2F65-21A1-ACA98D8FE19D}"/>
          </ac:grpSpMkLst>
        </pc:grpChg>
        <pc:grpChg chg="mod">
          <ac:chgData name="Werner, Paula" userId="08308202-ab6f-4e2f-b2a2-31e20cc9148a" providerId="ADAL" clId="{6295CEDF-EBE8-47A8-AB8B-8CA9790A9B68}" dt="2023-08-22T16:04:41.668" v="2263"/>
          <ac:grpSpMkLst>
            <pc:docMk/>
            <pc:sldMk cId="4151855854" sldId="282"/>
            <ac:grpSpMk id="73" creationId="{E57AB8F8-0B2C-D00D-0AE8-DBE422D1D199}"/>
          </ac:grpSpMkLst>
        </pc:grpChg>
        <pc:grpChg chg="add del mod">
          <ac:chgData name="Werner, Paula" userId="08308202-ab6f-4e2f-b2a2-31e20cc9148a" providerId="ADAL" clId="{6295CEDF-EBE8-47A8-AB8B-8CA9790A9B68}" dt="2023-08-22T16:05:05.042" v="2267"/>
          <ac:grpSpMkLst>
            <pc:docMk/>
            <pc:sldMk cId="4151855854" sldId="282"/>
            <ac:grpSpMk id="81" creationId="{0FDCA77F-A240-7558-E9FD-3A4C17C9E0E6}"/>
          </ac:grpSpMkLst>
        </pc:grpChg>
        <pc:grpChg chg="mod">
          <ac:chgData name="Werner, Paula" userId="08308202-ab6f-4e2f-b2a2-31e20cc9148a" providerId="ADAL" clId="{6295CEDF-EBE8-47A8-AB8B-8CA9790A9B68}" dt="2023-08-22T16:05:02.446" v="2266"/>
          <ac:grpSpMkLst>
            <pc:docMk/>
            <pc:sldMk cId="4151855854" sldId="282"/>
            <ac:grpSpMk id="82" creationId="{63079227-A4CC-D8A4-AADD-E364609D00F8}"/>
          </ac:grpSpMkLst>
        </pc:grpChg>
        <pc:grpChg chg="mod">
          <ac:chgData name="Werner, Paula" userId="08308202-ab6f-4e2f-b2a2-31e20cc9148a" providerId="ADAL" clId="{6295CEDF-EBE8-47A8-AB8B-8CA9790A9B68}" dt="2023-08-22T16:05:02.446" v="2266"/>
          <ac:grpSpMkLst>
            <pc:docMk/>
            <pc:sldMk cId="4151855854" sldId="282"/>
            <ac:grpSpMk id="83" creationId="{875A0F42-48FB-4DAC-644C-8B841BFAF6CB}"/>
          </ac:grpSpMkLst>
        </pc:grpChg>
        <pc:grpChg chg="mod">
          <ac:chgData name="Werner, Paula" userId="08308202-ab6f-4e2f-b2a2-31e20cc9148a" providerId="ADAL" clId="{6295CEDF-EBE8-47A8-AB8B-8CA9790A9B68}" dt="2023-08-22T16:05:02.446" v="2266"/>
          <ac:grpSpMkLst>
            <pc:docMk/>
            <pc:sldMk cId="4151855854" sldId="282"/>
            <ac:grpSpMk id="92" creationId="{D77A60F0-3037-B3A8-6765-36216484464C}"/>
          </ac:grpSpMkLst>
        </pc:grpChg>
        <pc:grpChg chg="mod">
          <ac:chgData name="Werner, Paula" userId="08308202-ab6f-4e2f-b2a2-31e20cc9148a" providerId="ADAL" clId="{6295CEDF-EBE8-47A8-AB8B-8CA9790A9B68}" dt="2023-08-22T16:05:02.446" v="2266"/>
          <ac:grpSpMkLst>
            <pc:docMk/>
            <pc:sldMk cId="4151855854" sldId="282"/>
            <ac:grpSpMk id="93" creationId="{1FB54E8A-0A8E-C6AA-57B2-34E7BF5D5814}"/>
          </ac:grpSpMkLst>
        </pc:grpChg>
        <pc:grpChg chg="mod">
          <ac:chgData name="Werner, Paula" userId="08308202-ab6f-4e2f-b2a2-31e20cc9148a" providerId="ADAL" clId="{6295CEDF-EBE8-47A8-AB8B-8CA9790A9B68}" dt="2023-08-22T16:05:02.446" v="2266"/>
          <ac:grpSpMkLst>
            <pc:docMk/>
            <pc:sldMk cId="4151855854" sldId="282"/>
            <ac:grpSpMk id="106" creationId="{7F7F3130-6BCA-8454-C5AB-C70C82A93A22}"/>
          </ac:grpSpMkLst>
        </pc:grpChg>
        <pc:picChg chg="add del mod">
          <ac:chgData name="Werner, Paula" userId="08308202-ab6f-4e2f-b2a2-31e20cc9148a" providerId="ADAL" clId="{6295CEDF-EBE8-47A8-AB8B-8CA9790A9B68}" dt="2023-08-22T16:04:01.224" v="2258" actId="478"/>
          <ac:picMkLst>
            <pc:docMk/>
            <pc:sldMk cId="4151855854" sldId="282"/>
            <ac:picMk id="9" creationId="{F013190D-27BA-C369-DD62-5EB63D113149}"/>
          </ac:picMkLst>
        </pc:picChg>
        <pc:picChg chg="del">
          <ac:chgData name="Werner, Paula" userId="08308202-ab6f-4e2f-b2a2-31e20cc9148a" providerId="ADAL" clId="{6295CEDF-EBE8-47A8-AB8B-8CA9790A9B68}" dt="2023-08-22T16:04:30.444" v="2262" actId="478"/>
          <ac:picMkLst>
            <pc:docMk/>
            <pc:sldMk cId="4151855854" sldId="282"/>
            <ac:picMk id="12" creationId="{00000000-0000-0000-0000-000000000000}"/>
          </ac:picMkLst>
        </pc:picChg>
        <pc:picChg chg="add mod">
          <ac:chgData name="Werner, Paula" userId="08308202-ab6f-4e2f-b2a2-31e20cc9148a" providerId="ADAL" clId="{6295CEDF-EBE8-47A8-AB8B-8CA9790A9B68}" dt="2023-08-22T16:04:59.877" v="2265"/>
          <ac:picMkLst>
            <pc:docMk/>
            <pc:sldMk cId="4151855854" sldId="282"/>
            <ac:picMk id="80" creationId="{F8BA0BC3-A9ED-88C0-28E9-F4B3987AFC37}"/>
          </ac:picMkLst>
        </pc:picChg>
      </pc:sldChg>
      <pc:sldChg chg="addSp delSp modSp add mod ord">
        <pc:chgData name="Werner, Paula" userId="08308202-ab6f-4e2f-b2a2-31e20cc9148a" providerId="ADAL" clId="{6295CEDF-EBE8-47A8-AB8B-8CA9790A9B68}" dt="2023-08-22T16:05:19.390" v="2270"/>
        <pc:sldMkLst>
          <pc:docMk/>
          <pc:sldMk cId="3526614867" sldId="283"/>
        </pc:sldMkLst>
        <pc:spChg chg="mod">
          <ac:chgData name="Werner, Paula" userId="08308202-ab6f-4e2f-b2a2-31e20cc9148a" providerId="ADAL" clId="{6295CEDF-EBE8-47A8-AB8B-8CA9790A9B68}" dt="2023-08-22T16:03:49.405" v="2257" actId="14100"/>
          <ac:spMkLst>
            <pc:docMk/>
            <pc:sldMk cId="3526614867" sldId="283"/>
            <ac:spMk id="3" creationId="{00000000-0000-0000-0000-000000000000}"/>
          </ac:spMkLst>
        </pc:spChg>
        <pc:spChg chg="add mod">
          <ac:chgData name="Werner, Paula" userId="08308202-ab6f-4e2f-b2a2-31e20cc9148a" providerId="ADAL" clId="{6295CEDF-EBE8-47A8-AB8B-8CA9790A9B68}" dt="2023-08-22T15:36:36.418" v="416"/>
          <ac:spMkLst>
            <pc:docMk/>
            <pc:sldMk cId="3526614867" sldId="283"/>
            <ac:spMk id="5" creationId="{6AE5374B-CE2A-121D-7FA7-DADBA1CB7A47}"/>
          </ac:spMkLst>
        </pc:spChg>
        <pc:spChg chg="add del mod">
          <ac:chgData name="Werner, Paula" userId="08308202-ab6f-4e2f-b2a2-31e20cc9148a" providerId="ADAL" clId="{6295CEDF-EBE8-47A8-AB8B-8CA9790A9B68}" dt="2023-08-22T16:05:19.390" v="2270"/>
          <ac:spMkLst>
            <pc:docMk/>
            <pc:sldMk cId="3526614867" sldId="283"/>
            <ac:spMk id="7" creationId="{7262AA38-0E26-E266-1675-B78A9B6A28FC}"/>
          </ac:spMkLst>
        </pc:spChg>
        <pc:spChg chg="del">
          <ac:chgData name="Werner, Paula" userId="08308202-ab6f-4e2f-b2a2-31e20cc9148a" providerId="ADAL" clId="{6295CEDF-EBE8-47A8-AB8B-8CA9790A9B68}" dt="2023-08-22T15:24:58.366" v="360" actId="478"/>
          <ac:spMkLst>
            <pc:docMk/>
            <pc:sldMk cId="3526614867" sldId="283"/>
            <ac:spMk id="43" creationId="{E95EA955-2741-4E93-B49D-055076522618}"/>
          </ac:spMkLst>
        </pc:spChg>
        <pc:spChg chg="del">
          <ac:chgData name="Werner, Paula" userId="08308202-ab6f-4e2f-b2a2-31e20cc9148a" providerId="ADAL" clId="{6295CEDF-EBE8-47A8-AB8B-8CA9790A9B68}" dt="2023-08-22T15:24:58.366" v="360" actId="478"/>
          <ac:spMkLst>
            <pc:docMk/>
            <pc:sldMk cId="3526614867" sldId="283"/>
            <ac:spMk id="44" creationId="{E313D203-FE4A-0BCC-09DF-33AAD18EDB38}"/>
          </ac:spMkLst>
        </pc:spChg>
        <pc:grpChg chg="del">
          <ac:chgData name="Werner, Paula" userId="08308202-ab6f-4e2f-b2a2-31e20cc9148a" providerId="ADAL" clId="{6295CEDF-EBE8-47A8-AB8B-8CA9790A9B68}" dt="2023-08-22T15:24:58.366" v="360" actId="478"/>
          <ac:grpSpMkLst>
            <pc:docMk/>
            <pc:sldMk cId="3526614867" sldId="283"/>
            <ac:grpSpMk id="9" creationId="{C626D12E-C27A-1245-AC23-6564D165C4A1}"/>
          </ac:grpSpMkLst>
        </pc:grpChg>
        <pc:picChg chg="add del mod">
          <ac:chgData name="Werner, Paula" userId="08308202-ab6f-4e2f-b2a2-31e20cc9148a" providerId="ADAL" clId="{6295CEDF-EBE8-47A8-AB8B-8CA9790A9B68}" dt="2023-08-22T16:05:12.138" v="2269"/>
          <ac:picMkLst>
            <pc:docMk/>
            <pc:sldMk cId="3526614867" sldId="283"/>
            <ac:picMk id="11" creationId="{FE7291F6-7466-4AD2-3BEE-71B1EB8DA5A1}"/>
          </ac:picMkLst>
        </pc:picChg>
        <pc:picChg chg="del">
          <ac:chgData name="Werner, Paula" userId="08308202-ab6f-4e2f-b2a2-31e20cc9148a" providerId="ADAL" clId="{6295CEDF-EBE8-47A8-AB8B-8CA9790A9B68}" dt="2023-08-22T16:04:27.200" v="2261" actId="478"/>
          <ac:picMkLst>
            <pc:docMk/>
            <pc:sldMk cId="3526614867" sldId="283"/>
            <ac:picMk id="12" creationId="{00000000-0000-0000-0000-000000000000}"/>
          </ac:picMkLst>
        </pc:picChg>
        <pc:picChg chg="add mod">
          <ac:chgData name="Werner, Paula" userId="08308202-ab6f-4e2f-b2a2-31e20cc9148a" providerId="ADAL" clId="{6295CEDF-EBE8-47A8-AB8B-8CA9790A9B68}" dt="2023-08-22T16:05:19.390" v="2270"/>
          <ac:picMkLst>
            <pc:docMk/>
            <pc:sldMk cId="3526614867" sldId="283"/>
            <ac:picMk id="45" creationId="{A4AC4601-AD6B-4AF2-C3B4-9EA13DFCA988}"/>
          </ac:picMkLst>
        </pc:picChg>
      </pc:sldChg>
      <pc:sldChg chg="addSp delSp modSp add mod ord">
        <pc:chgData name="Werner, Paula" userId="08308202-ab6f-4e2f-b2a2-31e20cc9148a" providerId="ADAL" clId="{6295CEDF-EBE8-47A8-AB8B-8CA9790A9B68}" dt="2023-08-22T16:05:25.566" v="2271"/>
        <pc:sldMkLst>
          <pc:docMk/>
          <pc:sldMk cId="3914237326" sldId="284"/>
        </pc:sldMkLst>
        <pc:spChg chg="mod">
          <ac:chgData name="Werner, Paula" userId="08308202-ab6f-4e2f-b2a2-31e20cc9148a" providerId="ADAL" clId="{6295CEDF-EBE8-47A8-AB8B-8CA9790A9B68}" dt="2023-08-22T16:03:45.202" v="2256" actId="14100"/>
          <ac:spMkLst>
            <pc:docMk/>
            <pc:sldMk cId="3914237326" sldId="284"/>
            <ac:spMk id="3" creationId="{00000000-0000-0000-0000-000000000000}"/>
          </ac:spMkLst>
        </pc:spChg>
        <pc:spChg chg="del">
          <ac:chgData name="Werner, Paula" userId="08308202-ab6f-4e2f-b2a2-31e20cc9148a" providerId="ADAL" clId="{6295CEDF-EBE8-47A8-AB8B-8CA9790A9B68}" dt="2023-08-22T15:28:13.241" v="369" actId="478"/>
          <ac:spMkLst>
            <pc:docMk/>
            <pc:sldMk cId="3914237326" sldId="284"/>
            <ac:spMk id="38" creationId="{5D962613-6B3A-EFD3-BA04-63C53C9A300D}"/>
          </ac:spMkLst>
        </pc:spChg>
        <pc:spChg chg="del">
          <ac:chgData name="Werner, Paula" userId="08308202-ab6f-4e2f-b2a2-31e20cc9148a" providerId="ADAL" clId="{6295CEDF-EBE8-47A8-AB8B-8CA9790A9B68}" dt="2023-08-22T15:28:13.241" v="369" actId="478"/>
          <ac:spMkLst>
            <pc:docMk/>
            <pc:sldMk cId="3914237326" sldId="284"/>
            <ac:spMk id="39" creationId="{2FED738B-0BFE-1F1C-DB31-F7176B66887F}"/>
          </ac:spMkLst>
        </pc:spChg>
        <pc:spChg chg="add mod">
          <ac:chgData name="Werner, Paula" userId="08308202-ab6f-4e2f-b2a2-31e20cc9148a" providerId="ADAL" clId="{6295CEDF-EBE8-47A8-AB8B-8CA9790A9B68}" dt="2023-08-22T15:36:39.631" v="417"/>
          <ac:spMkLst>
            <pc:docMk/>
            <pc:sldMk cId="3914237326" sldId="284"/>
            <ac:spMk id="40" creationId="{1B3593D7-E4DB-05FC-F4E7-F8DE7AB34261}"/>
          </ac:spMkLst>
        </pc:spChg>
        <pc:spChg chg="add del mod">
          <ac:chgData name="Werner, Paula" userId="08308202-ab6f-4e2f-b2a2-31e20cc9148a" providerId="ADAL" clId="{6295CEDF-EBE8-47A8-AB8B-8CA9790A9B68}" dt="2023-08-22T16:05:25.566" v="2271"/>
          <ac:spMkLst>
            <pc:docMk/>
            <pc:sldMk cId="3914237326" sldId="284"/>
            <ac:spMk id="43" creationId="{D8626D31-E0B0-5BDB-A1AF-D13F4E8FEF30}"/>
          </ac:spMkLst>
        </pc:spChg>
        <pc:grpChg chg="del">
          <ac:chgData name="Werner, Paula" userId="08308202-ab6f-4e2f-b2a2-31e20cc9148a" providerId="ADAL" clId="{6295CEDF-EBE8-47A8-AB8B-8CA9790A9B68}" dt="2023-08-22T15:28:13.241" v="369" actId="478"/>
          <ac:grpSpMkLst>
            <pc:docMk/>
            <pc:sldMk cId="3914237326" sldId="284"/>
            <ac:grpSpMk id="5" creationId="{9124E5F9-5DF8-90DF-BEC4-9BCD6012D022}"/>
          </ac:grpSpMkLst>
        </pc:grpChg>
        <pc:picChg chg="del">
          <ac:chgData name="Werner, Paula" userId="08308202-ab6f-4e2f-b2a2-31e20cc9148a" providerId="ADAL" clId="{6295CEDF-EBE8-47A8-AB8B-8CA9790A9B68}" dt="2023-08-22T16:04:24.433" v="2260" actId="478"/>
          <ac:picMkLst>
            <pc:docMk/>
            <pc:sldMk cId="3914237326" sldId="284"/>
            <ac:picMk id="12" creationId="{00000000-0000-0000-0000-000000000000}"/>
          </ac:picMkLst>
        </pc:picChg>
        <pc:picChg chg="add mod">
          <ac:chgData name="Werner, Paula" userId="08308202-ab6f-4e2f-b2a2-31e20cc9148a" providerId="ADAL" clId="{6295CEDF-EBE8-47A8-AB8B-8CA9790A9B68}" dt="2023-08-22T16:05:25.566" v="2271"/>
          <ac:picMkLst>
            <pc:docMk/>
            <pc:sldMk cId="3914237326" sldId="284"/>
            <ac:picMk id="44" creationId="{FE3484BC-B68A-6EFB-8413-B8D6B525BD9C}"/>
          </ac:picMkLst>
        </pc:picChg>
      </pc:sldChg>
      <pc:sldChg chg="addSp delSp modSp add mod ord">
        <pc:chgData name="Werner, Paula" userId="08308202-ab6f-4e2f-b2a2-31e20cc9148a" providerId="ADAL" clId="{6295CEDF-EBE8-47A8-AB8B-8CA9790A9B68}" dt="2023-08-22T16:11:51.209" v="3035" actId="20577"/>
        <pc:sldMkLst>
          <pc:docMk/>
          <pc:sldMk cId="1618357895" sldId="285"/>
        </pc:sldMkLst>
        <pc:spChg chg="mod">
          <ac:chgData name="Werner, Paula" userId="08308202-ab6f-4e2f-b2a2-31e20cc9148a" providerId="ADAL" clId="{6295CEDF-EBE8-47A8-AB8B-8CA9790A9B68}" dt="2023-08-22T16:11:51.209" v="3035" actId="20577"/>
          <ac:spMkLst>
            <pc:docMk/>
            <pc:sldMk cId="1618357895" sldId="285"/>
            <ac:spMk id="3" creationId="{00000000-0000-0000-0000-000000000000}"/>
          </ac:spMkLst>
        </pc:spChg>
        <pc:spChg chg="del">
          <ac:chgData name="Werner, Paula" userId="08308202-ab6f-4e2f-b2a2-31e20cc9148a" providerId="ADAL" clId="{6295CEDF-EBE8-47A8-AB8B-8CA9790A9B68}" dt="2023-08-22T15:30:27.308" v="385" actId="478"/>
          <ac:spMkLst>
            <pc:docMk/>
            <pc:sldMk cId="1618357895" sldId="285"/>
            <ac:spMk id="38" creationId="{A364C8F2-B4EF-C9B4-573E-32C4E6506DD4}"/>
          </ac:spMkLst>
        </pc:spChg>
        <pc:spChg chg="del">
          <ac:chgData name="Werner, Paula" userId="08308202-ab6f-4e2f-b2a2-31e20cc9148a" providerId="ADAL" clId="{6295CEDF-EBE8-47A8-AB8B-8CA9790A9B68}" dt="2023-08-22T15:30:27.308" v="385" actId="478"/>
          <ac:spMkLst>
            <pc:docMk/>
            <pc:sldMk cId="1618357895" sldId="285"/>
            <ac:spMk id="39" creationId="{81C6826F-D1A8-EFF0-8230-96EBD23C5BBD}"/>
          </ac:spMkLst>
        </pc:spChg>
        <pc:spChg chg="add mod">
          <ac:chgData name="Werner, Paula" userId="08308202-ab6f-4e2f-b2a2-31e20cc9148a" providerId="ADAL" clId="{6295CEDF-EBE8-47A8-AB8B-8CA9790A9B68}" dt="2023-08-22T15:36:43.014" v="418"/>
          <ac:spMkLst>
            <pc:docMk/>
            <pc:sldMk cId="1618357895" sldId="285"/>
            <ac:spMk id="40" creationId="{5E31F5D0-0016-CE4D-5DBE-498564182753}"/>
          </ac:spMkLst>
        </pc:spChg>
        <pc:spChg chg="add del mod">
          <ac:chgData name="Werner, Paula" userId="08308202-ab6f-4e2f-b2a2-31e20cc9148a" providerId="ADAL" clId="{6295CEDF-EBE8-47A8-AB8B-8CA9790A9B68}" dt="2023-08-22T16:05:31.059" v="2272"/>
          <ac:spMkLst>
            <pc:docMk/>
            <pc:sldMk cId="1618357895" sldId="285"/>
            <ac:spMk id="42" creationId="{0D49DA92-4FC5-A255-1B3B-B72C27A0A8B0}"/>
          </ac:spMkLst>
        </pc:spChg>
        <pc:grpChg chg="del">
          <ac:chgData name="Werner, Paula" userId="08308202-ab6f-4e2f-b2a2-31e20cc9148a" providerId="ADAL" clId="{6295CEDF-EBE8-47A8-AB8B-8CA9790A9B68}" dt="2023-08-22T15:30:27.308" v="385" actId="478"/>
          <ac:grpSpMkLst>
            <pc:docMk/>
            <pc:sldMk cId="1618357895" sldId="285"/>
            <ac:grpSpMk id="5" creationId="{FAD7CE47-4D92-07EC-9D14-7C641C99C48C}"/>
          </ac:grpSpMkLst>
        </pc:grpChg>
        <pc:picChg chg="del">
          <ac:chgData name="Werner, Paula" userId="08308202-ab6f-4e2f-b2a2-31e20cc9148a" providerId="ADAL" clId="{6295CEDF-EBE8-47A8-AB8B-8CA9790A9B68}" dt="2023-08-22T16:04:21.265" v="2259" actId="478"/>
          <ac:picMkLst>
            <pc:docMk/>
            <pc:sldMk cId="1618357895" sldId="285"/>
            <ac:picMk id="12" creationId="{00000000-0000-0000-0000-000000000000}"/>
          </ac:picMkLst>
        </pc:picChg>
        <pc:picChg chg="add mod">
          <ac:chgData name="Werner, Paula" userId="08308202-ab6f-4e2f-b2a2-31e20cc9148a" providerId="ADAL" clId="{6295CEDF-EBE8-47A8-AB8B-8CA9790A9B68}" dt="2023-08-22T16:05:31.059" v="2272"/>
          <ac:picMkLst>
            <pc:docMk/>
            <pc:sldMk cId="1618357895" sldId="285"/>
            <ac:picMk id="44" creationId="{9F394388-6428-2B11-EC71-DAD6FEA10B52}"/>
          </ac:picMkLst>
        </pc:picChg>
      </pc:sldChg>
      <pc:sldChg chg="addSp delSp modSp add mod ord">
        <pc:chgData name="Werner, Paula" userId="08308202-ab6f-4e2f-b2a2-31e20cc9148a" providerId="ADAL" clId="{6295CEDF-EBE8-47A8-AB8B-8CA9790A9B68}" dt="2023-08-22T16:15:28.428" v="3167" actId="20577"/>
        <pc:sldMkLst>
          <pc:docMk/>
          <pc:sldMk cId="4020698807" sldId="286"/>
        </pc:sldMkLst>
        <pc:spChg chg="mod">
          <ac:chgData name="Werner, Paula" userId="08308202-ab6f-4e2f-b2a2-31e20cc9148a" providerId="ADAL" clId="{6295CEDF-EBE8-47A8-AB8B-8CA9790A9B68}" dt="2023-08-22T16:15:28.428" v="3167" actId="20577"/>
          <ac:spMkLst>
            <pc:docMk/>
            <pc:sldMk cId="4020698807" sldId="286"/>
            <ac:spMk id="3" creationId="{00000000-0000-0000-0000-000000000000}"/>
          </ac:spMkLst>
        </pc:spChg>
        <pc:spChg chg="del">
          <ac:chgData name="Werner, Paula" userId="08308202-ab6f-4e2f-b2a2-31e20cc9148a" providerId="ADAL" clId="{6295CEDF-EBE8-47A8-AB8B-8CA9790A9B68}" dt="2023-08-22T15:30:41.418" v="389" actId="478"/>
          <ac:spMkLst>
            <pc:docMk/>
            <pc:sldMk cId="4020698807" sldId="286"/>
            <ac:spMk id="38" creationId="{E30662AC-0629-C4C6-A08D-6C8A4F8FF0E8}"/>
          </ac:spMkLst>
        </pc:spChg>
        <pc:spChg chg="del">
          <ac:chgData name="Werner, Paula" userId="08308202-ab6f-4e2f-b2a2-31e20cc9148a" providerId="ADAL" clId="{6295CEDF-EBE8-47A8-AB8B-8CA9790A9B68}" dt="2023-08-22T15:30:41.418" v="389" actId="478"/>
          <ac:spMkLst>
            <pc:docMk/>
            <pc:sldMk cId="4020698807" sldId="286"/>
            <ac:spMk id="39" creationId="{F69680D5-34CA-A1B1-673D-7A8B000C8258}"/>
          </ac:spMkLst>
        </pc:spChg>
        <pc:spChg chg="add mod">
          <ac:chgData name="Werner, Paula" userId="08308202-ab6f-4e2f-b2a2-31e20cc9148a" providerId="ADAL" clId="{6295CEDF-EBE8-47A8-AB8B-8CA9790A9B68}" dt="2023-08-22T15:36:45.541" v="419"/>
          <ac:spMkLst>
            <pc:docMk/>
            <pc:sldMk cId="4020698807" sldId="286"/>
            <ac:spMk id="40" creationId="{945AD2A0-A497-92B6-492B-86E5151980B6}"/>
          </ac:spMkLst>
        </pc:spChg>
        <pc:spChg chg="add del mod">
          <ac:chgData name="Werner, Paula" userId="08308202-ab6f-4e2f-b2a2-31e20cc9148a" providerId="ADAL" clId="{6295CEDF-EBE8-47A8-AB8B-8CA9790A9B68}" dt="2023-08-22T16:05:55.622" v="2282"/>
          <ac:spMkLst>
            <pc:docMk/>
            <pc:sldMk cId="4020698807" sldId="286"/>
            <ac:spMk id="45" creationId="{0F8D84A0-4569-FC1C-C6BF-0BF0578016D4}"/>
          </ac:spMkLst>
        </pc:spChg>
        <pc:grpChg chg="del">
          <ac:chgData name="Werner, Paula" userId="08308202-ab6f-4e2f-b2a2-31e20cc9148a" providerId="ADAL" clId="{6295CEDF-EBE8-47A8-AB8B-8CA9790A9B68}" dt="2023-08-22T15:33:04.467" v="402" actId="478"/>
          <ac:grpSpMkLst>
            <pc:docMk/>
            <pc:sldMk cId="4020698807" sldId="286"/>
            <ac:grpSpMk id="5" creationId="{1A0F0B67-6AB3-2DBD-CED3-D20C1391537B}"/>
          </ac:grpSpMkLst>
        </pc:grpChg>
        <pc:picChg chg="del mod">
          <ac:chgData name="Werner, Paula" userId="08308202-ab6f-4e2f-b2a2-31e20cc9148a" providerId="ADAL" clId="{6295CEDF-EBE8-47A8-AB8B-8CA9790A9B68}" dt="2023-08-22T16:05:45.169" v="2279" actId="478"/>
          <ac:picMkLst>
            <pc:docMk/>
            <pc:sldMk cId="4020698807" sldId="286"/>
            <ac:picMk id="12" creationId="{00000000-0000-0000-0000-000000000000}"/>
          </ac:picMkLst>
        </pc:picChg>
        <pc:picChg chg="add del mod">
          <ac:chgData name="Werner, Paula" userId="08308202-ab6f-4e2f-b2a2-31e20cc9148a" providerId="ADAL" clId="{6295CEDF-EBE8-47A8-AB8B-8CA9790A9B68}" dt="2023-08-22T16:05:37.569" v="2274"/>
          <ac:picMkLst>
            <pc:docMk/>
            <pc:sldMk cId="4020698807" sldId="286"/>
            <ac:picMk id="42" creationId="{FFF7DA38-81BC-F78A-B54F-E661F5EF5A6E}"/>
          </ac:picMkLst>
        </pc:picChg>
        <pc:picChg chg="add del mod">
          <ac:chgData name="Werner, Paula" userId="08308202-ab6f-4e2f-b2a2-31e20cc9148a" providerId="ADAL" clId="{6295CEDF-EBE8-47A8-AB8B-8CA9790A9B68}" dt="2023-08-22T16:05:42.948" v="2278" actId="478"/>
          <ac:picMkLst>
            <pc:docMk/>
            <pc:sldMk cId="4020698807" sldId="286"/>
            <ac:picMk id="43" creationId="{09985248-0404-BAD5-72DC-9CB097DB545D}"/>
          </ac:picMkLst>
        </pc:picChg>
        <pc:picChg chg="add del mod">
          <ac:chgData name="Werner, Paula" userId="08308202-ab6f-4e2f-b2a2-31e20cc9148a" providerId="ADAL" clId="{6295CEDF-EBE8-47A8-AB8B-8CA9790A9B68}" dt="2023-08-22T16:05:48.615" v="2281" actId="478"/>
          <ac:picMkLst>
            <pc:docMk/>
            <pc:sldMk cId="4020698807" sldId="286"/>
            <ac:picMk id="46" creationId="{56682AD4-0557-866D-BC0C-62C975BF0308}"/>
          </ac:picMkLst>
        </pc:picChg>
        <pc:picChg chg="add mod">
          <ac:chgData name="Werner, Paula" userId="08308202-ab6f-4e2f-b2a2-31e20cc9148a" providerId="ADAL" clId="{6295CEDF-EBE8-47A8-AB8B-8CA9790A9B68}" dt="2023-08-22T16:05:55.622" v="2282"/>
          <ac:picMkLst>
            <pc:docMk/>
            <pc:sldMk cId="4020698807" sldId="286"/>
            <ac:picMk id="47" creationId="{9060750A-7754-7C20-B0B3-11D53F0F989A}"/>
          </ac:picMkLst>
        </pc:picChg>
      </pc:sldChg>
      <pc:sldChg chg="addSp delSp modSp add mod ord">
        <pc:chgData name="Werner, Paula" userId="08308202-ab6f-4e2f-b2a2-31e20cc9148a" providerId="ADAL" clId="{6295CEDF-EBE8-47A8-AB8B-8CA9790A9B68}" dt="2023-08-22T16:18:33.896" v="3474" actId="20577"/>
        <pc:sldMkLst>
          <pc:docMk/>
          <pc:sldMk cId="3401159557" sldId="287"/>
        </pc:sldMkLst>
        <pc:spChg chg="mod">
          <ac:chgData name="Werner, Paula" userId="08308202-ab6f-4e2f-b2a2-31e20cc9148a" providerId="ADAL" clId="{6295CEDF-EBE8-47A8-AB8B-8CA9790A9B68}" dt="2023-08-22T16:18:33.896" v="3474" actId="20577"/>
          <ac:spMkLst>
            <pc:docMk/>
            <pc:sldMk cId="3401159557" sldId="287"/>
            <ac:spMk id="3" creationId="{00000000-0000-0000-0000-000000000000}"/>
          </ac:spMkLst>
        </pc:spChg>
        <pc:spChg chg="del">
          <ac:chgData name="Werner, Paula" userId="08308202-ab6f-4e2f-b2a2-31e20cc9148a" providerId="ADAL" clId="{6295CEDF-EBE8-47A8-AB8B-8CA9790A9B68}" dt="2023-08-22T15:32:52.002" v="401" actId="478"/>
          <ac:spMkLst>
            <pc:docMk/>
            <pc:sldMk cId="3401159557" sldId="287"/>
            <ac:spMk id="38" creationId="{D9E01AA7-1A07-976C-35CA-FA8FA6ABFAC1}"/>
          </ac:spMkLst>
        </pc:spChg>
        <pc:spChg chg="del">
          <ac:chgData name="Werner, Paula" userId="08308202-ab6f-4e2f-b2a2-31e20cc9148a" providerId="ADAL" clId="{6295CEDF-EBE8-47A8-AB8B-8CA9790A9B68}" dt="2023-08-22T15:32:52.002" v="401" actId="478"/>
          <ac:spMkLst>
            <pc:docMk/>
            <pc:sldMk cId="3401159557" sldId="287"/>
            <ac:spMk id="39" creationId="{DC71FCA4-08E7-95F6-CF40-2C8C62BAEAF0}"/>
          </ac:spMkLst>
        </pc:spChg>
        <pc:spChg chg="add mod">
          <ac:chgData name="Werner, Paula" userId="08308202-ab6f-4e2f-b2a2-31e20cc9148a" providerId="ADAL" clId="{6295CEDF-EBE8-47A8-AB8B-8CA9790A9B68}" dt="2023-08-22T15:36:48.315" v="420"/>
          <ac:spMkLst>
            <pc:docMk/>
            <pc:sldMk cId="3401159557" sldId="287"/>
            <ac:spMk id="40" creationId="{6C3600C6-480E-30C0-F212-508EE265AB33}"/>
          </ac:spMkLst>
        </pc:spChg>
        <pc:spChg chg="add del mod">
          <ac:chgData name="Werner, Paula" userId="08308202-ab6f-4e2f-b2a2-31e20cc9148a" providerId="ADAL" clId="{6295CEDF-EBE8-47A8-AB8B-8CA9790A9B68}" dt="2023-08-22T16:06:06.062" v="2284"/>
          <ac:spMkLst>
            <pc:docMk/>
            <pc:sldMk cId="3401159557" sldId="287"/>
            <ac:spMk id="42" creationId="{0BD23990-F45D-BD89-5D72-C8206E874EF4}"/>
          </ac:spMkLst>
        </pc:spChg>
        <pc:grpChg chg="del">
          <ac:chgData name="Werner, Paula" userId="08308202-ab6f-4e2f-b2a2-31e20cc9148a" providerId="ADAL" clId="{6295CEDF-EBE8-47A8-AB8B-8CA9790A9B68}" dt="2023-08-22T15:32:52.002" v="401" actId="478"/>
          <ac:grpSpMkLst>
            <pc:docMk/>
            <pc:sldMk cId="3401159557" sldId="287"/>
            <ac:grpSpMk id="5" creationId="{BD97075C-9BB3-C536-D45D-AA3994F92D1A}"/>
          </ac:grpSpMkLst>
        </pc:grpChg>
        <pc:picChg chg="del">
          <ac:chgData name="Werner, Paula" userId="08308202-ab6f-4e2f-b2a2-31e20cc9148a" providerId="ADAL" clId="{6295CEDF-EBE8-47A8-AB8B-8CA9790A9B68}" dt="2023-08-22T16:05:59.890" v="2283" actId="478"/>
          <ac:picMkLst>
            <pc:docMk/>
            <pc:sldMk cId="3401159557" sldId="287"/>
            <ac:picMk id="12" creationId="{00000000-0000-0000-0000-000000000000}"/>
          </ac:picMkLst>
        </pc:picChg>
        <pc:picChg chg="add mod">
          <ac:chgData name="Werner, Paula" userId="08308202-ab6f-4e2f-b2a2-31e20cc9148a" providerId="ADAL" clId="{6295CEDF-EBE8-47A8-AB8B-8CA9790A9B68}" dt="2023-08-22T16:06:06.062" v="2284"/>
          <ac:picMkLst>
            <pc:docMk/>
            <pc:sldMk cId="3401159557" sldId="287"/>
            <ac:picMk id="44" creationId="{E0010BB0-4A41-1E42-13CA-B48245824A6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A4396424-E4FD-4E7A-9374-9E61F1B32A01}" type="datetimeFigureOut">
              <a:rPr lang="de-DE" smtClean="0"/>
              <a:t>30.11.2023</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6CBEB034-05A9-4396-BE02-81B8D830AF17}" type="slidenum">
              <a:rPr lang="de-DE" smtClean="0"/>
              <a:t>‹Nr.›</a:t>
            </a:fld>
            <a:endParaRPr lang="de-DE"/>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36734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accent1"/>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 id="2147483722" r:id="rId6"/>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3" Type="http://schemas.openxmlformats.org/officeDocument/2006/relationships/image" Target="../media/image7.svg"/><Relationship Id="rId7" Type="http://schemas.openxmlformats.org/officeDocument/2006/relationships/image" Target="../media/image11.sv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svg"/></Relationships>
</file>

<file path=ppt/slides/_rels/slide10.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7.sv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9.xml"/><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17.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9.xml"/><Relationship Id="rId4" Type="http://schemas.openxmlformats.org/officeDocument/2006/relationships/image" Target="../media/image23.png"/></Relationships>
</file>

<file path=ppt/slides/_rels/slide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7.sv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slide" Target="slide13.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1.sv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3.sv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21.wmf"/><Relationship Id="rId1" Type="http://schemas.openxmlformats.org/officeDocument/2006/relationships/slideLayout" Target="../slideLayouts/slideLayout9.xml"/><Relationship Id="rId5" Type="http://schemas.openxmlformats.org/officeDocument/2006/relationships/image" Target="../media/image15.sv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B7CF1D91-8F19-2E69-316A-8C9CA7481CA2}"/>
              </a:ext>
            </a:extLst>
          </p:cNvPr>
          <p:cNvSpPr>
            <a:spLocks noGrp="1"/>
          </p:cNvSpPr>
          <p:nvPr>
            <p:ph type="subTitle" idx="1"/>
          </p:nvPr>
        </p:nvSpPr>
        <p:spPr/>
        <p:txBody>
          <a:bodyPr/>
          <a:lstStyle/>
          <a:p>
            <a:r>
              <a:rPr lang="de-DE" dirty="0"/>
              <a:t>Bewertungsschema für chemische Prozesse</a:t>
            </a:r>
          </a:p>
        </p:txBody>
      </p:sp>
      <p:sp>
        <p:nvSpPr>
          <p:cNvPr id="3" name="Titel 2">
            <a:extLst>
              <a:ext uri="{FF2B5EF4-FFF2-40B4-BE49-F238E27FC236}">
                <a16:creationId xmlns:a16="http://schemas.microsoft.com/office/drawing/2014/main" id="{0457EF12-78C8-42D3-361B-570BD858C118}"/>
              </a:ext>
            </a:extLst>
          </p:cNvPr>
          <p:cNvSpPr>
            <a:spLocks noGrp="1"/>
          </p:cNvSpPr>
          <p:nvPr>
            <p:ph type="title"/>
          </p:nvPr>
        </p:nvSpPr>
        <p:spPr/>
        <p:txBody>
          <a:bodyPr/>
          <a:lstStyle/>
          <a:p>
            <a:r>
              <a:rPr lang="de-DE" dirty="0"/>
              <a:t>Nachhaltigkeit bewerten</a:t>
            </a:r>
          </a:p>
        </p:txBody>
      </p:sp>
      <p:sp>
        <p:nvSpPr>
          <p:cNvPr id="4" name="Textplatzhalter 3">
            <a:extLst>
              <a:ext uri="{FF2B5EF4-FFF2-40B4-BE49-F238E27FC236}">
                <a16:creationId xmlns:a16="http://schemas.microsoft.com/office/drawing/2014/main" id="{30FF3808-AADB-94C3-3C60-D75E15C5865A}"/>
              </a:ext>
            </a:extLst>
          </p:cNvPr>
          <p:cNvSpPr>
            <a:spLocks noGrp="1"/>
          </p:cNvSpPr>
          <p:nvPr>
            <p:ph type="body" sz="quarter" idx="11"/>
          </p:nvPr>
        </p:nvSpPr>
        <p:spPr/>
        <p:txBody>
          <a:bodyPr/>
          <a:lstStyle/>
          <a:p>
            <a:r>
              <a:rPr lang="de-DE" dirty="0"/>
              <a:t>Stand: </a:t>
            </a:r>
            <a:fld id="{948EDE0D-4742-4760-B377-6463BC1970D2}" type="datetime1">
              <a:rPr lang="de-DE" smtClean="0"/>
              <a:pPr/>
              <a:t>30.11.2023</a:t>
            </a:fld>
            <a:endParaRPr lang="de-DE" dirty="0"/>
          </a:p>
        </p:txBody>
      </p:sp>
      <p:pic>
        <p:nvPicPr>
          <p:cNvPr id="5" name="Grafik 4" descr="Landwirtschaft mit einfarbiger Füllung">
            <a:extLst>
              <a:ext uri="{FF2B5EF4-FFF2-40B4-BE49-F238E27FC236}">
                <a16:creationId xmlns:a16="http://schemas.microsoft.com/office/drawing/2014/main" id="{9403489A-0A87-DC67-1AB7-934A033C510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1019" y="2645335"/>
            <a:ext cx="914400" cy="914400"/>
          </a:xfrm>
          <a:prstGeom prst="rect">
            <a:avLst/>
          </a:prstGeom>
        </p:spPr>
      </p:pic>
      <p:pic>
        <p:nvPicPr>
          <p:cNvPr id="6" name="Grafik 5" descr="Gefahr mit einfarbiger Füllung">
            <a:extLst>
              <a:ext uri="{FF2B5EF4-FFF2-40B4-BE49-F238E27FC236}">
                <a16:creationId xmlns:a16="http://schemas.microsoft.com/office/drawing/2014/main" id="{9C1BE70C-17B4-F507-0C70-7F6E1D0A970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141659" y="2661273"/>
            <a:ext cx="914400" cy="914400"/>
          </a:xfrm>
          <a:prstGeom prst="rect">
            <a:avLst/>
          </a:prstGeom>
        </p:spPr>
      </p:pic>
      <p:pic>
        <p:nvPicPr>
          <p:cNvPr id="7" name="Grafik 6" descr="Kraftwerk mit einfarbiger Füllung">
            <a:extLst>
              <a:ext uri="{FF2B5EF4-FFF2-40B4-BE49-F238E27FC236}">
                <a16:creationId xmlns:a16="http://schemas.microsoft.com/office/drawing/2014/main" id="{FB1ACC32-9D70-31E3-3416-CFD05E983C9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33609" y="2645335"/>
            <a:ext cx="914400" cy="914400"/>
          </a:xfrm>
          <a:prstGeom prst="rect">
            <a:avLst/>
          </a:prstGeom>
        </p:spPr>
      </p:pic>
      <p:pic>
        <p:nvPicPr>
          <p:cNvPr id="8" name="Grafik 7" descr="Teils sonnig mit einfarbiger Füllung">
            <a:extLst>
              <a:ext uri="{FF2B5EF4-FFF2-40B4-BE49-F238E27FC236}">
                <a16:creationId xmlns:a16="http://schemas.microsoft.com/office/drawing/2014/main" id="{16E60527-26B6-F52D-754B-190BA445A78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64249" y="2645335"/>
            <a:ext cx="914400" cy="914400"/>
          </a:xfrm>
          <a:prstGeom prst="rect">
            <a:avLst/>
          </a:prstGeom>
        </p:spPr>
      </p:pic>
      <p:pic>
        <p:nvPicPr>
          <p:cNvPr id="9" name="Grafik 8" descr="Stadt mit einfarbiger Füllung">
            <a:extLst>
              <a:ext uri="{FF2B5EF4-FFF2-40B4-BE49-F238E27FC236}">
                <a16:creationId xmlns:a16="http://schemas.microsoft.com/office/drawing/2014/main" id="{06DA56C5-D671-E0B3-1133-D43C4529025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794889" y="2663900"/>
            <a:ext cx="914400" cy="914400"/>
          </a:xfrm>
          <a:prstGeom prst="rect">
            <a:avLst/>
          </a:prstGeom>
        </p:spPr>
      </p:pic>
      <p:pic>
        <p:nvPicPr>
          <p:cNvPr id="10" name="Grafik 9" descr="Lupe mit einfarbiger Füllung">
            <a:extLst>
              <a:ext uri="{FF2B5EF4-FFF2-40B4-BE49-F238E27FC236}">
                <a16:creationId xmlns:a16="http://schemas.microsoft.com/office/drawing/2014/main" id="{BD3A9118-A487-2F31-125B-5A1AB65CEA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325530" y="2645335"/>
            <a:ext cx="914400" cy="914400"/>
          </a:xfrm>
          <a:prstGeom prst="rect">
            <a:avLst/>
          </a:prstGeom>
        </p:spPr>
      </p:pic>
    </p:spTree>
    <p:extLst>
      <p:ext uri="{BB962C8B-B14F-4D97-AF65-F5344CB8AC3E}">
        <p14:creationId xmlns:p14="http://schemas.microsoft.com/office/powerpoint/2010/main" val="3380912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6 von 6</a:t>
            </a:r>
          </a:p>
        </p:txBody>
      </p:sp>
      <p:sp>
        <p:nvSpPr>
          <p:cNvPr id="3" name="Inhaltsplatzhalter 2"/>
          <p:cNvSpPr>
            <a:spLocks noGrp="1"/>
          </p:cNvSpPr>
          <p:nvPr>
            <p:ph idx="1"/>
          </p:nvPr>
        </p:nvSpPr>
        <p:spPr>
          <a:xfrm>
            <a:off x="1366838" y="2266244"/>
            <a:ext cx="6462020" cy="1056265"/>
          </a:xfrm>
        </p:spPr>
        <p:txBody>
          <a:bodyPr/>
          <a:lstStyle/>
          <a:p>
            <a:r>
              <a:rPr lang="de-DE" sz="2400" dirty="0"/>
              <a:t>Das Verfahren ist sofort oder mit geringem Aufwand einsetzbar.</a:t>
            </a:r>
          </a:p>
        </p:txBody>
      </p:sp>
      <p:sp>
        <p:nvSpPr>
          <p:cNvPr id="4" name="Foliennummernplatzhalter 3"/>
          <p:cNvSpPr>
            <a:spLocks noGrp="1"/>
          </p:cNvSpPr>
          <p:nvPr>
            <p:ph type="sldNum" sz="quarter" idx="12"/>
          </p:nvPr>
        </p:nvSpPr>
        <p:spPr/>
        <p:txBody>
          <a:bodyPr/>
          <a:lstStyle/>
          <a:p>
            <a:fld id="{649AAC7D-4B30-4604-BD35-0C4E56313D0D}" type="slidenum">
              <a:rPr lang="de-DE" smtClean="0"/>
              <a:t>10</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BD97075C-9BB3-C536-D45D-AA3994F92D1A}"/>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BFA57A4B-3495-E30A-3C92-D3A9B376663D}"/>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1CB55146-3A10-2892-7D93-48F49FC0EFB5}"/>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78C8E29B-9DAB-0022-CBDF-F912A40A4FA2}"/>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C8F3C9AE-2D73-5A10-B13F-ABCCE2D7E2B4}"/>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118D356E-1CE6-40B9-76D0-6864BD21CA08}"/>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AADA9132-9B7A-743A-0A7B-DF0E101CE349}"/>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CE0CA02F-B014-B021-F559-D4C74E5A780D}"/>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9C74D161-BAA3-8AA6-2D7B-775802454D3F}"/>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22DFAA9D-9631-6C54-9322-724E4B38ADB0}"/>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3242A751-3E01-D00E-959E-650710E58052}"/>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D7054BE8-0AC6-DA73-3CB7-B628E4179A15}"/>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41AE4356-148C-FAA2-13D5-C1DBBD6CCA43}"/>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B480C506-61EE-4965-6AB1-7143F170AE1D}"/>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5A6C0708-BB19-A4F7-C850-14027F62E03A}"/>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EC22255F-7EA6-AC61-0AB3-BDD8CD4D6788}"/>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9ED6C709-568B-2CB8-99D2-CA98F7D7E4D0}"/>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7E36D0D1-9A5B-0854-7D7F-385DCC91422E}"/>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5D091B56-934A-1C5D-5D08-733FEA703115}"/>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D4257EE9-AB5A-B32D-2E97-04FC52B2A65E}"/>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1AA94D7B-204E-ADF4-EC72-2883D1F0ED2F}"/>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932B9C6C-C356-55E2-5C37-2E10F56032DF}"/>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00D3242B-6603-4939-6F86-253352B45C96}"/>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1BDF9650-F19B-7105-5EF9-4F5B61B603A5}"/>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B6826AF4-A758-DC87-143A-2D9699FFF17D}"/>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3A4FD7B9-848E-2C0A-87FF-0DF97301A47F}"/>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EE406E4D-AD4B-A0F1-BF32-4F17944BE242}"/>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AB64B526-EDE2-5313-D706-FA33822A5257}"/>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CB7CB216-9597-6807-ED75-74E170B0A9C2}"/>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BDDD7F46-AE6E-BF9F-4608-0A0AD4C4254F}"/>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1A5D6545-F1F2-3733-F485-17D3660991F6}"/>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368919DC-CD02-74D4-2CAA-F2B9501F9B45}"/>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D9E01AA7-1A07-976C-35CA-FA8FA6ABFAC1}"/>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DC71FCA4-08E7-95F6-CF40-2C8C62BAEAF0}"/>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3" name="Grafik 42" descr="Lupe mit einfarbiger Füllung">
            <a:extLst>
              <a:ext uri="{FF2B5EF4-FFF2-40B4-BE49-F238E27FC236}">
                <a16:creationId xmlns:a16="http://schemas.microsoft.com/office/drawing/2014/main" id="{4D45A10D-8727-FFBF-0034-1DAF63F996F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28858" y="2266244"/>
            <a:ext cx="914400" cy="914400"/>
          </a:xfrm>
          <a:prstGeom prst="rect">
            <a:avLst/>
          </a:prstGeom>
        </p:spPr>
      </p:pic>
    </p:spTree>
    <p:extLst>
      <p:ext uri="{BB962C8B-B14F-4D97-AF65-F5344CB8AC3E}">
        <p14:creationId xmlns:p14="http://schemas.microsoft.com/office/powerpoint/2010/main" val="2962152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1AE73E-6AA8-614A-212C-71D5A38E189F}"/>
              </a:ext>
            </a:extLst>
          </p:cNvPr>
          <p:cNvSpPr>
            <a:spLocks noGrp="1"/>
          </p:cNvSpPr>
          <p:nvPr>
            <p:ph type="title"/>
          </p:nvPr>
        </p:nvSpPr>
        <p:spPr/>
        <p:txBody>
          <a:bodyPr/>
          <a:lstStyle/>
          <a:p>
            <a:r>
              <a:rPr lang="de-DE" dirty="0"/>
              <a:t>Visualisierung</a:t>
            </a:r>
          </a:p>
        </p:txBody>
      </p:sp>
      <p:sp>
        <p:nvSpPr>
          <p:cNvPr id="3" name="Foliennummernplatzhalter 2">
            <a:extLst>
              <a:ext uri="{FF2B5EF4-FFF2-40B4-BE49-F238E27FC236}">
                <a16:creationId xmlns:a16="http://schemas.microsoft.com/office/drawing/2014/main" id="{70BCE5A9-52DE-8E6B-8501-6CA06ED39BE9}"/>
              </a:ext>
            </a:extLst>
          </p:cNvPr>
          <p:cNvSpPr>
            <a:spLocks noGrp="1"/>
          </p:cNvSpPr>
          <p:nvPr>
            <p:ph type="sldNum" sz="quarter" idx="10"/>
          </p:nvPr>
        </p:nvSpPr>
        <p:spPr/>
        <p:txBody>
          <a:bodyPr/>
          <a:lstStyle/>
          <a:p>
            <a:fld id="{649AAC7D-4B30-4604-BD35-0C4E56313D0D}" type="slidenum">
              <a:rPr lang="de-DE" smtClean="0"/>
              <a:pPr/>
              <a:t>11</a:t>
            </a:fld>
            <a:endParaRPr lang="de-DE"/>
          </a:p>
        </p:txBody>
      </p:sp>
      <p:sp>
        <p:nvSpPr>
          <p:cNvPr id="6" name="Inhaltsplatzhalter 2">
            <a:extLst>
              <a:ext uri="{FF2B5EF4-FFF2-40B4-BE49-F238E27FC236}">
                <a16:creationId xmlns:a16="http://schemas.microsoft.com/office/drawing/2014/main" id="{AEC4850A-F868-F2BD-4007-3FADC247CE77}"/>
              </a:ext>
            </a:extLst>
          </p:cNvPr>
          <p:cNvSpPr txBox="1">
            <a:spLocks/>
          </p:cNvSpPr>
          <p:nvPr/>
        </p:nvSpPr>
        <p:spPr>
          <a:xfrm>
            <a:off x="1366837" y="1686812"/>
            <a:ext cx="7199999" cy="4117640"/>
          </a:xfrm>
          <a:prstGeom prst="rect">
            <a:avLst/>
          </a:prstGeom>
        </p:spPr>
        <p:txBody>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Trage deine Bewertungen in die bereitgestellte Excel-Tabelle ein, um ein Spinnennetzdiagramm zu erstellen</a:t>
            </a:r>
            <a:r>
              <a:rPr lang="de-DE" sz="2400" dirty="0"/>
              <a:t>.</a:t>
            </a:r>
          </a:p>
          <a:p>
            <a:r>
              <a:rPr lang="de-DE" dirty="0"/>
              <a:t>Es gilt: Je größer der eingefärbte Bereich, desto nachhaltiger ist das Verfahren.</a:t>
            </a:r>
          </a:p>
          <a:p>
            <a:endParaRPr lang="de-DE" sz="2400" dirty="0"/>
          </a:p>
          <a:p>
            <a:r>
              <a:rPr lang="de-DE" dirty="0"/>
              <a:t>Formuliere im Anschluss in 1-2 Sätzen ein Fazit zu dem chemischen Prozess.</a:t>
            </a:r>
          </a:p>
          <a:p>
            <a:endParaRPr lang="de-DE" dirty="0"/>
          </a:p>
          <a:p>
            <a:r>
              <a:rPr lang="de-DE" dirty="0"/>
              <a:t>Vergleiche dein Fazit und das erstellte Diagramm mit mindestens einem anderen Lernenden, der den chemischen Prozess </a:t>
            </a:r>
            <a:r>
              <a:rPr lang="de-DE"/>
              <a:t>ebenfalls bewertet hat.</a:t>
            </a:r>
            <a:endParaRPr lang="de-DE" dirty="0"/>
          </a:p>
        </p:txBody>
      </p:sp>
      <p:pic>
        <p:nvPicPr>
          <p:cNvPr id="7" name="Inhaltsplatzhalter 22">
            <a:extLst>
              <a:ext uri="{FF2B5EF4-FFF2-40B4-BE49-F238E27FC236}">
                <a16:creationId xmlns:a16="http://schemas.microsoft.com/office/drawing/2014/main" id="{2ADA9B6E-B05C-6C3F-4095-68B02F03204E}"/>
              </a:ext>
            </a:extLst>
          </p:cNvPr>
          <p:cNvPicPr>
            <a:picLocks noGrp="1" noChangeAspect="1"/>
          </p:cNvPicPr>
          <p:nvPr>
            <p:ph sz="quarter" idx="13"/>
          </p:nvPr>
        </p:nvPicPr>
        <p:blipFill>
          <a:blip r:embed="rId2"/>
          <a:stretch>
            <a:fillRect/>
          </a:stretch>
        </p:blipFill>
        <p:spPr>
          <a:xfrm>
            <a:off x="636920" y="503238"/>
            <a:ext cx="489872" cy="900112"/>
          </a:xfrm>
          <a:prstGeom prst="rect">
            <a:avLst/>
          </a:prstGeom>
        </p:spPr>
      </p:pic>
    </p:spTree>
    <p:extLst>
      <p:ext uri="{BB962C8B-B14F-4D97-AF65-F5344CB8AC3E}">
        <p14:creationId xmlns:p14="http://schemas.microsoft.com/office/powerpoint/2010/main" val="1230811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1 von 6</a:t>
            </a:r>
          </a:p>
        </p:txBody>
      </p:sp>
      <p:sp>
        <p:nvSpPr>
          <p:cNvPr id="3" name="Inhaltsplatzhalter 2"/>
          <p:cNvSpPr>
            <a:spLocks noGrp="1"/>
          </p:cNvSpPr>
          <p:nvPr>
            <p:ph idx="1"/>
          </p:nvPr>
        </p:nvSpPr>
        <p:spPr>
          <a:xfrm>
            <a:off x="1366838" y="1726569"/>
            <a:ext cx="6504953" cy="4288025"/>
          </a:xfrm>
        </p:spPr>
        <p:txBody>
          <a:bodyPr/>
          <a:lstStyle/>
          <a:p>
            <a:r>
              <a:rPr lang="de-DE" dirty="0"/>
              <a:t>Wasser ist beispielsweise ein Edukt, welches nahezu unbegrenzt auf der Erde vorhanden ist.</a:t>
            </a:r>
          </a:p>
          <a:p>
            <a:endParaRPr lang="de-DE" dirty="0"/>
          </a:p>
          <a:p>
            <a:r>
              <a:rPr lang="de-DE" dirty="0"/>
              <a:t>Auch Edukte, welche auch nachwachsenden Rohstoffen hergestellt werden können, schneiden hier gut ab.</a:t>
            </a:r>
          </a:p>
          <a:p>
            <a:pPr marL="457200" indent="-457200">
              <a:buFont typeface="+mj-lt"/>
              <a:buAutoNum type="arabicPeriod"/>
            </a:pPr>
            <a:endParaRPr lang="de-DE" dirty="0"/>
          </a:p>
          <a:p>
            <a:r>
              <a:rPr lang="de-DE" b="1" dirty="0"/>
              <a:t>Aber</a:t>
            </a:r>
            <a:r>
              <a:rPr lang="de-DE" dirty="0"/>
              <a:t>: nachwachsend ist nicht immer automatisch gut. Es werden Flächen benötigt, um das organische Material anzubauen. Geht das zu Lasten des Anbaus von Lebensmitteln, kann es zu einem ersthaften Problem werden...</a:t>
            </a:r>
          </a:p>
        </p:txBody>
      </p:sp>
      <p:sp>
        <p:nvSpPr>
          <p:cNvPr id="4" name="Foliennummernplatzhalter 3"/>
          <p:cNvSpPr>
            <a:spLocks noGrp="1"/>
          </p:cNvSpPr>
          <p:nvPr>
            <p:ph type="sldNum" sz="quarter" idx="12"/>
          </p:nvPr>
        </p:nvSpPr>
        <p:spPr/>
        <p:txBody>
          <a:bodyPr/>
          <a:lstStyle/>
          <a:p>
            <a:fld id="{649AAC7D-4B30-4604-BD35-0C4E56313D0D}" type="slidenum">
              <a:rPr lang="de-DE" smtClean="0"/>
              <a:t>12</a:t>
            </a:fld>
            <a:endParaRPr lang="de-DE"/>
          </a:p>
        </p:txBody>
      </p:sp>
      <p:pic>
        <p:nvPicPr>
          <p:cNvPr id="50" name="Grafik 49" descr="Landwirtschaft mit einfarbiger Füllung">
            <a:extLst>
              <a:ext uri="{FF2B5EF4-FFF2-40B4-BE49-F238E27FC236}">
                <a16:creationId xmlns:a16="http://schemas.microsoft.com/office/drawing/2014/main" id="{A688A41D-A424-3852-EB9B-B6214C74689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64758" y="1900362"/>
            <a:ext cx="914400" cy="914400"/>
          </a:xfrm>
          <a:prstGeom prst="rect">
            <a:avLst/>
          </a:prstGeom>
        </p:spPr>
      </p:pic>
      <p:sp>
        <p:nvSpPr>
          <p:cNvPr id="7" name="Interaktive Schaltfläche: Zurückkehren 6">
            <a:hlinkClick r:id="" action="ppaction://hlinkshowjump?jump=lastslideviewed" highlightClick="1"/>
            <a:extLst>
              <a:ext uri="{FF2B5EF4-FFF2-40B4-BE49-F238E27FC236}">
                <a16:creationId xmlns:a16="http://schemas.microsoft.com/office/drawing/2014/main" id="{D7210871-E264-7356-09FA-4BBFCFC450E5}"/>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80" name="Inhaltsplatzhalter 79">
            <a:extLst>
              <a:ext uri="{FF2B5EF4-FFF2-40B4-BE49-F238E27FC236}">
                <a16:creationId xmlns:a16="http://schemas.microsoft.com/office/drawing/2014/main" id="{F8BA0BC3-A9ED-88C0-28E9-F4B3987AFC37}"/>
              </a:ext>
            </a:extLst>
          </p:cNvPr>
          <p:cNvPicPr>
            <a:picLocks noGrp="1" noChangeAspect="1"/>
          </p:cNvPicPr>
          <p:nvPr>
            <p:ph sz="quarter" idx="13"/>
          </p:nvPr>
        </p:nvPicPr>
        <p:blipFill>
          <a:blip r:embed="rId4"/>
          <a:stretch>
            <a:fillRect/>
          </a:stretch>
        </p:blipFill>
        <p:spPr>
          <a:xfrm>
            <a:off x="637195" y="503238"/>
            <a:ext cx="489322" cy="900112"/>
          </a:xfrm>
          <a:prstGeom prst="rect">
            <a:avLst/>
          </a:prstGeom>
        </p:spPr>
      </p:pic>
    </p:spTree>
    <p:extLst>
      <p:ext uri="{BB962C8B-B14F-4D97-AF65-F5344CB8AC3E}">
        <p14:creationId xmlns:p14="http://schemas.microsoft.com/office/powerpoint/2010/main" val="4151855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2 von 6</a:t>
            </a:r>
          </a:p>
        </p:txBody>
      </p:sp>
      <p:sp>
        <p:nvSpPr>
          <p:cNvPr id="3" name="Inhaltsplatzhalter 2"/>
          <p:cNvSpPr>
            <a:spLocks noGrp="1"/>
          </p:cNvSpPr>
          <p:nvPr>
            <p:ph idx="1"/>
          </p:nvPr>
        </p:nvSpPr>
        <p:spPr>
          <a:xfrm>
            <a:off x="1366839" y="1811762"/>
            <a:ext cx="6470876" cy="4432914"/>
          </a:xfrm>
        </p:spPr>
        <p:txBody>
          <a:bodyPr/>
          <a:lstStyle/>
          <a:p>
            <a:r>
              <a:rPr lang="de-DE" dirty="0"/>
              <a:t>Harmlos für die Umwelt ist zum Beispiel Wasser.</a:t>
            </a:r>
          </a:p>
          <a:p>
            <a:endParaRPr lang="de-DE" dirty="0"/>
          </a:p>
          <a:p>
            <a:r>
              <a:rPr lang="de-DE" dirty="0"/>
              <a:t>Auch biologisch abbaubare Rohstoffe sind meist unproblematisch, jedoch nur dann, wenn der Abbau nicht zu lange dauert.</a:t>
            </a:r>
          </a:p>
          <a:p>
            <a:endParaRPr lang="de-DE" dirty="0"/>
          </a:p>
          <a:p>
            <a:r>
              <a:rPr lang="de-DE" dirty="0"/>
              <a:t>Nicht harmlos für die Umwelt sind zum Beispiel Kohlenstoffdioxid oder Methan, da es sich um Treibhausgase handelt.</a:t>
            </a:r>
          </a:p>
        </p:txBody>
      </p:sp>
      <p:sp>
        <p:nvSpPr>
          <p:cNvPr id="4" name="Foliennummernplatzhalter 3"/>
          <p:cNvSpPr>
            <a:spLocks noGrp="1"/>
          </p:cNvSpPr>
          <p:nvPr>
            <p:ph type="sldNum" sz="quarter" idx="12"/>
          </p:nvPr>
        </p:nvSpPr>
        <p:spPr/>
        <p:txBody>
          <a:bodyPr/>
          <a:lstStyle/>
          <a:p>
            <a:fld id="{649AAC7D-4B30-4604-BD35-0C4E56313D0D}" type="slidenum">
              <a:rPr lang="de-DE" smtClean="0"/>
              <a:t>13</a:t>
            </a:fld>
            <a:endParaRPr lang="de-DE"/>
          </a:p>
        </p:txBody>
      </p:sp>
      <p:pic>
        <p:nvPicPr>
          <p:cNvPr id="8" name="Grafik 7" descr="Gefahr mit einfarbiger Füllung">
            <a:extLst>
              <a:ext uri="{FF2B5EF4-FFF2-40B4-BE49-F238E27FC236}">
                <a16:creationId xmlns:a16="http://schemas.microsoft.com/office/drawing/2014/main" id="{E5E84DC8-2676-8D0C-8DDA-DFC513D60F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81962" y="2266244"/>
            <a:ext cx="914400" cy="914400"/>
          </a:xfrm>
          <a:prstGeom prst="rect">
            <a:avLst/>
          </a:prstGeom>
        </p:spPr>
      </p:pic>
      <p:sp>
        <p:nvSpPr>
          <p:cNvPr id="5" name="Interaktive Schaltfläche: Zurückkehren 4">
            <a:hlinkClick r:id="" action="ppaction://hlinkshowjump?jump=lastslideviewed" highlightClick="1"/>
            <a:extLst>
              <a:ext uri="{FF2B5EF4-FFF2-40B4-BE49-F238E27FC236}">
                <a16:creationId xmlns:a16="http://schemas.microsoft.com/office/drawing/2014/main" id="{6AE5374B-CE2A-121D-7FA7-DADBA1CB7A47}"/>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5" name="Inhaltsplatzhalter 44">
            <a:extLst>
              <a:ext uri="{FF2B5EF4-FFF2-40B4-BE49-F238E27FC236}">
                <a16:creationId xmlns:a16="http://schemas.microsoft.com/office/drawing/2014/main" id="{A4AC4601-AD6B-4AF2-C3B4-9EA13DFCA988}"/>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3526614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3 von 6</a:t>
            </a:r>
          </a:p>
        </p:txBody>
      </p:sp>
      <p:sp>
        <p:nvSpPr>
          <p:cNvPr id="3" name="Inhaltsplatzhalter 2"/>
          <p:cNvSpPr>
            <a:spLocks noGrp="1"/>
          </p:cNvSpPr>
          <p:nvPr>
            <p:ph idx="1"/>
          </p:nvPr>
        </p:nvSpPr>
        <p:spPr>
          <a:xfrm>
            <a:off x="1366838" y="1800402"/>
            <a:ext cx="6465197" cy="4350499"/>
          </a:xfrm>
        </p:spPr>
        <p:txBody>
          <a:bodyPr/>
          <a:lstStyle/>
          <a:p>
            <a:r>
              <a:rPr lang="de-DE" dirty="0"/>
              <a:t>Wird während des kompletten Prozesses kein Kohlenstoffdioxid ausgestoßen, ist er Kohlenstoffdioxid-neutral.</a:t>
            </a:r>
          </a:p>
          <a:p>
            <a:endParaRPr lang="de-DE" dirty="0"/>
          </a:p>
          <a:p>
            <a:r>
              <a:rPr lang="de-DE" dirty="0"/>
              <a:t>Aber selbst wenn Kohlenstoffdioxid frei wird, kann der Prozess immer noch Kohlenstoffdioxid-neutral sein, wenn das Kohlenstoffdioxid vorher als Edukt eingebunden wurde.</a:t>
            </a:r>
          </a:p>
          <a:p>
            <a:endParaRPr lang="de-DE" dirty="0"/>
          </a:p>
          <a:p>
            <a:r>
              <a:rPr lang="de-DE" dirty="0"/>
              <a:t>Wichtig ist grundsätzlich, nicht aktiv in den Kohlenstoffkreislauf einzugreifen, wie es bei der Verbrennung von fossilen Brennstoffen der Fall ist.</a:t>
            </a:r>
          </a:p>
        </p:txBody>
      </p:sp>
      <p:sp>
        <p:nvSpPr>
          <p:cNvPr id="4" name="Foliennummernplatzhalter 3"/>
          <p:cNvSpPr>
            <a:spLocks noGrp="1"/>
          </p:cNvSpPr>
          <p:nvPr>
            <p:ph type="sldNum" sz="quarter" idx="12"/>
          </p:nvPr>
        </p:nvSpPr>
        <p:spPr/>
        <p:txBody>
          <a:bodyPr/>
          <a:lstStyle/>
          <a:p>
            <a:fld id="{649AAC7D-4B30-4604-BD35-0C4E56313D0D}" type="slidenum">
              <a:rPr lang="de-DE" smtClean="0"/>
              <a:t>14</a:t>
            </a:fld>
            <a:endParaRPr lang="de-DE"/>
          </a:p>
        </p:txBody>
      </p:sp>
      <p:pic>
        <p:nvPicPr>
          <p:cNvPr id="41" name="Grafik 40" descr="Kraftwerk mit einfarbiger Füllung">
            <a:extLst>
              <a:ext uri="{FF2B5EF4-FFF2-40B4-BE49-F238E27FC236}">
                <a16:creationId xmlns:a16="http://schemas.microsoft.com/office/drawing/2014/main" id="{4CD55C3C-A644-2A21-7670-C604758885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32035" y="1933223"/>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1B3593D7-E4DB-05FC-F4E7-F8DE7AB34261}"/>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4" name="Inhaltsplatzhalter 43">
            <a:extLst>
              <a:ext uri="{FF2B5EF4-FFF2-40B4-BE49-F238E27FC236}">
                <a16:creationId xmlns:a16="http://schemas.microsoft.com/office/drawing/2014/main" id="{FE3484BC-B68A-6EFB-8413-B8D6B525BD9C}"/>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3914237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4 von 6</a:t>
            </a:r>
          </a:p>
        </p:txBody>
      </p:sp>
      <p:sp>
        <p:nvSpPr>
          <p:cNvPr id="3" name="Inhaltsplatzhalter 2"/>
          <p:cNvSpPr>
            <a:spLocks noGrp="1"/>
          </p:cNvSpPr>
          <p:nvPr>
            <p:ph idx="1"/>
          </p:nvPr>
        </p:nvSpPr>
        <p:spPr>
          <a:xfrm>
            <a:off x="1366838" y="1817440"/>
            <a:ext cx="6482235" cy="4259627"/>
          </a:xfrm>
        </p:spPr>
        <p:txBody>
          <a:bodyPr/>
          <a:lstStyle/>
          <a:p>
            <a:r>
              <a:rPr lang="de-DE" dirty="0"/>
              <a:t>Ist der Prozess auf Sonnen- oder Windenergie angewiesen, ist er vom Wetter abhängig.</a:t>
            </a:r>
          </a:p>
          <a:p>
            <a:endParaRPr lang="de-DE" dirty="0"/>
          </a:p>
          <a:p>
            <a:r>
              <a:rPr lang="de-DE" dirty="0"/>
              <a:t>Das Nutzen von Wasserkraft ist wiederum vom Standort abhängig.</a:t>
            </a:r>
          </a:p>
          <a:p>
            <a:endParaRPr lang="de-DE" dirty="0"/>
          </a:p>
          <a:p>
            <a:r>
              <a:rPr lang="de-DE" dirty="0"/>
              <a:t>Ist der Energieträger jedoch gut speicherbar, können diese Effekte eventuell sehr gut ausgeglichen werden.</a:t>
            </a:r>
          </a:p>
          <a:p>
            <a:endParaRPr lang="de-DE" dirty="0"/>
          </a:p>
          <a:p>
            <a:endParaRPr lang="de-DE" dirty="0"/>
          </a:p>
        </p:txBody>
      </p:sp>
      <p:sp>
        <p:nvSpPr>
          <p:cNvPr id="4" name="Foliennummernplatzhalter 3"/>
          <p:cNvSpPr>
            <a:spLocks noGrp="1"/>
          </p:cNvSpPr>
          <p:nvPr>
            <p:ph type="sldNum" sz="quarter" idx="12"/>
          </p:nvPr>
        </p:nvSpPr>
        <p:spPr/>
        <p:txBody>
          <a:bodyPr/>
          <a:lstStyle/>
          <a:p>
            <a:fld id="{649AAC7D-4B30-4604-BD35-0C4E56313D0D}" type="slidenum">
              <a:rPr lang="de-DE" smtClean="0"/>
              <a:t>15</a:t>
            </a:fld>
            <a:endParaRPr lang="de-DE"/>
          </a:p>
        </p:txBody>
      </p:sp>
      <p:pic>
        <p:nvPicPr>
          <p:cNvPr id="43" name="Grafik 42" descr="Teils sonnig mit einfarbiger Füllung">
            <a:extLst>
              <a:ext uri="{FF2B5EF4-FFF2-40B4-BE49-F238E27FC236}">
                <a16:creationId xmlns:a16="http://schemas.microsoft.com/office/drawing/2014/main" id="{A070E728-4FAF-7FE9-FF24-F7270673A1F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57309" y="2300261"/>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5E31F5D0-0016-CE4D-5DBE-498564182753}"/>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4" name="Inhaltsplatzhalter 43">
            <a:extLst>
              <a:ext uri="{FF2B5EF4-FFF2-40B4-BE49-F238E27FC236}">
                <a16:creationId xmlns:a16="http://schemas.microsoft.com/office/drawing/2014/main" id="{9F394388-6428-2B11-EC71-DAD6FEA10B52}"/>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1618357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5 von 6</a:t>
            </a:r>
          </a:p>
        </p:txBody>
      </p:sp>
      <p:sp>
        <p:nvSpPr>
          <p:cNvPr id="3" name="Inhaltsplatzhalter 2"/>
          <p:cNvSpPr>
            <a:spLocks noGrp="1"/>
          </p:cNvSpPr>
          <p:nvPr>
            <p:ph idx="1"/>
          </p:nvPr>
        </p:nvSpPr>
        <p:spPr>
          <a:xfrm>
            <a:off x="1336351" y="1938830"/>
            <a:ext cx="6482235" cy="4092802"/>
          </a:xfrm>
        </p:spPr>
        <p:txBody>
          <a:bodyPr/>
          <a:lstStyle/>
          <a:p>
            <a:r>
              <a:rPr lang="de-DE" dirty="0"/>
              <a:t>Hier kommt es zum Beispiel darauf an, ob die Edukte kontinuierlich zugeführt werden können oder wie lange die Reaktionszeit ist.</a:t>
            </a:r>
          </a:p>
          <a:p>
            <a:endParaRPr lang="de-DE" dirty="0"/>
          </a:p>
          <a:p>
            <a:r>
              <a:rPr lang="de-DE" dirty="0"/>
              <a:t>Wichtig sind Energiemenge und, dass auf Schwankungen reagiert werden kann.</a:t>
            </a:r>
          </a:p>
          <a:p>
            <a:endParaRPr lang="de-DE" dirty="0"/>
          </a:p>
          <a:p>
            <a:r>
              <a:rPr lang="de-DE" dirty="0"/>
              <a:t>Ist der Prozess auf landwirtschaftliche Abfälle angewiesen oder benötigt viel Platz für eine entsprechende Anlage, kann es ebenfalls Einschränkungen geben.</a:t>
            </a:r>
          </a:p>
        </p:txBody>
      </p:sp>
      <p:sp>
        <p:nvSpPr>
          <p:cNvPr id="4" name="Foliennummernplatzhalter 3"/>
          <p:cNvSpPr>
            <a:spLocks noGrp="1"/>
          </p:cNvSpPr>
          <p:nvPr>
            <p:ph type="sldNum" sz="quarter" idx="12"/>
          </p:nvPr>
        </p:nvSpPr>
        <p:spPr/>
        <p:txBody>
          <a:bodyPr/>
          <a:lstStyle/>
          <a:p>
            <a:fld id="{649AAC7D-4B30-4604-BD35-0C4E56313D0D}" type="slidenum">
              <a:rPr lang="de-DE" smtClean="0"/>
              <a:t>16</a:t>
            </a:fld>
            <a:endParaRPr lang="de-DE"/>
          </a:p>
        </p:txBody>
      </p:sp>
      <p:pic>
        <p:nvPicPr>
          <p:cNvPr id="41" name="Grafik 40" descr="Stadt mit einfarbiger Füllung">
            <a:extLst>
              <a:ext uri="{FF2B5EF4-FFF2-40B4-BE49-F238E27FC236}">
                <a16:creationId xmlns:a16="http://schemas.microsoft.com/office/drawing/2014/main" id="{A820BF18-CB56-0B1D-90F9-E9CAE5AFF11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14037" y="2162264"/>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945AD2A0-A497-92B6-492B-86E5151980B6}"/>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7" name="Inhaltsplatzhalter 46">
            <a:extLst>
              <a:ext uri="{FF2B5EF4-FFF2-40B4-BE49-F238E27FC236}">
                <a16:creationId xmlns:a16="http://schemas.microsoft.com/office/drawing/2014/main" id="{9060750A-7754-7C20-B0B3-11D53F0F989A}"/>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4020698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6 von 6</a:t>
            </a:r>
          </a:p>
        </p:txBody>
      </p:sp>
      <p:sp>
        <p:nvSpPr>
          <p:cNvPr id="3" name="Inhaltsplatzhalter 2"/>
          <p:cNvSpPr>
            <a:spLocks noGrp="1"/>
          </p:cNvSpPr>
          <p:nvPr>
            <p:ph idx="1"/>
          </p:nvPr>
        </p:nvSpPr>
        <p:spPr>
          <a:xfrm>
            <a:off x="1366838" y="1982148"/>
            <a:ext cx="6462020" cy="3333868"/>
          </a:xfrm>
        </p:spPr>
        <p:txBody>
          <a:bodyPr/>
          <a:lstStyle/>
          <a:p>
            <a:r>
              <a:rPr lang="de-DE" dirty="0"/>
              <a:t>Möglich ist, dass das Verfahren durchaus Potential hat, es aber noch einiges an Entwicklung braucht, um es wirklich großflächig einzusetzen.</a:t>
            </a:r>
          </a:p>
          <a:p>
            <a:endParaRPr lang="de-DE" dirty="0"/>
          </a:p>
          <a:p>
            <a:r>
              <a:rPr lang="de-DE" dirty="0"/>
              <a:t>Selbst wenn die Forschung ein umfassendes Konzept erarbeitet hat, stellt sich noch die Frage der Umsetzung. Unter Umständen müssen umfangreiche Bauarbeiten erfolgen, bevor die Neuerung umgesetzt werden kann z.B. das legen von Leitungen zum Transport.</a:t>
            </a:r>
          </a:p>
        </p:txBody>
      </p:sp>
      <p:sp>
        <p:nvSpPr>
          <p:cNvPr id="4" name="Foliennummernplatzhalter 3"/>
          <p:cNvSpPr>
            <a:spLocks noGrp="1"/>
          </p:cNvSpPr>
          <p:nvPr>
            <p:ph type="sldNum" sz="quarter" idx="12"/>
          </p:nvPr>
        </p:nvSpPr>
        <p:spPr/>
        <p:txBody>
          <a:bodyPr/>
          <a:lstStyle/>
          <a:p>
            <a:fld id="{649AAC7D-4B30-4604-BD35-0C4E56313D0D}" type="slidenum">
              <a:rPr lang="de-DE" smtClean="0"/>
              <a:t>17</a:t>
            </a:fld>
            <a:endParaRPr lang="de-DE"/>
          </a:p>
        </p:txBody>
      </p:sp>
      <p:pic>
        <p:nvPicPr>
          <p:cNvPr id="43" name="Grafik 42" descr="Lupe mit einfarbiger Füllung">
            <a:extLst>
              <a:ext uri="{FF2B5EF4-FFF2-40B4-BE49-F238E27FC236}">
                <a16:creationId xmlns:a16="http://schemas.microsoft.com/office/drawing/2014/main" id="{4D45A10D-8727-FFBF-0034-1DAF63F996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828858" y="2266244"/>
            <a:ext cx="914400" cy="914400"/>
          </a:xfrm>
          <a:prstGeom prst="rect">
            <a:avLst/>
          </a:prstGeom>
        </p:spPr>
      </p:pic>
      <p:sp>
        <p:nvSpPr>
          <p:cNvPr id="40" name="Interaktive Schaltfläche: Zurückkehren 39">
            <a:hlinkClick r:id="" action="ppaction://hlinkshowjump?jump=lastslideviewed" highlightClick="1"/>
            <a:extLst>
              <a:ext uri="{FF2B5EF4-FFF2-40B4-BE49-F238E27FC236}">
                <a16:creationId xmlns:a16="http://schemas.microsoft.com/office/drawing/2014/main" id="{6C3600C6-480E-30C0-F212-508EE265AB33}"/>
              </a:ext>
            </a:extLst>
          </p:cNvPr>
          <p:cNvSpPr/>
          <p:nvPr/>
        </p:nvSpPr>
        <p:spPr>
          <a:xfrm>
            <a:off x="8164758" y="5361450"/>
            <a:ext cx="980187" cy="789451"/>
          </a:xfrm>
          <a:prstGeom prst="actionButtonRetur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de-DE"/>
          </a:p>
        </p:txBody>
      </p:sp>
      <p:pic>
        <p:nvPicPr>
          <p:cNvPr id="44" name="Inhaltsplatzhalter 43">
            <a:extLst>
              <a:ext uri="{FF2B5EF4-FFF2-40B4-BE49-F238E27FC236}">
                <a16:creationId xmlns:a16="http://schemas.microsoft.com/office/drawing/2014/main" id="{E0010BB0-4A41-1E42-13CA-B48245824A66}"/>
              </a:ext>
            </a:extLst>
          </p:cNvPr>
          <p:cNvPicPr>
            <a:picLocks noGrp="1" noChangeAspect="1"/>
          </p:cNvPicPr>
          <p:nvPr>
            <p:ph sz="quarter" idx="13"/>
          </p:nvPr>
        </p:nvPicPr>
        <p:blipFill>
          <a:blip r:embed="rId4"/>
          <a:stretch>
            <a:fillRect/>
          </a:stretch>
        </p:blipFill>
        <p:spPr>
          <a:xfrm>
            <a:off x="637995" y="505199"/>
            <a:ext cx="487722" cy="896190"/>
          </a:xfrm>
          <a:prstGeom prst="rect">
            <a:avLst/>
          </a:prstGeom>
        </p:spPr>
      </p:pic>
    </p:spTree>
    <p:extLst>
      <p:ext uri="{BB962C8B-B14F-4D97-AF65-F5344CB8AC3E}">
        <p14:creationId xmlns:p14="http://schemas.microsoft.com/office/powerpoint/2010/main" val="3401159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68000" y="613324"/>
            <a:ext cx="7200000" cy="720000"/>
          </a:xfrm>
        </p:spPr>
        <p:txBody>
          <a:bodyPr/>
          <a:lstStyle/>
          <a:p>
            <a:r>
              <a:rPr lang="de-DE" dirty="0"/>
              <a:t>Nachhaltigkeit, was ist das?</a:t>
            </a:r>
          </a:p>
        </p:txBody>
      </p:sp>
      <p:sp>
        <p:nvSpPr>
          <p:cNvPr id="3" name="Inhaltsplatzhalter 2"/>
          <p:cNvSpPr>
            <a:spLocks noGrp="1"/>
          </p:cNvSpPr>
          <p:nvPr>
            <p:ph idx="1"/>
          </p:nvPr>
        </p:nvSpPr>
        <p:spPr>
          <a:xfrm>
            <a:off x="1368000" y="1440000"/>
            <a:ext cx="7200000" cy="3347821"/>
          </a:xfrm>
        </p:spPr>
        <p:txBody>
          <a:bodyPr/>
          <a:lstStyle/>
          <a:p>
            <a:r>
              <a:rPr lang="de-DE" dirty="0"/>
              <a:t>Wann etwas nachhaltig ist und was das genau bedeutet, lässt sich so einfach nicht beantworten, denn die eine richtige Antwort gibt es nicht.</a:t>
            </a:r>
          </a:p>
          <a:p>
            <a:endParaRPr lang="de-DE" dirty="0"/>
          </a:p>
          <a:p>
            <a:r>
              <a:rPr lang="de-DE" dirty="0"/>
              <a:t>Es gibt eine Menge von Kriterien und Aspekten, die dabei beachtet werden können. Dieses Schema liefert einen Vorschlag, welche Fragen man sich in Bezug auf chemische Prozesse zur Erzeugung von Energie stellen kann.</a:t>
            </a:r>
          </a:p>
        </p:txBody>
      </p:sp>
      <p:sp>
        <p:nvSpPr>
          <p:cNvPr id="4" name="Foliennummernplatzhalter 3"/>
          <p:cNvSpPr>
            <a:spLocks noGrp="1"/>
          </p:cNvSpPr>
          <p:nvPr>
            <p:ph type="sldNum" sz="quarter" idx="12"/>
          </p:nvPr>
        </p:nvSpPr>
        <p:spPr/>
        <p:txBody>
          <a:bodyPr/>
          <a:lstStyle/>
          <a:p>
            <a:fld id="{649AAC7D-4B30-4604-BD35-0C4E56313D0D}" type="slidenum">
              <a:rPr lang="de-DE" smtClean="0"/>
              <a:t>2</a:t>
            </a:fld>
            <a:endParaRPr lang="de-DE"/>
          </a:p>
        </p:txBody>
      </p:sp>
      <p:pic>
        <p:nvPicPr>
          <p:cNvPr id="6" name="Inhaltsplatzhalter 5"/>
          <p:cNvPicPr>
            <a:picLocks noGrp="1" noChangeAspect="1"/>
          </p:cNvPicPr>
          <p:nvPr>
            <p:ph sz="quarter" idx="13"/>
          </p:nvPr>
        </p:nvPicPr>
        <p:blipFill>
          <a:blip r:embed="rId2"/>
          <a:stretch>
            <a:fillRect/>
          </a:stretch>
        </p:blipFill>
        <p:spPr>
          <a:xfrm>
            <a:off x="613924" y="503238"/>
            <a:ext cx="535864" cy="900112"/>
          </a:xfrm>
          <a:prstGeom prst="rect">
            <a:avLst/>
          </a:prstGeom>
        </p:spPr>
      </p:pic>
    </p:spTree>
    <p:extLst>
      <p:ext uri="{BB962C8B-B14F-4D97-AF65-F5344CB8AC3E}">
        <p14:creationId xmlns:p14="http://schemas.microsoft.com/office/powerpoint/2010/main" val="273110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2734" y="648000"/>
            <a:ext cx="7527265" cy="900000"/>
          </a:xfrm>
        </p:spPr>
        <p:txBody>
          <a:bodyPr/>
          <a:lstStyle/>
          <a:p>
            <a:r>
              <a:rPr lang="de-DE" dirty="0"/>
              <a:t>Am Ende dieser Präsentation kannst du…</a:t>
            </a:r>
          </a:p>
        </p:txBody>
      </p:sp>
      <p:sp>
        <p:nvSpPr>
          <p:cNvPr id="3" name="Inhaltsplatzhalter 2"/>
          <p:cNvSpPr>
            <a:spLocks noGrp="1"/>
          </p:cNvSpPr>
          <p:nvPr>
            <p:ph idx="1"/>
          </p:nvPr>
        </p:nvSpPr>
        <p:spPr>
          <a:xfrm>
            <a:off x="1368000" y="1440000"/>
            <a:ext cx="7200000" cy="2904820"/>
          </a:xfrm>
        </p:spPr>
        <p:txBody>
          <a:bodyPr/>
          <a:lstStyle/>
          <a:p>
            <a:endParaRPr lang="de-DE" dirty="0"/>
          </a:p>
          <a:p>
            <a:endParaRPr lang="de-DE" dirty="0"/>
          </a:p>
          <a:p>
            <a:endParaRPr lang="de-DE" dirty="0"/>
          </a:p>
          <a:p>
            <a:r>
              <a:rPr lang="de-DE" dirty="0"/>
              <a:t>…chemische Prozesse anhand vorgegebener Kriterien bezüglich ihrer Nachhaltigkeit bewerten.</a:t>
            </a:r>
          </a:p>
          <a:p>
            <a:endParaRPr lang="de-DE" dirty="0"/>
          </a:p>
          <a:p>
            <a:r>
              <a:rPr lang="de-DE" dirty="0"/>
              <a:t>…chemische Prozesse bezüglich ihrer Nachhaltigkeit miteinander vergleichen.</a:t>
            </a:r>
          </a:p>
        </p:txBody>
      </p:sp>
      <p:sp>
        <p:nvSpPr>
          <p:cNvPr id="4" name="Foliennummernplatzhalter 3"/>
          <p:cNvSpPr>
            <a:spLocks noGrp="1"/>
          </p:cNvSpPr>
          <p:nvPr>
            <p:ph type="sldNum" sz="quarter" idx="12"/>
          </p:nvPr>
        </p:nvSpPr>
        <p:spPr/>
        <p:txBody>
          <a:bodyPr/>
          <a:lstStyle/>
          <a:p>
            <a:fld id="{649AAC7D-4B30-4604-BD35-0C4E56313D0D}" type="slidenum">
              <a:rPr lang="de-DE" smtClean="0"/>
              <a:t>3</a:t>
            </a:fld>
            <a:endParaRPr lang="de-DE"/>
          </a:p>
        </p:txBody>
      </p:sp>
      <p:pic>
        <p:nvPicPr>
          <p:cNvPr id="6" name="Inhaltsplatzhalter 15"/>
          <p:cNvPicPr>
            <a:picLocks noGrp="1" noChangeAspect="1"/>
          </p:cNvPicPr>
          <p:nvPr>
            <p:ph sz="quarter" idx="13"/>
          </p:nvPr>
        </p:nvPicPr>
        <p:blipFill>
          <a:blip r:embed="rId2"/>
          <a:stretch>
            <a:fillRect/>
          </a:stretch>
        </p:blipFill>
        <p:spPr>
          <a:xfrm>
            <a:off x="431800" y="510916"/>
            <a:ext cx="900113" cy="884756"/>
          </a:xfrm>
          <a:prstGeom prst="rect">
            <a:avLst/>
          </a:prstGeom>
        </p:spPr>
      </p:pic>
    </p:spTree>
    <p:extLst>
      <p:ext uri="{BB962C8B-B14F-4D97-AF65-F5344CB8AC3E}">
        <p14:creationId xmlns:p14="http://schemas.microsoft.com/office/powerpoint/2010/main" val="1669786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Information</a:t>
            </a:r>
          </a:p>
        </p:txBody>
      </p:sp>
      <p:sp>
        <p:nvSpPr>
          <p:cNvPr id="3" name="Inhaltsplatzhalter 2"/>
          <p:cNvSpPr>
            <a:spLocks noGrp="1"/>
          </p:cNvSpPr>
          <p:nvPr>
            <p:ph idx="1"/>
          </p:nvPr>
        </p:nvSpPr>
        <p:spPr/>
        <p:txBody>
          <a:bodyPr/>
          <a:lstStyle/>
          <a:p>
            <a:r>
              <a:rPr lang="de-DE" dirty="0"/>
              <a:t>In diesem Schema wird ein chemischer Prozess anhand von 6 Kriterien bewertet.</a:t>
            </a:r>
          </a:p>
          <a:p>
            <a:endParaRPr lang="de-DE" dirty="0"/>
          </a:p>
          <a:p>
            <a:r>
              <a:rPr lang="de-DE" dirty="0"/>
              <a:t>Dafür verteilst du Schulnoten von 1-6, inwieweit die folgende Aussage auf das Verfahren zutrifft.</a:t>
            </a:r>
          </a:p>
          <a:p>
            <a:endParaRPr lang="de-DE" dirty="0"/>
          </a:p>
          <a:p>
            <a:r>
              <a:rPr lang="de-DE" dirty="0"/>
              <a:t>Notiere deine Bewertung auf einem extra Blatt.</a:t>
            </a:r>
          </a:p>
          <a:p>
            <a:endParaRPr lang="de-DE" dirty="0"/>
          </a:p>
          <a:p>
            <a:r>
              <a:rPr lang="de-DE" dirty="0"/>
              <a:t>Am Ende kannst du deine Bewertung in eine Excel-Datei eintragen und ein Diagramm erzeugen, um deine Bewertung zu visualisieren.</a:t>
            </a:r>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spTree>
    <p:extLst>
      <p:ext uri="{BB962C8B-B14F-4D97-AF65-F5344CB8AC3E}">
        <p14:creationId xmlns:p14="http://schemas.microsoft.com/office/powerpoint/2010/main" val="4098800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1 von 6</a:t>
            </a:r>
          </a:p>
        </p:txBody>
      </p:sp>
      <p:sp>
        <p:nvSpPr>
          <p:cNvPr id="3" name="Inhaltsplatzhalter 2"/>
          <p:cNvSpPr>
            <a:spLocks noGrp="1"/>
          </p:cNvSpPr>
          <p:nvPr>
            <p:ph idx="1"/>
          </p:nvPr>
        </p:nvSpPr>
        <p:spPr>
          <a:xfrm>
            <a:off x="1366838" y="2181620"/>
            <a:ext cx="6504953" cy="633142"/>
          </a:xfrm>
        </p:spPr>
        <p:txBody>
          <a:bodyPr/>
          <a:lstStyle/>
          <a:p>
            <a:pPr algn="ctr"/>
            <a:r>
              <a:rPr lang="de-DE" sz="2400" dirty="0"/>
              <a:t>Die Edukte sind nahezu unbegrenzt verfügbar.</a:t>
            </a:r>
          </a:p>
        </p:txBody>
      </p:sp>
      <p:sp>
        <p:nvSpPr>
          <p:cNvPr id="4" name="Foliennummernplatzhalter 3"/>
          <p:cNvSpPr>
            <a:spLocks noGrp="1"/>
          </p:cNvSpPr>
          <p:nvPr>
            <p:ph type="sldNum" sz="quarter" idx="12"/>
          </p:nvPr>
        </p:nvSpPr>
        <p:spPr/>
        <p:txBody>
          <a:bodyPr/>
          <a:lstStyle/>
          <a:p>
            <a:fld id="{649AAC7D-4B30-4604-BD35-0C4E56313D0D}" type="slidenum">
              <a:rPr lang="de-DE" smtClean="0"/>
              <a:t>5</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15" name="Gruppieren 14">
            <a:extLst>
              <a:ext uri="{FF2B5EF4-FFF2-40B4-BE49-F238E27FC236}">
                <a16:creationId xmlns:a16="http://schemas.microsoft.com/office/drawing/2014/main" id="{FFB5A71B-692D-52B7-F930-396E7FA7369D}"/>
              </a:ext>
            </a:extLst>
          </p:cNvPr>
          <p:cNvGrpSpPr>
            <a:grpSpLocks noChangeAspect="1"/>
          </p:cNvGrpSpPr>
          <p:nvPr/>
        </p:nvGrpSpPr>
        <p:grpSpPr>
          <a:xfrm>
            <a:off x="718942" y="3552393"/>
            <a:ext cx="787918" cy="1496052"/>
            <a:chOff x="3961684" y="1730759"/>
            <a:chExt cx="1720110" cy="3266042"/>
          </a:xfrm>
        </p:grpSpPr>
        <p:grpSp>
          <p:nvGrpSpPr>
            <p:cNvPr id="16" name="Gruppieren 15">
              <a:extLst>
                <a:ext uri="{FF2B5EF4-FFF2-40B4-BE49-F238E27FC236}">
                  <a16:creationId xmlns:a16="http://schemas.microsoft.com/office/drawing/2014/main" id="{D73B4074-72A4-527D-2392-876215D22DFE}"/>
                </a:ext>
              </a:extLst>
            </p:cNvPr>
            <p:cNvGrpSpPr/>
            <p:nvPr/>
          </p:nvGrpSpPr>
          <p:grpSpPr>
            <a:xfrm>
              <a:off x="4326775" y="1730759"/>
              <a:ext cx="718101" cy="977260"/>
              <a:chOff x="985670" y="140385"/>
              <a:chExt cx="1427673" cy="1942912"/>
            </a:xfrm>
            <a:solidFill>
              <a:schemeClr val="bg1"/>
            </a:solidFill>
          </p:grpSpPr>
          <p:sp>
            <p:nvSpPr>
              <p:cNvPr id="45" name="Ellipse 4">
                <a:extLst>
                  <a:ext uri="{FF2B5EF4-FFF2-40B4-BE49-F238E27FC236}">
                    <a16:creationId xmlns:a16="http://schemas.microsoft.com/office/drawing/2014/main" id="{E6CC1DB3-C087-54C7-3F72-8C34BB6EA6B0}"/>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6" name="Freihandform 76">
                <a:extLst>
                  <a:ext uri="{FF2B5EF4-FFF2-40B4-BE49-F238E27FC236}">
                    <a16:creationId xmlns:a16="http://schemas.microsoft.com/office/drawing/2014/main" id="{783182D6-48B1-D7B1-A6C3-D4E97534DAB6}"/>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7" name="Gruppieren 16">
              <a:extLst>
                <a:ext uri="{FF2B5EF4-FFF2-40B4-BE49-F238E27FC236}">
                  <a16:creationId xmlns:a16="http://schemas.microsoft.com/office/drawing/2014/main" id="{196C5FD7-C0F6-AD5D-5A45-FBC1808BF131}"/>
                </a:ext>
              </a:extLst>
            </p:cNvPr>
            <p:cNvGrpSpPr/>
            <p:nvPr/>
          </p:nvGrpSpPr>
          <p:grpSpPr>
            <a:xfrm>
              <a:off x="3961684" y="4700906"/>
              <a:ext cx="1461748" cy="295895"/>
              <a:chOff x="259824" y="6045399"/>
              <a:chExt cx="2906132" cy="588275"/>
            </a:xfrm>
          </p:grpSpPr>
          <p:sp>
            <p:nvSpPr>
              <p:cNvPr id="36" name="Ellipse 35">
                <a:extLst>
                  <a:ext uri="{FF2B5EF4-FFF2-40B4-BE49-F238E27FC236}">
                    <a16:creationId xmlns:a16="http://schemas.microsoft.com/office/drawing/2014/main" id="{3822559C-51AA-8418-AD56-117EB5D26B5D}"/>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lussdiagramm: Alternativer Prozess 36">
                <a:extLst>
                  <a:ext uri="{FF2B5EF4-FFF2-40B4-BE49-F238E27FC236}">
                    <a16:creationId xmlns:a16="http://schemas.microsoft.com/office/drawing/2014/main" id="{B7CD1752-CFE1-D767-DB3A-324CADCCE5B2}"/>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8" name="Ellipse 37">
                <a:extLst>
                  <a:ext uri="{FF2B5EF4-FFF2-40B4-BE49-F238E27FC236}">
                    <a16:creationId xmlns:a16="http://schemas.microsoft.com/office/drawing/2014/main" id="{4FC16CB8-0287-3E12-A592-0B36B8A0DA3D}"/>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9" name="Rechteck 38">
                <a:extLst>
                  <a:ext uri="{FF2B5EF4-FFF2-40B4-BE49-F238E27FC236}">
                    <a16:creationId xmlns:a16="http://schemas.microsoft.com/office/drawing/2014/main" id="{19EBD353-71DC-D026-F3B3-750DD3707684}"/>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40" name="Gruppieren 39">
                <a:extLst>
                  <a:ext uri="{FF2B5EF4-FFF2-40B4-BE49-F238E27FC236}">
                    <a16:creationId xmlns:a16="http://schemas.microsoft.com/office/drawing/2014/main" id="{A284AFD4-9E02-0C49-67DF-1A2A3E74B930}"/>
                  </a:ext>
                </a:extLst>
              </p:cNvPr>
              <p:cNvGrpSpPr/>
              <p:nvPr/>
            </p:nvGrpSpPr>
            <p:grpSpPr>
              <a:xfrm>
                <a:off x="259824" y="6045399"/>
                <a:ext cx="1161269" cy="588275"/>
                <a:chOff x="259824" y="6045399"/>
                <a:chExt cx="1161269" cy="588275"/>
              </a:xfrm>
            </p:grpSpPr>
            <p:sp>
              <p:nvSpPr>
                <p:cNvPr id="41" name="Ellipse 40">
                  <a:extLst>
                    <a:ext uri="{FF2B5EF4-FFF2-40B4-BE49-F238E27FC236}">
                      <a16:creationId xmlns:a16="http://schemas.microsoft.com/office/drawing/2014/main" id="{B012DA1E-CD29-56DE-1C60-C546148A22E2}"/>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2" name="Abgerundetes Rechteck 72">
                  <a:extLst>
                    <a:ext uri="{FF2B5EF4-FFF2-40B4-BE49-F238E27FC236}">
                      <a16:creationId xmlns:a16="http://schemas.microsoft.com/office/drawing/2014/main" id="{A5E18AFA-CB83-F429-0BA3-F769CED11AE4}"/>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3" name="Ellipse 42">
                  <a:extLst>
                    <a:ext uri="{FF2B5EF4-FFF2-40B4-BE49-F238E27FC236}">
                      <a16:creationId xmlns:a16="http://schemas.microsoft.com/office/drawing/2014/main" id="{F2D15D24-649C-B051-EFAB-9D2CA6BD2F07}"/>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4" name="Rechteck 43">
                  <a:extLst>
                    <a:ext uri="{FF2B5EF4-FFF2-40B4-BE49-F238E27FC236}">
                      <a16:creationId xmlns:a16="http://schemas.microsoft.com/office/drawing/2014/main" id="{A1022B67-451A-891B-5D6E-6E963CF0DE47}"/>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18" name="Freihandform 48">
              <a:extLst>
                <a:ext uri="{FF2B5EF4-FFF2-40B4-BE49-F238E27FC236}">
                  <a16:creationId xmlns:a16="http://schemas.microsoft.com/office/drawing/2014/main" id="{DF6DF5E6-7943-904C-346A-27F846AF2A3E}"/>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9" name="Freihandform 49">
              <a:extLst>
                <a:ext uri="{FF2B5EF4-FFF2-40B4-BE49-F238E27FC236}">
                  <a16:creationId xmlns:a16="http://schemas.microsoft.com/office/drawing/2014/main" id="{2C1849EB-C61E-F9B1-E668-8C0F9E050B83}"/>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Abgerundetes Rechteck 50">
              <a:extLst>
                <a:ext uri="{FF2B5EF4-FFF2-40B4-BE49-F238E27FC236}">
                  <a16:creationId xmlns:a16="http://schemas.microsoft.com/office/drawing/2014/main" id="{B0E239A5-69AD-0E92-BB11-F70E93AB751F}"/>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Flussdiagramm: Alternativer Prozess 20">
              <a:extLst>
                <a:ext uri="{FF2B5EF4-FFF2-40B4-BE49-F238E27FC236}">
                  <a16:creationId xmlns:a16="http://schemas.microsoft.com/office/drawing/2014/main" id="{956FAE76-2BEF-635E-486D-3B2536100B30}"/>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Freihandform 52">
              <a:extLst>
                <a:ext uri="{FF2B5EF4-FFF2-40B4-BE49-F238E27FC236}">
                  <a16:creationId xmlns:a16="http://schemas.microsoft.com/office/drawing/2014/main" id="{D1A196A9-8D64-CC6F-7BAE-C8E0CC87E3A9}"/>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3" name="Freihandform 53">
              <a:extLst>
                <a:ext uri="{FF2B5EF4-FFF2-40B4-BE49-F238E27FC236}">
                  <a16:creationId xmlns:a16="http://schemas.microsoft.com/office/drawing/2014/main" id="{B90367B3-68E7-D04F-FDE8-1EA364619D25}"/>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Abgerundetes Rechteck 54">
              <a:extLst>
                <a:ext uri="{FF2B5EF4-FFF2-40B4-BE49-F238E27FC236}">
                  <a16:creationId xmlns:a16="http://schemas.microsoft.com/office/drawing/2014/main" id="{A37E7453-ED9F-F0CE-34DB-DA9514705B2F}"/>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Freihandform 55">
              <a:extLst>
                <a:ext uri="{FF2B5EF4-FFF2-40B4-BE49-F238E27FC236}">
                  <a16:creationId xmlns:a16="http://schemas.microsoft.com/office/drawing/2014/main" id="{1DC216E1-6E45-63D9-30FE-086DF6EFE7E7}"/>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26" name="Gruppieren 25">
              <a:extLst>
                <a:ext uri="{FF2B5EF4-FFF2-40B4-BE49-F238E27FC236}">
                  <a16:creationId xmlns:a16="http://schemas.microsoft.com/office/drawing/2014/main" id="{BE680338-0418-08CD-4559-B3792F7BB671}"/>
                </a:ext>
              </a:extLst>
            </p:cNvPr>
            <p:cNvGrpSpPr/>
            <p:nvPr/>
          </p:nvGrpSpPr>
          <p:grpSpPr>
            <a:xfrm>
              <a:off x="4328834" y="3719768"/>
              <a:ext cx="295616" cy="311414"/>
              <a:chOff x="989763" y="4094777"/>
              <a:chExt cx="587720" cy="619129"/>
            </a:xfrm>
          </p:grpSpPr>
          <p:sp>
            <p:nvSpPr>
              <p:cNvPr id="32" name="Ellipse 31">
                <a:extLst>
                  <a:ext uri="{FF2B5EF4-FFF2-40B4-BE49-F238E27FC236}">
                    <a16:creationId xmlns:a16="http://schemas.microsoft.com/office/drawing/2014/main" id="{416699B4-81F2-60FB-3BE0-C72F476A8396}"/>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Ellipse 32">
                <a:extLst>
                  <a:ext uri="{FF2B5EF4-FFF2-40B4-BE49-F238E27FC236}">
                    <a16:creationId xmlns:a16="http://schemas.microsoft.com/office/drawing/2014/main" id="{0CDD4A4C-1F0E-D906-F1CE-ED185D245576}"/>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B62602EB-8E2F-B7CC-E7D9-D99BF1C2A928}"/>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35" name="Ellipse 34">
                <a:extLst>
                  <a:ext uri="{FF2B5EF4-FFF2-40B4-BE49-F238E27FC236}">
                    <a16:creationId xmlns:a16="http://schemas.microsoft.com/office/drawing/2014/main" id="{1B2630DD-BC7C-3A95-A891-776C1CA38967}"/>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27" name="Gruppieren 26">
              <a:extLst>
                <a:ext uri="{FF2B5EF4-FFF2-40B4-BE49-F238E27FC236}">
                  <a16:creationId xmlns:a16="http://schemas.microsoft.com/office/drawing/2014/main" id="{8BA6C730-93CC-A53F-34AB-EE99DC22DE26}"/>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28" name="Ellipse 27">
                <a:extLst>
                  <a:ext uri="{FF2B5EF4-FFF2-40B4-BE49-F238E27FC236}">
                    <a16:creationId xmlns:a16="http://schemas.microsoft.com/office/drawing/2014/main" id="{F667A07A-1841-F7A7-B3C5-144B78E3CC59}"/>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FD03EE84-1602-C789-CE10-35CA451A4549}"/>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Ellipse 29">
                <a:extLst>
                  <a:ext uri="{FF2B5EF4-FFF2-40B4-BE49-F238E27FC236}">
                    <a16:creationId xmlns:a16="http://schemas.microsoft.com/office/drawing/2014/main" id="{BD965E4F-FBC6-8731-E726-57179B4EB4E0}"/>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1" name="Ellipse 30">
                <a:extLst>
                  <a:ext uri="{FF2B5EF4-FFF2-40B4-BE49-F238E27FC236}">
                    <a16:creationId xmlns:a16="http://schemas.microsoft.com/office/drawing/2014/main" id="{4D2E9C7D-DD11-6987-9469-D284ADF2F1ED}"/>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47" name="Inhaltsplatzhalter 2">
            <a:extLst>
              <a:ext uri="{FF2B5EF4-FFF2-40B4-BE49-F238E27FC236}">
                <a16:creationId xmlns:a16="http://schemas.microsoft.com/office/drawing/2014/main" id="{34848BB3-25BF-B30A-7275-BB1145D04213}"/>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48" name="Interaktive Schaltfläche: Informationen abrufen 47">
            <a:hlinkClick r:id="rId3" action="ppaction://hlinksldjump" highlightClick="1"/>
            <a:extLst>
              <a:ext uri="{FF2B5EF4-FFF2-40B4-BE49-F238E27FC236}">
                <a16:creationId xmlns:a16="http://schemas.microsoft.com/office/drawing/2014/main" id="{3C356FE9-CEBA-33C2-9EE7-7B650E8A1897}"/>
              </a:ext>
            </a:extLst>
          </p:cNvPr>
          <p:cNvSpPr/>
          <p:nvPr/>
        </p:nvSpPr>
        <p:spPr>
          <a:xfrm>
            <a:off x="8092573" y="4969913"/>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50" name="Grafik 49" descr="Landwirtschaft mit einfarbiger Füllung">
            <a:extLst>
              <a:ext uri="{FF2B5EF4-FFF2-40B4-BE49-F238E27FC236}">
                <a16:creationId xmlns:a16="http://schemas.microsoft.com/office/drawing/2014/main" id="{A688A41D-A424-3852-EB9B-B6214C74689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164758" y="1900362"/>
            <a:ext cx="914400" cy="914400"/>
          </a:xfrm>
          <a:prstGeom prst="rect">
            <a:avLst/>
          </a:prstGeom>
        </p:spPr>
      </p:pic>
    </p:spTree>
    <p:extLst>
      <p:ext uri="{BB962C8B-B14F-4D97-AF65-F5344CB8AC3E}">
        <p14:creationId xmlns:p14="http://schemas.microsoft.com/office/powerpoint/2010/main" val="3977440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2 von 6</a:t>
            </a:r>
          </a:p>
        </p:txBody>
      </p:sp>
      <p:sp>
        <p:nvSpPr>
          <p:cNvPr id="3" name="Inhaltsplatzhalter 2"/>
          <p:cNvSpPr>
            <a:spLocks noGrp="1"/>
          </p:cNvSpPr>
          <p:nvPr>
            <p:ph idx="1"/>
          </p:nvPr>
        </p:nvSpPr>
        <p:spPr>
          <a:xfrm>
            <a:off x="1366839" y="2266245"/>
            <a:ext cx="6470876" cy="914400"/>
          </a:xfrm>
        </p:spPr>
        <p:txBody>
          <a:bodyPr/>
          <a:lstStyle/>
          <a:p>
            <a:r>
              <a:rPr lang="de-DE" sz="2400" dirty="0"/>
              <a:t>Alle Abfallprodukte im gesamten Prozess sind harmlos für die Umwelt.</a:t>
            </a:r>
          </a:p>
        </p:txBody>
      </p:sp>
      <p:sp>
        <p:nvSpPr>
          <p:cNvPr id="4" name="Foliennummernplatzhalter 3"/>
          <p:cNvSpPr>
            <a:spLocks noGrp="1"/>
          </p:cNvSpPr>
          <p:nvPr>
            <p:ph type="sldNum" sz="quarter" idx="12"/>
          </p:nvPr>
        </p:nvSpPr>
        <p:spPr/>
        <p:txBody>
          <a:bodyPr/>
          <a:lstStyle/>
          <a:p>
            <a:fld id="{649AAC7D-4B30-4604-BD35-0C4E56313D0D}" type="slidenum">
              <a:rPr lang="de-DE" smtClean="0"/>
              <a:t>6</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pic>
        <p:nvPicPr>
          <p:cNvPr id="8" name="Grafik 7" descr="Gefahr mit einfarbiger Füllung">
            <a:extLst>
              <a:ext uri="{FF2B5EF4-FFF2-40B4-BE49-F238E27FC236}">
                <a16:creationId xmlns:a16="http://schemas.microsoft.com/office/drawing/2014/main" id="{E5E84DC8-2676-8D0C-8DDA-DFC513D60F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81962" y="2266244"/>
            <a:ext cx="914400" cy="914400"/>
          </a:xfrm>
          <a:prstGeom prst="rect">
            <a:avLst/>
          </a:prstGeom>
        </p:spPr>
      </p:pic>
      <p:grpSp>
        <p:nvGrpSpPr>
          <p:cNvPr id="9" name="Gruppieren 8">
            <a:extLst>
              <a:ext uri="{FF2B5EF4-FFF2-40B4-BE49-F238E27FC236}">
                <a16:creationId xmlns:a16="http://schemas.microsoft.com/office/drawing/2014/main" id="{C626D12E-C27A-1245-AC23-6564D165C4A1}"/>
              </a:ext>
            </a:extLst>
          </p:cNvPr>
          <p:cNvGrpSpPr>
            <a:grpSpLocks noChangeAspect="1"/>
          </p:cNvGrpSpPr>
          <p:nvPr/>
        </p:nvGrpSpPr>
        <p:grpSpPr>
          <a:xfrm>
            <a:off x="718942" y="3552393"/>
            <a:ext cx="787918" cy="1496052"/>
            <a:chOff x="3961684" y="1730759"/>
            <a:chExt cx="1720110" cy="3266042"/>
          </a:xfrm>
        </p:grpSpPr>
        <p:grpSp>
          <p:nvGrpSpPr>
            <p:cNvPr id="10" name="Gruppieren 9">
              <a:extLst>
                <a:ext uri="{FF2B5EF4-FFF2-40B4-BE49-F238E27FC236}">
                  <a16:creationId xmlns:a16="http://schemas.microsoft.com/office/drawing/2014/main" id="{F13DDFE6-F90C-E2E8-B75A-CF10C284E086}"/>
                </a:ext>
              </a:extLst>
            </p:cNvPr>
            <p:cNvGrpSpPr/>
            <p:nvPr/>
          </p:nvGrpSpPr>
          <p:grpSpPr>
            <a:xfrm>
              <a:off x="4326775" y="1730759"/>
              <a:ext cx="718101" cy="977260"/>
              <a:chOff x="985670" y="140385"/>
              <a:chExt cx="1427673" cy="1942912"/>
            </a:xfrm>
            <a:solidFill>
              <a:schemeClr val="bg1"/>
            </a:solidFill>
          </p:grpSpPr>
          <p:sp>
            <p:nvSpPr>
              <p:cNvPr id="41" name="Ellipse 4">
                <a:extLst>
                  <a:ext uri="{FF2B5EF4-FFF2-40B4-BE49-F238E27FC236}">
                    <a16:creationId xmlns:a16="http://schemas.microsoft.com/office/drawing/2014/main" id="{F1741BA4-6709-3FF0-2AF9-1B969727E39E}"/>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2" name="Freihandform 76">
                <a:extLst>
                  <a:ext uri="{FF2B5EF4-FFF2-40B4-BE49-F238E27FC236}">
                    <a16:creationId xmlns:a16="http://schemas.microsoft.com/office/drawing/2014/main" id="{5EECCB8C-2F41-3058-8836-39936924B0A1}"/>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3" name="Gruppieren 12">
              <a:extLst>
                <a:ext uri="{FF2B5EF4-FFF2-40B4-BE49-F238E27FC236}">
                  <a16:creationId xmlns:a16="http://schemas.microsoft.com/office/drawing/2014/main" id="{F0926B8D-2240-84D8-95E0-B93BC498EC43}"/>
                </a:ext>
              </a:extLst>
            </p:cNvPr>
            <p:cNvGrpSpPr/>
            <p:nvPr/>
          </p:nvGrpSpPr>
          <p:grpSpPr>
            <a:xfrm>
              <a:off x="3961684" y="4700906"/>
              <a:ext cx="1461748" cy="295895"/>
              <a:chOff x="259824" y="6045399"/>
              <a:chExt cx="2906132" cy="588275"/>
            </a:xfrm>
          </p:grpSpPr>
          <p:sp>
            <p:nvSpPr>
              <p:cNvPr id="32" name="Ellipse 31">
                <a:extLst>
                  <a:ext uri="{FF2B5EF4-FFF2-40B4-BE49-F238E27FC236}">
                    <a16:creationId xmlns:a16="http://schemas.microsoft.com/office/drawing/2014/main" id="{7E84FDBF-F988-68E5-420B-042F78C97B22}"/>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Flussdiagramm: Alternativer Prozess 32">
                <a:extLst>
                  <a:ext uri="{FF2B5EF4-FFF2-40B4-BE49-F238E27FC236}">
                    <a16:creationId xmlns:a16="http://schemas.microsoft.com/office/drawing/2014/main" id="{1E4F7D4A-61D0-B76C-DE95-9C2DCCCF1EDD}"/>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3B246E4C-AB7B-4DF1-ACDA-483B4309C1D7}"/>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DE82D42D-AF1A-86C4-4633-7A5B53372D54}"/>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6" name="Gruppieren 35">
                <a:extLst>
                  <a:ext uri="{FF2B5EF4-FFF2-40B4-BE49-F238E27FC236}">
                    <a16:creationId xmlns:a16="http://schemas.microsoft.com/office/drawing/2014/main" id="{AA08CD98-B14B-A801-68B8-09C6AF55CFA5}"/>
                  </a:ext>
                </a:extLst>
              </p:cNvPr>
              <p:cNvGrpSpPr/>
              <p:nvPr/>
            </p:nvGrpSpPr>
            <p:grpSpPr>
              <a:xfrm>
                <a:off x="259824" y="6045399"/>
                <a:ext cx="1161269" cy="588275"/>
                <a:chOff x="259824" y="6045399"/>
                <a:chExt cx="1161269" cy="588275"/>
              </a:xfrm>
            </p:grpSpPr>
            <p:sp>
              <p:nvSpPr>
                <p:cNvPr id="37" name="Ellipse 36">
                  <a:extLst>
                    <a:ext uri="{FF2B5EF4-FFF2-40B4-BE49-F238E27FC236}">
                      <a16:creationId xmlns:a16="http://schemas.microsoft.com/office/drawing/2014/main" id="{FB36E058-64A4-2BEB-A887-7F739B196D19}"/>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8" name="Abgerundetes Rechteck 72">
                  <a:extLst>
                    <a:ext uri="{FF2B5EF4-FFF2-40B4-BE49-F238E27FC236}">
                      <a16:creationId xmlns:a16="http://schemas.microsoft.com/office/drawing/2014/main" id="{FF0A155F-5CE9-660B-7CC4-5B7A051B993B}"/>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9" name="Ellipse 38">
                  <a:extLst>
                    <a:ext uri="{FF2B5EF4-FFF2-40B4-BE49-F238E27FC236}">
                      <a16:creationId xmlns:a16="http://schemas.microsoft.com/office/drawing/2014/main" id="{8348B6BD-E13E-9BEE-A07C-02C1B2AC1B44}"/>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40" name="Rechteck 39">
                  <a:extLst>
                    <a:ext uri="{FF2B5EF4-FFF2-40B4-BE49-F238E27FC236}">
                      <a16:creationId xmlns:a16="http://schemas.microsoft.com/office/drawing/2014/main" id="{59F6D06E-0D63-36BC-4CA4-204239AAB5FA}"/>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14" name="Freihandform 48">
              <a:extLst>
                <a:ext uri="{FF2B5EF4-FFF2-40B4-BE49-F238E27FC236}">
                  <a16:creationId xmlns:a16="http://schemas.microsoft.com/office/drawing/2014/main" id="{4DE4C9A2-9C82-C907-55F8-50B460DF051C}"/>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Freihandform 49">
              <a:extLst>
                <a:ext uri="{FF2B5EF4-FFF2-40B4-BE49-F238E27FC236}">
                  <a16:creationId xmlns:a16="http://schemas.microsoft.com/office/drawing/2014/main" id="{23670E87-78EF-AC61-7687-0C2F9152E84F}"/>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Abgerundetes Rechteck 50">
              <a:extLst>
                <a:ext uri="{FF2B5EF4-FFF2-40B4-BE49-F238E27FC236}">
                  <a16:creationId xmlns:a16="http://schemas.microsoft.com/office/drawing/2014/main" id="{02EBB755-FBEF-D51A-7BF4-1A99248A7989}"/>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7" name="Flussdiagramm: Alternativer Prozess 16">
              <a:extLst>
                <a:ext uri="{FF2B5EF4-FFF2-40B4-BE49-F238E27FC236}">
                  <a16:creationId xmlns:a16="http://schemas.microsoft.com/office/drawing/2014/main" id="{1143D6F3-45F8-B0AC-69D1-BF48AD219353}"/>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8" name="Freihandform 52">
              <a:extLst>
                <a:ext uri="{FF2B5EF4-FFF2-40B4-BE49-F238E27FC236}">
                  <a16:creationId xmlns:a16="http://schemas.microsoft.com/office/drawing/2014/main" id="{E1A7BAAB-D19C-16B6-002F-3F61FF0D18D6}"/>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9" name="Freihandform 53">
              <a:extLst>
                <a:ext uri="{FF2B5EF4-FFF2-40B4-BE49-F238E27FC236}">
                  <a16:creationId xmlns:a16="http://schemas.microsoft.com/office/drawing/2014/main" id="{FDF8B444-5B81-5E19-FA77-0597C3AB6A78}"/>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Abgerundetes Rechteck 54">
              <a:extLst>
                <a:ext uri="{FF2B5EF4-FFF2-40B4-BE49-F238E27FC236}">
                  <a16:creationId xmlns:a16="http://schemas.microsoft.com/office/drawing/2014/main" id="{EF19F038-ACE7-9DE3-848B-ECEEC71583DD}"/>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Freihandform 55">
              <a:extLst>
                <a:ext uri="{FF2B5EF4-FFF2-40B4-BE49-F238E27FC236}">
                  <a16:creationId xmlns:a16="http://schemas.microsoft.com/office/drawing/2014/main" id="{CA6BF37E-545B-8600-2081-C6481AD7DFAD}"/>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22" name="Gruppieren 21">
              <a:extLst>
                <a:ext uri="{FF2B5EF4-FFF2-40B4-BE49-F238E27FC236}">
                  <a16:creationId xmlns:a16="http://schemas.microsoft.com/office/drawing/2014/main" id="{CEBCB896-31ED-8627-8F40-6470C1A51C63}"/>
                </a:ext>
              </a:extLst>
            </p:cNvPr>
            <p:cNvGrpSpPr/>
            <p:nvPr/>
          </p:nvGrpSpPr>
          <p:grpSpPr>
            <a:xfrm>
              <a:off x="4328834" y="3719768"/>
              <a:ext cx="295616" cy="311414"/>
              <a:chOff x="989763" y="4094777"/>
              <a:chExt cx="587720" cy="619129"/>
            </a:xfrm>
          </p:grpSpPr>
          <p:sp>
            <p:nvSpPr>
              <p:cNvPr id="28" name="Ellipse 27">
                <a:extLst>
                  <a:ext uri="{FF2B5EF4-FFF2-40B4-BE49-F238E27FC236}">
                    <a16:creationId xmlns:a16="http://schemas.microsoft.com/office/drawing/2014/main" id="{CBB23A15-4EB3-556E-B0FC-919AEC5E92BB}"/>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A98653A8-6483-B173-88D0-1B6E3A06A733}"/>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Ellipse 29">
                <a:extLst>
                  <a:ext uri="{FF2B5EF4-FFF2-40B4-BE49-F238E27FC236}">
                    <a16:creationId xmlns:a16="http://schemas.microsoft.com/office/drawing/2014/main" id="{E14D21CD-7D0E-DE44-6E26-27B838474A67}"/>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31" name="Ellipse 30">
                <a:extLst>
                  <a:ext uri="{FF2B5EF4-FFF2-40B4-BE49-F238E27FC236}">
                    <a16:creationId xmlns:a16="http://schemas.microsoft.com/office/drawing/2014/main" id="{AACC3952-4E7C-7DF3-3C5A-A8716D455207}"/>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23" name="Gruppieren 22">
              <a:extLst>
                <a:ext uri="{FF2B5EF4-FFF2-40B4-BE49-F238E27FC236}">
                  <a16:creationId xmlns:a16="http://schemas.microsoft.com/office/drawing/2014/main" id="{30EAAB09-3C7F-3AC6-BBCF-3494A22ED589}"/>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24" name="Ellipse 23">
                <a:extLst>
                  <a:ext uri="{FF2B5EF4-FFF2-40B4-BE49-F238E27FC236}">
                    <a16:creationId xmlns:a16="http://schemas.microsoft.com/office/drawing/2014/main" id="{6D0D1614-41C8-7A08-3E78-46C3B07068E6}"/>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909629E9-80A2-EAA4-D9AF-08243965C7B9}"/>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6" name="Ellipse 25">
                <a:extLst>
                  <a:ext uri="{FF2B5EF4-FFF2-40B4-BE49-F238E27FC236}">
                    <a16:creationId xmlns:a16="http://schemas.microsoft.com/office/drawing/2014/main" id="{DB02CF2E-88A8-2B46-FDB9-D901BF2803E0}"/>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7" name="Ellipse 26">
                <a:extLst>
                  <a:ext uri="{FF2B5EF4-FFF2-40B4-BE49-F238E27FC236}">
                    <a16:creationId xmlns:a16="http://schemas.microsoft.com/office/drawing/2014/main" id="{5B0EB254-F9AA-F640-8702-576DB0C55CDE}"/>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43" name="Inhaltsplatzhalter 2">
            <a:extLst>
              <a:ext uri="{FF2B5EF4-FFF2-40B4-BE49-F238E27FC236}">
                <a16:creationId xmlns:a16="http://schemas.microsoft.com/office/drawing/2014/main" id="{E95EA955-2741-4E93-B49D-055076522618}"/>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44" name="Interaktive Schaltfläche: Informationen abrufen 43">
            <a:hlinkClick r:id="rId5" action="ppaction://hlinksldjump" highlightClick="1"/>
            <a:extLst>
              <a:ext uri="{FF2B5EF4-FFF2-40B4-BE49-F238E27FC236}">
                <a16:creationId xmlns:a16="http://schemas.microsoft.com/office/drawing/2014/main" id="{E313D203-FE4A-0BCC-09DF-33AAD18EDB38}"/>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88568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3 von 6</a:t>
            </a:r>
          </a:p>
        </p:txBody>
      </p:sp>
      <p:sp>
        <p:nvSpPr>
          <p:cNvPr id="3" name="Inhaltsplatzhalter 2"/>
          <p:cNvSpPr>
            <a:spLocks noGrp="1"/>
          </p:cNvSpPr>
          <p:nvPr>
            <p:ph idx="1"/>
          </p:nvPr>
        </p:nvSpPr>
        <p:spPr>
          <a:xfrm>
            <a:off x="1366838" y="2266245"/>
            <a:ext cx="6465197" cy="1162756"/>
          </a:xfrm>
        </p:spPr>
        <p:txBody>
          <a:bodyPr/>
          <a:lstStyle/>
          <a:p>
            <a:r>
              <a:rPr lang="de-DE" sz="2400" dirty="0"/>
              <a:t>Das Verfahren ist Kohlenstoffdioxid-neutral</a:t>
            </a:r>
            <a:r>
              <a:rPr lang="de-DE" dirty="0"/>
              <a:t>.</a:t>
            </a:r>
          </a:p>
        </p:txBody>
      </p:sp>
      <p:sp>
        <p:nvSpPr>
          <p:cNvPr id="4" name="Foliennummernplatzhalter 3"/>
          <p:cNvSpPr>
            <a:spLocks noGrp="1"/>
          </p:cNvSpPr>
          <p:nvPr>
            <p:ph type="sldNum" sz="quarter" idx="12"/>
          </p:nvPr>
        </p:nvSpPr>
        <p:spPr/>
        <p:txBody>
          <a:bodyPr/>
          <a:lstStyle/>
          <a:p>
            <a:fld id="{649AAC7D-4B30-4604-BD35-0C4E56313D0D}" type="slidenum">
              <a:rPr lang="de-DE" smtClean="0"/>
              <a:t>7</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9124E5F9-5DF8-90DF-BEC4-9BCD6012D022}"/>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793021A9-48A5-B623-9C11-AB9874122E7D}"/>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7871235C-131E-FF46-4BA7-C0B8144BDD3D}"/>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EADFE137-DD69-58E3-2821-811B5DFB84EC}"/>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13BCE4BA-0651-E149-AB2F-E6AF1B989F5C}"/>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482E6B6D-28E6-E40B-9E3E-929251D69AD7}"/>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299FA9BF-ED5A-4B65-A918-D5E25B363767}"/>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5EFE5A8D-0812-14C3-5DD3-4362E6ADE041}"/>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419A945E-7D24-604E-7532-2BA5C1653BE7}"/>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FD6686CB-9032-F679-2755-CFD677DED12F}"/>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B4851E72-3EC9-BFB0-9F92-523E64B986EB}"/>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452E20F2-B48C-F622-A7C0-B84F246A11AF}"/>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E55FFAA6-C818-7830-03AC-50628365C0DF}"/>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56D96D0E-8A97-BC84-A550-9D88315A2EF4}"/>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173F11BA-A083-24DD-2176-68F9C0706FBA}"/>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52494F9B-C739-5DDF-7BCF-FCDBDC51286E}"/>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FFA9AD09-0F2E-9070-9D54-92FA529D7622}"/>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3659CF39-9971-75B7-C877-8D6371E51196}"/>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83777606-9D38-ECC9-55D5-0DE0F784B2C3}"/>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21A2BD85-66BE-E81D-749F-68D29E7E115B}"/>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F672C021-F5AA-BD35-E758-101BBBBE7189}"/>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A2D5051C-DF47-4AC1-7051-4A4B8F4D2D35}"/>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98EEEF6B-9FC3-9B70-C8DE-B823BAF490E7}"/>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762E623C-B3CC-052C-9081-8E9CDAEAEDCE}"/>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BB717DDD-95EA-295C-6193-5352F7204D98}"/>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DFBC5D4D-1494-64A9-BD48-C78F330FEB3F}"/>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8BCE2280-49A9-CA56-5512-7AFA7CAE6FEC}"/>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AFB7CC5A-107F-4190-8309-73A6B6A24EF5}"/>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5ED53A8A-B95D-FEFA-DC48-7B94E2EE9C97}"/>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A2F70041-1BBC-5147-F678-03D38A51FBC3}"/>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5C746F2E-37AA-A54D-FDE7-C865E1A3372E}"/>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C2E6106B-6086-A7D3-B893-BA2ACAAC94C4}"/>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5D962613-6B3A-EFD3-BA04-63C53C9A300D}"/>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2FED738B-0BFE-1F1C-DB31-F7176B66887F}"/>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1" name="Grafik 40" descr="Kraftwerk mit einfarbiger Füllung">
            <a:extLst>
              <a:ext uri="{FF2B5EF4-FFF2-40B4-BE49-F238E27FC236}">
                <a16:creationId xmlns:a16="http://schemas.microsoft.com/office/drawing/2014/main" id="{4CD55C3C-A644-2A21-7670-C6047588851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32035" y="1933223"/>
            <a:ext cx="914400" cy="914400"/>
          </a:xfrm>
          <a:prstGeom prst="rect">
            <a:avLst/>
          </a:prstGeom>
        </p:spPr>
      </p:pic>
    </p:spTree>
    <p:extLst>
      <p:ext uri="{BB962C8B-B14F-4D97-AF65-F5344CB8AC3E}">
        <p14:creationId xmlns:p14="http://schemas.microsoft.com/office/powerpoint/2010/main" val="52608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4 von 6</a:t>
            </a:r>
          </a:p>
        </p:txBody>
      </p:sp>
      <p:sp>
        <p:nvSpPr>
          <p:cNvPr id="3" name="Inhaltsplatzhalter 2"/>
          <p:cNvSpPr>
            <a:spLocks noGrp="1"/>
          </p:cNvSpPr>
          <p:nvPr>
            <p:ph idx="1"/>
          </p:nvPr>
        </p:nvSpPr>
        <p:spPr>
          <a:xfrm>
            <a:off x="1366838" y="2266245"/>
            <a:ext cx="6482235" cy="982432"/>
          </a:xfrm>
        </p:spPr>
        <p:txBody>
          <a:bodyPr/>
          <a:lstStyle/>
          <a:p>
            <a:r>
              <a:rPr lang="de-DE" sz="2400" dirty="0"/>
              <a:t>Die Energiegewinnung kann überall und bei jedem Wetter erfolgen.</a:t>
            </a:r>
          </a:p>
        </p:txBody>
      </p:sp>
      <p:sp>
        <p:nvSpPr>
          <p:cNvPr id="4" name="Foliennummernplatzhalter 3"/>
          <p:cNvSpPr>
            <a:spLocks noGrp="1"/>
          </p:cNvSpPr>
          <p:nvPr>
            <p:ph type="sldNum" sz="quarter" idx="12"/>
          </p:nvPr>
        </p:nvSpPr>
        <p:spPr/>
        <p:txBody>
          <a:bodyPr/>
          <a:lstStyle/>
          <a:p>
            <a:fld id="{649AAC7D-4B30-4604-BD35-0C4E56313D0D}" type="slidenum">
              <a:rPr lang="de-DE" smtClean="0"/>
              <a:t>8</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FAD7CE47-4D92-07EC-9D14-7C641C99C48C}"/>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19460F4E-0ED3-ED36-2286-123CAC52AEF7}"/>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ECC29291-E993-2ACA-7B69-A09BF51920BD}"/>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177860A4-C490-223A-16A7-7BA8D9182B6C}"/>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25876A40-3AA7-5D7A-D0B2-5C7B3C939808}"/>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6D84BE30-FF07-DFAE-58DD-ED8C9FBE8FDE}"/>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BE283B11-9EC7-6487-A0E7-6E73C00A771B}"/>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27E27A88-08A4-BEE8-6AF7-5820698AF45F}"/>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8951AEC5-09CF-E343-0A62-DA99000A0007}"/>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75E872BE-7184-08A6-8A8B-51C09C7AC6AA}"/>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85F54046-F4C2-FB3E-DACF-41E9460041DD}"/>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6B6848A1-609F-3B45-4AF7-A74E7A25D90B}"/>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3B30240E-CE4E-AEFC-93BE-BCD5D47F311B}"/>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0B1F495C-363D-429A-05A5-72360BAF2EDC}"/>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8B6FC767-97E8-4FD9-16E1-5BBB9C13C6F7}"/>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F3453B25-2DF6-2713-673B-83482CD62474}"/>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ADABDDCB-5ACD-BE94-9027-772E66CC7914}"/>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7047FB26-D2CB-9375-934C-8DEF61CF4ACC}"/>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7C87E3DB-ECD9-C23D-60A5-08D0CBEAE09B}"/>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B50E9FBA-A242-C585-F57E-E1452EAD7861}"/>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FCA42965-D416-A16A-6E36-B23C3C9E8C6C}"/>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7C2506A1-063D-968D-0E2F-8853B9A6ED57}"/>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63130381-F293-6913-2986-79C95D44D6A1}"/>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193699CB-D984-0219-239B-8C32BAE932B4}"/>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245A34F7-9E6B-B80F-CBFF-63A450F361B1}"/>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E34A5A7A-E08D-909C-CB59-49408FF5F0DE}"/>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BBA1314A-9586-281F-CC01-4C9FA8CA6EF9}"/>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5B989F3E-D613-4017-9A5C-3791C36D5DCE}"/>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D0AF61E8-1832-A7F7-7BF5-50F930064AB2}"/>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4C84F512-F76B-3A68-7363-0AD9D83E3FDA}"/>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FFF5E734-7D29-F34C-1157-B8A75757A7C8}"/>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F5C76699-7BD3-8920-0A31-D4FCAAF5015D}"/>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A364C8F2-B4EF-C9B4-573E-32C4E6506DD4}"/>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81C6826F-D1A8-EFF0-8230-96EBD23C5BBD}"/>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3" name="Grafik 42" descr="Teils sonnig mit einfarbiger Füllung">
            <a:extLst>
              <a:ext uri="{FF2B5EF4-FFF2-40B4-BE49-F238E27FC236}">
                <a16:creationId xmlns:a16="http://schemas.microsoft.com/office/drawing/2014/main" id="{A070E728-4FAF-7FE9-FF24-F7270673A1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57309" y="2300261"/>
            <a:ext cx="914400" cy="914400"/>
          </a:xfrm>
          <a:prstGeom prst="rect">
            <a:avLst/>
          </a:prstGeom>
        </p:spPr>
      </p:pic>
    </p:spTree>
    <p:extLst>
      <p:ext uri="{BB962C8B-B14F-4D97-AF65-F5344CB8AC3E}">
        <p14:creationId xmlns:p14="http://schemas.microsoft.com/office/powerpoint/2010/main" val="1249382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Kriterium 5 von 6</a:t>
            </a:r>
          </a:p>
        </p:txBody>
      </p:sp>
      <p:sp>
        <p:nvSpPr>
          <p:cNvPr id="3" name="Inhaltsplatzhalter 2"/>
          <p:cNvSpPr>
            <a:spLocks noGrp="1"/>
          </p:cNvSpPr>
          <p:nvPr>
            <p:ph idx="1"/>
          </p:nvPr>
        </p:nvSpPr>
        <p:spPr>
          <a:xfrm>
            <a:off x="1336351" y="1938830"/>
            <a:ext cx="6482235" cy="2325511"/>
          </a:xfrm>
        </p:spPr>
        <p:txBody>
          <a:bodyPr/>
          <a:lstStyle/>
          <a:p>
            <a:r>
              <a:rPr lang="de-DE" sz="2400" dirty="0"/>
              <a:t>Das Verfahren eignet sich, um Energie in solchen Mengen zu produzieren, dass damit beispielsweise eine große Stadt versorgt werden könnte.</a:t>
            </a:r>
          </a:p>
        </p:txBody>
      </p:sp>
      <p:sp>
        <p:nvSpPr>
          <p:cNvPr id="4" name="Foliennummernplatzhalter 3"/>
          <p:cNvSpPr>
            <a:spLocks noGrp="1"/>
          </p:cNvSpPr>
          <p:nvPr>
            <p:ph type="sldNum" sz="quarter" idx="12"/>
          </p:nvPr>
        </p:nvSpPr>
        <p:spPr/>
        <p:txBody>
          <a:bodyPr/>
          <a:lstStyle/>
          <a:p>
            <a:fld id="{649AAC7D-4B30-4604-BD35-0C4E56313D0D}" type="slidenum">
              <a:rPr lang="de-DE" smtClean="0"/>
              <a:t>9</a:t>
            </a:fld>
            <a:endParaRPr lang="de-DE"/>
          </a:p>
        </p:txBody>
      </p:sp>
      <p:pic>
        <p:nvPicPr>
          <p:cNvPr id="12" name="Inhaltsplatzhalter 22"/>
          <p:cNvPicPr>
            <a:picLocks noGrp="1" noChangeAspect="1"/>
          </p:cNvPicPr>
          <p:nvPr>
            <p:ph sz="quarter" idx="13"/>
          </p:nvPr>
        </p:nvPicPr>
        <p:blipFill>
          <a:blip r:embed="rId2"/>
          <a:stretch>
            <a:fillRect/>
          </a:stretch>
        </p:blipFill>
        <p:spPr>
          <a:xfrm>
            <a:off x="636920" y="503238"/>
            <a:ext cx="489872" cy="900112"/>
          </a:xfrm>
          <a:prstGeom prst="rect">
            <a:avLst/>
          </a:prstGeom>
        </p:spPr>
      </p:pic>
      <p:grpSp>
        <p:nvGrpSpPr>
          <p:cNvPr id="5" name="Gruppieren 4">
            <a:extLst>
              <a:ext uri="{FF2B5EF4-FFF2-40B4-BE49-F238E27FC236}">
                <a16:creationId xmlns:a16="http://schemas.microsoft.com/office/drawing/2014/main" id="{1A0F0B67-6AB3-2DBD-CED3-D20C1391537B}"/>
              </a:ext>
            </a:extLst>
          </p:cNvPr>
          <p:cNvGrpSpPr>
            <a:grpSpLocks noChangeAspect="1"/>
          </p:cNvGrpSpPr>
          <p:nvPr/>
        </p:nvGrpSpPr>
        <p:grpSpPr>
          <a:xfrm>
            <a:off x="718942" y="3552393"/>
            <a:ext cx="787918" cy="1496052"/>
            <a:chOff x="3961684" y="1730759"/>
            <a:chExt cx="1720110" cy="3266042"/>
          </a:xfrm>
        </p:grpSpPr>
        <p:grpSp>
          <p:nvGrpSpPr>
            <p:cNvPr id="6" name="Gruppieren 5">
              <a:extLst>
                <a:ext uri="{FF2B5EF4-FFF2-40B4-BE49-F238E27FC236}">
                  <a16:creationId xmlns:a16="http://schemas.microsoft.com/office/drawing/2014/main" id="{BB48199F-F297-8A1D-B094-5397221BDA59}"/>
                </a:ext>
              </a:extLst>
            </p:cNvPr>
            <p:cNvGrpSpPr/>
            <p:nvPr/>
          </p:nvGrpSpPr>
          <p:grpSpPr>
            <a:xfrm>
              <a:off x="4326775" y="1730759"/>
              <a:ext cx="718101" cy="977260"/>
              <a:chOff x="985670" y="140385"/>
              <a:chExt cx="1427673" cy="1942912"/>
            </a:xfrm>
            <a:solidFill>
              <a:schemeClr val="bg1"/>
            </a:solidFill>
          </p:grpSpPr>
          <p:sp>
            <p:nvSpPr>
              <p:cNvPr id="36" name="Ellipse 4">
                <a:extLst>
                  <a:ext uri="{FF2B5EF4-FFF2-40B4-BE49-F238E27FC236}">
                    <a16:creationId xmlns:a16="http://schemas.microsoft.com/office/drawing/2014/main" id="{3C606D84-B452-D1B7-0BDF-4AF37E0A0922}"/>
                  </a:ext>
                </a:extLst>
              </p:cNvPr>
              <p:cNvSpPr/>
              <p:nvPr/>
            </p:nvSpPr>
            <p:spPr>
              <a:xfrm>
                <a:off x="985670" y="140385"/>
                <a:ext cx="1427673" cy="1942912"/>
              </a:xfrm>
              <a:custGeom>
                <a:avLst/>
                <a:gdLst>
                  <a:gd name="connsiteX0" fmla="*/ 0 w 1440000"/>
                  <a:gd name="connsiteY0" fmla="*/ 900000 h 1800000"/>
                  <a:gd name="connsiteX1" fmla="*/ 720000 w 1440000"/>
                  <a:gd name="connsiteY1" fmla="*/ 0 h 1800000"/>
                  <a:gd name="connsiteX2" fmla="*/ 1440000 w 1440000"/>
                  <a:gd name="connsiteY2" fmla="*/ 900000 h 1800000"/>
                  <a:gd name="connsiteX3" fmla="*/ 720000 w 1440000"/>
                  <a:gd name="connsiteY3" fmla="*/ 1800000 h 1800000"/>
                  <a:gd name="connsiteX4" fmla="*/ 0 w 1440000"/>
                  <a:gd name="connsiteY4" fmla="*/ 900000 h 1800000"/>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10 w 1440010"/>
                  <a:gd name="connsiteY0" fmla="*/ 1042875 h 1942875"/>
                  <a:gd name="connsiteX1" fmla="*/ 707310 w 1440010"/>
                  <a:gd name="connsiteY1" fmla="*/ 0 h 1942875"/>
                  <a:gd name="connsiteX2" fmla="*/ 1440010 w 1440010"/>
                  <a:gd name="connsiteY2" fmla="*/ 1042875 h 1942875"/>
                  <a:gd name="connsiteX3" fmla="*/ 720010 w 1440010"/>
                  <a:gd name="connsiteY3" fmla="*/ 1942875 h 1942875"/>
                  <a:gd name="connsiteX4" fmla="*/ 10 w 1440010"/>
                  <a:gd name="connsiteY4" fmla="*/ 1042875 h 1942875"/>
                  <a:gd name="connsiteX0" fmla="*/ 8 w 1440008"/>
                  <a:gd name="connsiteY0" fmla="*/ 1042875 h 1942875"/>
                  <a:gd name="connsiteX1" fmla="*/ 707308 w 1440008"/>
                  <a:gd name="connsiteY1" fmla="*/ 0 h 1942875"/>
                  <a:gd name="connsiteX2" fmla="*/ 1440008 w 1440008"/>
                  <a:gd name="connsiteY2" fmla="*/ 1042875 h 1942875"/>
                  <a:gd name="connsiteX3" fmla="*/ 720008 w 1440008"/>
                  <a:gd name="connsiteY3" fmla="*/ 1942875 h 1942875"/>
                  <a:gd name="connsiteX4" fmla="*/ 8 w 1440008"/>
                  <a:gd name="connsiteY4" fmla="*/ 1042875 h 1942875"/>
                  <a:gd name="connsiteX0" fmla="*/ 8 w 1440008"/>
                  <a:gd name="connsiteY0" fmla="*/ 1042875 h 1942893"/>
                  <a:gd name="connsiteX1" fmla="*/ 707308 w 1440008"/>
                  <a:gd name="connsiteY1" fmla="*/ 0 h 1942893"/>
                  <a:gd name="connsiteX2" fmla="*/ 1440008 w 1440008"/>
                  <a:gd name="connsiteY2" fmla="*/ 1042875 h 1942893"/>
                  <a:gd name="connsiteX3" fmla="*/ 720008 w 1440008"/>
                  <a:gd name="connsiteY3" fmla="*/ 1942875 h 1942893"/>
                  <a:gd name="connsiteX4" fmla="*/ 8 w 1440008"/>
                  <a:gd name="connsiteY4" fmla="*/ 1042875 h 1942893"/>
                  <a:gd name="connsiteX0" fmla="*/ 9 w 1427309"/>
                  <a:gd name="connsiteY0" fmla="*/ 1074625 h 1942912"/>
                  <a:gd name="connsiteX1" fmla="*/ 694609 w 1427309"/>
                  <a:gd name="connsiteY1" fmla="*/ 0 h 1942912"/>
                  <a:gd name="connsiteX2" fmla="*/ 1427309 w 1427309"/>
                  <a:gd name="connsiteY2" fmla="*/ 1042875 h 1942912"/>
                  <a:gd name="connsiteX3" fmla="*/ 707309 w 1427309"/>
                  <a:gd name="connsiteY3" fmla="*/ 1942875 h 1942912"/>
                  <a:gd name="connsiteX4" fmla="*/ 9 w 1427309"/>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 name="connsiteX0" fmla="*/ 373 w 1427673"/>
                  <a:gd name="connsiteY0" fmla="*/ 1074625 h 1942912"/>
                  <a:gd name="connsiteX1" fmla="*/ 694973 w 1427673"/>
                  <a:gd name="connsiteY1" fmla="*/ 0 h 1942912"/>
                  <a:gd name="connsiteX2" fmla="*/ 1427673 w 1427673"/>
                  <a:gd name="connsiteY2" fmla="*/ 1042875 h 1942912"/>
                  <a:gd name="connsiteX3" fmla="*/ 707673 w 1427673"/>
                  <a:gd name="connsiteY3" fmla="*/ 1942875 h 1942912"/>
                  <a:gd name="connsiteX4" fmla="*/ 373 w 1427673"/>
                  <a:gd name="connsiteY4" fmla="*/ 1074625 h 19429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7673" h="1942912">
                    <a:moveTo>
                      <a:pt x="373" y="1074625"/>
                    </a:moveTo>
                    <a:cubicBezTo>
                      <a:pt x="-14444" y="750813"/>
                      <a:pt x="414803" y="263525"/>
                      <a:pt x="694973" y="0"/>
                    </a:cubicBezTo>
                    <a:cubicBezTo>
                      <a:pt x="924343" y="241300"/>
                      <a:pt x="1427673" y="545819"/>
                      <a:pt x="1427673" y="1042875"/>
                    </a:cubicBezTo>
                    <a:cubicBezTo>
                      <a:pt x="1427673" y="1539931"/>
                      <a:pt x="1266231" y="1937583"/>
                      <a:pt x="707673" y="1942875"/>
                    </a:cubicBezTo>
                    <a:cubicBezTo>
                      <a:pt x="149115" y="1948167"/>
                      <a:pt x="15190" y="1398437"/>
                      <a:pt x="373" y="1074625"/>
                    </a:cubicBezTo>
                    <a:close/>
                  </a:path>
                </a:pathLst>
              </a:cu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7" name="Freihandform 76">
                <a:extLst>
                  <a:ext uri="{FF2B5EF4-FFF2-40B4-BE49-F238E27FC236}">
                    <a16:creationId xmlns:a16="http://schemas.microsoft.com/office/drawing/2014/main" id="{438F81DE-DEE4-6EA2-85FE-7F0BF476279E}"/>
                  </a:ext>
                </a:extLst>
              </p:cNvPr>
              <p:cNvSpPr/>
              <p:nvPr/>
            </p:nvSpPr>
            <p:spPr>
              <a:xfrm>
                <a:off x="1398069" y="1041156"/>
                <a:ext cx="577169" cy="970833"/>
              </a:xfrm>
              <a:custGeom>
                <a:avLst/>
                <a:gdLst>
                  <a:gd name="connsiteX0" fmla="*/ 129921 w 449126"/>
                  <a:gd name="connsiteY0" fmla="*/ 953544 h 953544"/>
                  <a:gd name="connsiteX1" fmla="*/ 2921 w 449126"/>
                  <a:gd name="connsiteY1" fmla="*/ 207419 h 953544"/>
                  <a:gd name="connsiteX2" fmla="*/ 241046 w 449126"/>
                  <a:gd name="connsiteY2" fmla="*/ 7394 h 953544"/>
                  <a:gd name="connsiteX3" fmla="*/ 352171 w 449126"/>
                  <a:gd name="connsiteY3" fmla="*/ 401094 h 953544"/>
                  <a:gd name="connsiteX4" fmla="*/ 250571 w 449126"/>
                  <a:gd name="connsiteY4" fmla="*/ 375694 h 953544"/>
                  <a:gd name="connsiteX5" fmla="*/ 437896 w 449126"/>
                  <a:gd name="connsiteY5" fmla="*/ 137569 h 953544"/>
                  <a:gd name="connsiteX6" fmla="*/ 425196 w 449126"/>
                  <a:gd name="connsiteY6" fmla="*/ 899569 h 953544"/>
                  <a:gd name="connsiteX0" fmla="*/ 158876 w 478081"/>
                  <a:gd name="connsiteY0" fmla="*/ 960077 h 960077"/>
                  <a:gd name="connsiteX1" fmla="*/ 31876 w 478081"/>
                  <a:gd name="connsiteY1" fmla="*/ 213952 h 960077"/>
                  <a:gd name="connsiteX2" fmla="*/ 270001 w 478081"/>
                  <a:gd name="connsiteY2" fmla="*/ 13927 h 960077"/>
                  <a:gd name="connsiteX3" fmla="*/ 381126 w 478081"/>
                  <a:gd name="connsiteY3" fmla="*/ 407627 h 960077"/>
                  <a:gd name="connsiteX4" fmla="*/ 279526 w 478081"/>
                  <a:gd name="connsiteY4" fmla="*/ 382227 h 960077"/>
                  <a:gd name="connsiteX5" fmla="*/ 466851 w 478081"/>
                  <a:gd name="connsiteY5" fmla="*/ 144102 h 960077"/>
                  <a:gd name="connsiteX6" fmla="*/ 454151 w 478081"/>
                  <a:gd name="connsiteY6" fmla="*/ 906102 h 960077"/>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478081"/>
                  <a:gd name="connsiteY0" fmla="*/ 948309 h 948309"/>
                  <a:gd name="connsiteX1" fmla="*/ 31876 w 478081"/>
                  <a:gd name="connsiteY1" fmla="*/ 202184 h 948309"/>
                  <a:gd name="connsiteX2" fmla="*/ 270001 w 478081"/>
                  <a:gd name="connsiteY2" fmla="*/ 2159 h 948309"/>
                  <a:gd name="connsiteX3" fmla="*/ 381126 w 478081"/>
                  <a:gd name="connsiteY3" fmla="*/ 395859 h 948309"/>
                  <a:gd name="connsiteX4" fmla="*/ 279526 w 478081"/>
                  <a:gd name="connsiteY4" fmla="*/ 370459 h 948309"/>
                  <a:gd name="connsiteX5" fmla="*/ 466851 w 478081"/>
                  <a:gd name="connsiteY5" fmla="*/ 132334 h 948309"/>
                  <a:gd name="connsiteX6" fmla="*/ 454151 w 478081"/>
                  <a:gd name="connsiteY6" fmla="*/ 894334 h 948309"/>
                  <a:gd name="connsiteX0" fmla="*/ 158876 w 523602"/>
                  <a:gd name="connsiteY0" fmla="*/ 948309 h 948309"/>
                  <a:gd name="connsiteX1" fmla="*/ 31876 w 523602"/>
                  <a:gd name="connsiteY1" fmla="*/ 202184 h 948309"/>
                  <a:gd name="connsiteX2" fmla="*/ 270001 w 523602"/>
                  <a:gd name="connsiteY2" fmla="*/ 2159 h 948309"/>
                  <a:gd name="connsiteX3" fmla="*/ 381126 w 523602"/>
                  <a:gd name="connsiteY3" fmla="*/ 395859 h 948309"/>
                  <a:gd name="connsiteX4" fmla="*/ 279526 w 523602"/>
                  <a:gd name="connsiteY4" fmla="*/ 370459 h 948309"/>
                  <a:gd name="connsiteX5" fmla="*/ 517651 w 523602"/>
                  <a:gd name="connsiteY5" fmla="*/ 154559 h 948309"/>
                  <a:gd name="connsiteX6" fmla="*/ 454151 w 523602"/>
                  <a:gd name="connsiteY6" fmla="*/ 894334 h 948309"/>
                  <a:gd name="connsiteX0" fmla="*/ 158876 w 552996"/>
                  <a:gd name="connsiteY0" fmla="*/ 948309 h 948309"/>
                  <a:gd name="connsiteX1" fmla="*/ 31876 w 552996"/>
                  <a:gd name="connsiteY1" fmla="*/ 202184 h 948309"/>
                  <a:gd name="connsiteX2" fmla="*/ 270001 w 552996"/>
                  <a:gd name="connsiteY2" fmla="*/ 2159 h 948309"/>
                  <a:gd name="connsiteX3" fmla="*/ 381126 w 552996"/>
                  <a:gd name="connsiteY3" fmla="*/ 395859 h 948309"/>
                  <a:gd name="connsiteX4" fmla="*/ 279526 w 552996"/>
                  <a:gd name="connsiteY4" fmla="*/ 370459 h 948309"/>
                  <a:gd name="connsiteX5" fmla="*/ 517651 w 552996"/>
                  <a:gd name="connsiteY5" fmla="*/ 154559 h 948309"/>
                  <a:gd name="connsiteX6" fmla="*/ 454151 w 552996"/>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309 h 948309"/>
                  <a:gd name="connsiteX1" fmla="*/ 31876 w 524970"/>
                  <a:gd name="connsiteY1" fmla="*/ 202184 h 948309"/>
                  <a:gd name="connsiteX2" fmla="*/ 270001 w 524970"/>
                  <a:gd name="connsiteY2" fmla="*/ 2159 h 948309"/>
                  <a:gd name="connsiteX3" fmla="*/ 381126 w 524970"/>
                  <a:gd name="connsiteY3" fmla="*/ 395859 h 948309"/>
                  <a:gd name="connsiteX4" fmla="*/ 254126 w 524970"/>
                  <a:gd name="connsiteY4" fmla="*/ 332359 h 948309"/>
                  <a:gd name="connsiteX5" fmla="*/ 517651 w 524970"/>
                  <a:gd name="connsiteY5" fmla="*/ 154559 h 948309"/>
                  <a:gd name="connsiteX6" fmla="*/ 454151 w 524970"/>
                  <a:gd name="connsiteY6" fmla="*/ 894334 h 948309"/>
                  <a:gd name="connsiteX0" fmla="*/ 158876 w 524970"/>
                  <a:gd name="connsiteY0" fmla="*/ 948978 h 948978"/>
                  <a:gd name="connsiteX1" fmla="*/ 31876 w 524970"/>
                  <a:gd name="connsiteY1" fmla="*/ 202853 h 948978"/>
                  <a:gd name="connsiteX2" fmla="*/ 270001 w 524970"/>
                  <a:gd name="connsiteY2" fmla="*/ 2828 h 948978"/>
                  <a:gd name="connsiteX3" fmla="*/ 381126 w 524970"/>
                  <a:gd name="connsiteY3" fmla="*/ 396528 h 948978"/>
                  <a:gd name="connsiteX4" fmla="*/ 254126 w 524970"/>
                  <a:gd name="connsiteY4" fmla="*/ 333028 h 948978"/>
                  <a:gd name="connsiteX5" fmla="*/ 517651 w 524970"/>
                  <a:gd name="connsiteY5" fmla="*/ 155228 h 948978"/>
                  <a:gd name="connsiteX6" fmla="*/ 454151 w 524970"/>
                  <a:gd name="connsiteY6" fmla="*/ 895003 h 948978"/>
                  <a:gd name="connsiteX0" fmla="*/ 158876 w 524970"/>
                  <a:gd name="connsiteY0" fmla="*/ 946903 h 946903"/>
                  <a:gd name="connsiteX1" fmla="*/ 31876 w 524970"/>
                  <a:gd name="connsiteY1" fmla="*/ 200778 h 946903"/>
                  <a:gd name="connsiteX2" fmla="*/ 270001 w 524970"/>
                  <a:gd name="connsiteY2" fmla="*/ 753 h 946903"/>
                  <a:gd name="connsiteX3" fmla="*/ 381126 w 524970"/>
                  <a:gd name="connsiteY3" fmla="*/ 394453 h 946903"/>
                  <a:gd name="connsiteX4" fmla="*/ 254126 w 524970"/>
                  <a:gd name="connsiteY4" fmla="*/ 330953 h 946903"/>
                  <a:gd name="connsiteX5" fmla="*/ 517651 w 524970"/>
                  <a:gd name="connsiteY5" fmla="*/ 153153 h 946903"/>
                  <a:gd name="connsiteX6" fmla="*/ 454151 w 524970"/>
                  <a:gd name="connsiteY6" fmla="*/ 892928 h 946903"/>
                  <a:gd name="connsiteX0" fmla="*/ 129922 w 496016"/>
                  <a:gd name="connsiteY0" fmla="*/ 969037 h 969037"/>
                  <a:gd name="connsiteX1" fmla="*/ 2922 w 496016"/>
                  <a:gd name="connsiteY1" fmla="*/ 222912 h 969037"/>
                  <a:gd name="connsiteX2" fmla="*/ 241047 w 496016"/>
                  <a:gd name="connsiteY2" fmla="*/ 662 h 969037"/>
                  <a:gd name="connsiteX3" fmla="*/ 352172 w 496016"/>
                  <a:gd name="connsiteY3" fmla="*/ 416587 h 969037"/>
                  <a:gd name="connsiteX4" fmla="*/ 225172 w 496016"/>
                  <a:gd name="connsiteY4" fmla="*/ 353087 h 969037"/>
                  <a:gd name="connsiteX5" fmla="*/ 488697 w 496016"/>
                  <a:gd name="connsiteY5" fmla="*/ 175287 h 969037"/>
                  <a:gd name="connsiteX6" fmla="*/ 425197 w 496016"/>
                  <a:gd name="connsiteY6" fmla="*/ 915062 h 969037"/>
                  <a:gd name="connsiteX0" fmla="*/ 164032 w 530126"/>
                  <a:gd name="connsiteY0" fmla="*/ 969826 h 969826"/>
                  <a:gd name="connsiteX1" fmla="*/ 2107 w 530126"/>
                  <a:gd name="connsiteY1" fmla="*/ 306251 h 969826"/>
                  <a:gd name="connsiteX2" fmla="*/ 275157 w 530126"/>
                  <a:gd name="connsiteY2" fmla="*/ 1451 h 969826"/>
                  <a:gd name="connsiteX3" fmla="*/ 386282 w 530126"/>
                  <a:gd name="connsiteY3" fmla="*/ 417376 h 969826"/>
                  <a:gd name="connsiteX4" fmla="*/ 259282 w 530126"/>
                  <a:gd name="connsiteY4" fmla="*/ 353876 h 969826"/>
                  <a:gd name="connsiteX5" fmla="*/ 522807 w 530126"/>
                  <a:gd name="connsiteY5" fmla="*/ 176076 h 969826"/>
                  <a:gd name="connsiteX6" fmla="*/ 459307 w 530126"/>
                  <a:gd name="connsiteY6" fmla="*/ 915851 h 969826"/>
                  <a:gd name="connsiteX0" fmla="*/ 164032 w 530126"/>
                  <a:gd name="connsiteY0" fmla="*/ 970833 h 970833"/>
                  <a:gd name="connsiteX1" fmla="*/ 2107 w 530126"/>
                  <a:gd name="connsiteY1" fmla="*/ 307258 h 970833"/>
                  <a:gd name="connsiteX2" fmla="*/ 275157 w 530126"/>
                  <a:gd name="connsiteY2" fmla="*/ 2458 h 970833"/>
                  <a:gd name="connsiteX3" fmla="*/ 386282 w 530126"/>
                  <a:gd name="connsiteY3" fmla="*/ 418383 h 970833"/>
                  <a:gd name="connsiteX4" fmla="*/ 259282 w 530126"/>
                  <a:gd name="connsiteY4" fmla="*/ 354883 h 970833"/>
                  <a:gd name="connsiteX5" fmla="*/ 522807 w 530126"/>
                  <a:gd name="connsiteY5" fmla="*/ 177083 h 970833"/>
                  <a:gd name="connsiteX6" fmla="*/ 459307 w 530126"/>
                  <a:gd name="connsiteY6" fmla="*/ 916858 h 970833"/>
                  <a:gd name="connsiteX0" fmla="*/ 164032 w 563339"/>
                  <a:gd name="connsiteY0" fmla="*/ 970833 h 970833"/>
                  <a:gd name="connsiteX1" fmla="*/ 2107 w 563339"/>
                  <a:gd name="connsiteY1" fmla="*/ 307258 h 970833"/>
                  <a:gd name="connsiteX2" fmla="*/ 275157 w 563339"/>
                  <a:gd name="connsiteY2" fmla="*/ 2458 h 970833"/>
                  <a:gd name="connsiteX3" fmla="*/ 386282 w 563339"/>
                  <a:gd name="connsiteY3" fmla="*/ 418383 h 970833"/>
                  <a:gd name="connsiteX4" fmla="*/ 259282 w 563339"/>
                  <a:gd name="connsiteY4" fmla="*/ 354883 h 970833"/>
                  <a:gd name="connsiteX5" fmla="*/ 557732 w 563339"/>
                  <a:gd name="connsiteY5" fmla="*/ 208833 h 970833"/>
                  <a:gd name="connsiteX6" fmla="*/ 459307 w 563339"/>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2342"/>
                  <a:gd name="connsiteY0" fmla="*/ 970833 h 970833"/>
                  <a:gd name="connsiteX1" fmla="*/ 2107 w 572342"/>
                  <a:gd name="connsiteY1" fmla="*/ 307258 h 970833"/>
                  <a:gd name="connsiteX2" fmla="*/ 275157 w 572342"/>
                  <a:gd name="connsiteY2" fmla="*/ 2458 h 970833"/>
                  <a:gd name="connsiteX3" fmla="*/ 386282 w 572342"/>
                  <a:gd name="connsiteY3" fmla="*/ 418383 h 970833"/>
                  <a:gd name="connsiteX4" fmla="*/ 259282 w 572342"/>
                  <a:gd name="connsiteY4" fmla="*/ 354883 h 970833"/>
                  <a:gd name="connsiteX5" fmla="*/ 557732 w 572342"/>
                  <a:gd name="connsiteY5" fmla="*/ 208833 h 970833"/>
                  <a:gd name="connsiteX6" fmla="*/ 459307 w 572342"/>
                  <a:gd name="connsiteY6" fmla="*/ 916858 h 970833"/>
                  <a:gd name="connsiteX0" fmla="*/ 164032 w 577169"/>
                  <a:gd name="connsiteY0" fmla="*/ 970833 h 970833"/>
                  <a:gd name="connsiteX1" fmla="*/ 2107 w 577169"/>
                  <a:gd name="connsiteY1" fmla="*/ 307258 h 970833"/>
                  <a:gd name="connsiteX2" fmla="*/ 275157 w 577169"/>
                  <a:gd name="connsiteY2" fmla="*/ 2458 h 970833"/>
                  <a:gd name="connsiteX3" fmla="*/ 386282 w 577169"/>
                  <a:gd name="connsiteY3" fmla="*/ 418383 h 970833"/>
                  <a:gd name="connsiteX4" fmla="*/ 259282 w 577169"/>
                  <a:gd name="connsiteY4" fmla="*/ 354883 h 970833"/>
                  <a:gd name="connsiteX5" fmla="*/ 557732 w 577169"/>
                  <a:gd name="connsiteY5" fmla="*/ 208833 h 970833"/>
                  <a:gd name="connsiteX6" fmla="*/ 459307 w 577169"/>
                  <a:gd name="connsiteY6" fmla="*/ 916858 h 970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69" h="970833">
                    <a:moveTo>
                      <a:pt x="164032" y="970833"/>
                    </a:moveTo>
                    <a:cubicBezTo>
                      <a:pt x="91271" y="676616"/>
                      <a:pt x="-16414" y="468654"/>
                      <a:pt x="2107" y="307258"/>
                    </a:cubicBezTo>
                    <a:cubicBezTo>
                      <a:pt x="20628" y="145862"/>
                      <a:pt x="77778" y="-22413"/>
                      <a:pt x="275157" y="2458"/>
                    </a:cubicBezTo>
                    <a:cubicBezTo>
                      <a:pt x="472536" y="27329"/>
                      <a:pt x="452428" y="369171"/>
                      <a:pt x="386282" y="418383"/>
                    </a:cubicBezTo>
                    <a:cubicBezTo>
                      <a:pt x="320136" y="467595"/>
                      <a:pt x="259282" y="446958"/>
                      <a:pt x="259282" y="354883"/>
                    </a:cubicBezTo>
                    <a:cubicBezTo>
                      <a:pt x="259282" y="262808"/>
                      <a:pt x="495820" y="-2304"/>
                      <a:pt x="557732" y="208833"/>
                    </a:cubicBezTo>
                    <a:cubicBezTo>
                      <a:pt x="619644" y="419970"/>
                      <a:pt x="519103" y="800441"/>
                      <a:pt x="459307" y="916858"/>
                    </a:cubicBezTo>
                  </a:path>
                </a:pathLst>
              </a:custGeom>
              <a:grp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7" name="Gruppieren 6">
              <a:extLst>
                <a:ext uri="{FF2B5EF4-FFF2-40B4-BE49-F238E27FC236}">
                  <a16:creationId xmlns:a16="http://schemas.microsoft.com/office/drawing/2014/main" id="{A28BB7EE-10D7-D81D-A5EC-CCF63C4839C7}"/>
                </a:ext>
              </a:extLst>
            </p:cNvPr>
            <p:cNvGrpSpPr/>
            <p:nvPr/>
          </p:nvGrpSpPr>
          <p:grpSpPr>
            <a:xfrm>
              <a:off x="3961684" y="4700906"/>
              <a:ext cx="1461748" cy="295895"/>
              <a:chOff x="259824" y="6045399"/>
              <a:chExt cx="2906132" cy="588275"/>
            </a:xfrm>
          </p:grpSpPr>
          <p:sp>
            <p:nvSpPr>
              <p:cNvPr id="27" name="Ellipse 26">
                <a:extLst>
                  <a:ext uri="{FF2B5EF4-FFF2-40B4-BE49-F238E27FC236}">
                    <a16:creationId xmlns:a16="http://schemas.microsoft.com/office/drawing/2014/main" id="{1A883019-8BE4-8757-0F25-6886B4CD35ED}"/>
                  </a:ext>
                </a:extLst>
              </p:cNvPr>
              <p:cNvSpPr/>
              <p:nvPr/>
            </p:nvSpPr>
            <p:spPr>
              <a:xfrm>
                <a:off x="2553956" y="6045399"/>
                <a:ext cx="612000" cy="587176"/>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8" name="Flussdiagramm: Alternativer Prozess 27">
                <a:extLst>
                  <a:ext uri="{FF2B5EF4-FFF2-40B4-BE49-F238E27FC236}">
                    <a16:creationId xmlns:a16="http://schemas.microsoft.com/office/drawing/2014/main" id="{233296B0-C5FD-09E8-37F1-F2D88A1FBF92}"/>
                  </a:ext>
                </a:extLst>
              </p:cNvPr>
              <p:cNvSpPr/>
              <p:nvPr/>
            </p:nvSpPr>
            <p:spPr>
              <a:xfrm>
                <a:off x="2009170" y="6140058"/>
                <a:ext cx="630974" cy="397858"/>
              </a:xfrm>
              <a:prstGeom prst="flowChartAlternateProcess">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9" name="Ellipse 28">
                <a:extLst>
                  <a:ext uri="{FF2B5EF4-FFF2-40B4-BE49-F238E27FC236}">
                    <a16:creationId xmlns:a16="http://schemas.microsoft.com/office/drawing/2014/main" id="{506F9CF2-A275-B36A-7FA7-81E46944D05D}"/>
                  </a:ext>
                </a:extLst>
              </p:cNvPr>
              <p:cNvSpPr/>
              <p:nvPr/>
            </p:nvSpPr>
            <p:spPr>
              <a:xfrm>
                <a:off x="2009170" y="6045399"/>
                <a:ext cx="525812" cy="19412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0" name="Rechteck 29">
                <a:extLst>
                  <a:ext uri="{FF2B5EF4-FFF2-40B4-BE49-F238E27FC236}">
                    <a16:creationId xmlns:a16="http://schemas.microsoft.com/office/drawing/2014/main" id="{B330BAB8-BED0-0B22-125A-0BD953E63146}"/>
                  </a:ext>
                </a:extLst>
              </p:cNvPr>
              <p:cNvSpPr/>
              <p:nvPr/>
            </p:nvSpPr>
            <p:spPr>
              <a:xfrm>
                <a:off x="2009170" y="6537916"/>
                <a:ext cx="315487"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31" name="Gruppieren 30">
                <a:extLst>
                  <a:ext uri="{FF2B5EF4-FFF2-40B4-BE49-F238E27FC236}">
                    <a16:creationId xmlns:a16="http://schemas.microsoft.com/office/drawing/2014/main" id="{E786A957-E572-2DF0-976B-D2CC41614A8B}"/>
                  </a:ext>
                </a:extLst>
              </p:cNvPr>
              <p:cNvGrpSpPr/>
              <p:nvPr/>
            </p:nvGrpSpPr>
            <p:grpSpPr>
              <a:xfrm>
                <a:off x="259824" y="6045399"/>
                <a:ext cx="1161269" cy="588275"/>
                <a:chOff x="259824" y="6045399"/>
                <a:chExt cx="1161269" cy="588275"/>
              </a:xfrm>
            </p:grpSpPr>
            <p:sp>
              <p:nvSpPr>
                <p:cNvPr id="32" name="Ellipse 31">
                  <a:extLst>
                    <a:ext uri="{FF2B5EF4-FFF2-40B4-BE49-F238E27FC236}">
                      <a16:creationId xmlns:a16="http://schemas.microsoft.com/office/drawing/2014/main" id="{177945BD-A240-898A-00AC-FC93EE950487}"/>
                    </a:ext>
                  </a:extLst>
                </p:cNvPr>
                <p:cNvSpPr/>
                <p:nvPr/>
              </p:nvSpPr>
              <p:spPr>
                <a:xfrm>
                  <a:off x="259824" y="6046874"/>
                  <a:ext cx="612000" cy="586800"/>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3" name="Abgerundetes Rechteck 72">
                  <a:extLst>
                    <a:ext uri="{FF2B5EF4-FFF2-40B4-BE49-F238E27FC236}">
                      <a16:creationId xmlns:a16="http://schemas.microsoft.com/office/drawing/2014/main" id="{E1772ACF-B4F9-56F5-53CB-37730888C967}"/>
                    </a:ext>
                  </a:extLst>
                </p:cNvPr>
                <p:cNvSpPr/>
                <p:nvPr/>
              </p:nvSpPr>
              <p:spPr>
                <a:xfrm>
                  <a:off x="790119" y="6140057"/>
                  <a:ext cx="630974" cy="398408"/>
                </a:xfrm>
                <a:prstGeom prst="round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4" name="Ellipse 33">
                  <a:extLst>
                    <a:ext uri="{FF2B5EF4-FFF2-40B4-BE49-F238E27FC236}">
                      <a16:creationId xmlns:a16="http://schemas.microsoft.com/office/drawing/2014/main" id="{E921387B-F6B1-B9EA-215A-7DD67CFB32BC}"/>
                    </a:ext>
                  </a:extLst>
                </p:cNvPr>
                <p:cNvSpPr/>
                <p:nvPr/>
              </p:nvSpPr>
              <p:spPr>
                <a:xfrm>
                  <a:off x="895281" y="6045399"/>
                  <a:ext cx="525812" cy="192624"/>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35" name="Rechteck 34">
                  <a:extLst>
                    <a:ext uri="{FF2B5EF4-FFF2-40B4-BE49-F238E27FC236}">
                      <a16:creationId xmlns:a16="http://schemas.microsoft.com/office/drawing/2014/main" id="{A06C4EF4-7169-E580-9365-8E236B4893E1}"/>
                    </a:ext>
                  </a:extLst>
                </p:cNvPr>
                <p:cNvSpPr/>
                <p:nvPr/>
              </p:nvSpPr>
              <p:spPr>
                <a:xfrm>
                  <a:off x="1103943" y="6538465"/>
                  <a:ext cx="317150" cy="94659"/>
                </a:xfrm>
                <a:prstGeom prst="rect">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8" name="Freihandform 48">
              <a:extLst>
                <a:ext uri="{FF2B5EF4-FFF2-40B4-BE49-F238E27FC236}">
                  <a16:creationId xmlns:a16="http://schemas.microsoft.com/office/drawing/2014/main" id="{7BA1557D-467D-DBB2-9798-7929EA6408FD}"/>
                </a:ext>
              </a:extLst>
            </p:cNvPr>
            <p:cNvSpPr/>
            <p:nvPr/>
          </p:nvSpPr>
          <p:spPr>
            <a:xfrm rot="2400000">
              <a:off x="4715568" y="4009303"/>
              <a:ext cx="543267" cy="727421"/>
            </a:xfrm>
            <a:custGeom>
              <a:avLst/>
              <a:gdLst>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6535 w 1080080"/>
                <a:gd name="connsiteY14" fmla="*/ 488834 h 1437476"/>
                <a:gd name="connsiteX15" fmla="*/ 845006 w 1080080"/>
                <a:gd name="connsiteY15" fmla="*/ 471331 h 1437476"/>
                <a:gd name="connsiteX16" fmla="*/ 19747 w 1080080"/>
                <a:gd name="connsiteY16" fmla="*/ 170962 h 1437476"/>
                <a:gd name="connsiteX17" fmla="*/ 1817 w 1080080"/>
                <a:gd name="connsiteY17" fmla="*/ 132510 h 1437476"/>
                <a:gd name="connsiteX18" fmla="*/ 42859 w 1080080"/>
                <a:gd name="connsiteY18" fmla="*/ 19747 h 1437476"/>
                <a:gd name="connsiteX19" fmla="*/ 58371 w 1080080"/>
                <a:gd name="connsiteY19"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68381 w 1080080"/>
                <a:gd name="connsiteY13" fmla="*/ 529650 h 1437476"/>
                <a:gd name="connsiteX14" fmla="*/ 845006 w 1080080"/>
                <a:gd name="connsiteY14" fmla="*/ 471331 h 1437476"/>
                <a:gd name="connsiteX15" fmla="*/ 19747 w 1080080"/>
                <a:gd name="connsiteY15" fmla="*/ 170962 h 1437476"/>
                <a:gd name="connsiteX16" fmla="*/ 1817 w 1080080"/>
                <a:gd name="connsiteY16" fmla="*/ 132510 h 1437476"/>
                <a:gd name="connsiteX17" fmla="*/ 42859 w 1080080"/>
                <a:gd name="connsiteY17" fmla="*/ 19747 h 1437476"/>
                <a:gd name="connsiteX18" fmla="*/ 58371 w 1080080"/>
                <a:gd name="connsiteY18"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17227 w 1080080"/>
                <a:gd name="connsiteY4" fmla="*/ 345606 h 1437476"/>
                <a:gd name="connsiteX5" fmla="*/ 1053630 w 1080080"/>
                <a:gd name="connsiteY5" fmla="*/ 374208 h 1437476"/>
                <a:gd name="connsiteX6" fmla="*/ 1079409 w 1080080"/>
                <a:gd name="connsiteY6" fmla="*/ 460025 h 1437476"/>
                <a:gd name="connsiteX7" fmla="*/ 1078230 w 1080080"/>
                <a:gd name="connsiteY7" fmla="*/ 463877 h 1437476"/>
                <a:gd name="connsiteX8" fmla="*/ 1078230 w 1080080"/>
                <a:gd name="connsiteY8" fmla="*/ 1407476 h 1437476"/>
                <a:gd name="connsiteX9" fmla="*/ 1048230 w 1080080"/>
                <a:gd name="connsiteY9" fmla="*/ 1437476 h 1437476"/>
                <a:gd name="connsiteX10" fmla="*/ 928230 w 1080080"/>
                <a:gd name="connsiteY10" fmla="*/ 1437476 h 1437476"/>
                <a:gd name="connsiteX11" fmla="*/ 898230 w 1080080"/>
                <a:gd name="connsiteY11" fmla="*/ 1407476 h 1437476"/>
                <a:gd name="connsiteX12" fmla="*/ 898230 w 1080080"/>
                <a:gd name="connsiteY12" fmla="*/ 553102 h 1437476"/>
                <a:gd name="connsiteX13" fmla="*/ 845006 w 1080080"/>
                <a:gd name="connsiteY13" fmla="*/ 471331 h 1437476"/>
                <a:gd name="connsiteX14" fmla="*/ 19747 w 1080080"/>
                <a:gd name="connsiteY14" fmla="*/ 170962 h 1437476"/>
                <a:gd name="connsiteX15" fmla="*/ 1817 w 1080080"/>
                <a:gd name="connsiteY15" fmla="*/ 132510 h 1437476"/>
                <a:gd name="connsiteX16" fmla="*/ 42859 w 1080080"/>
                <a:gd name="connsiteY16" fmla="*/ 19747 h 1437476"/>
                <a:gd name="connsiteX17" fmla="*/ 58371 w 1080080"/>
                <a:gd name="connsiteY17"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12485 w 1080080"/>
                <a:gd name="connsiteY3" fmla="*/ 344336 h 1437476"/>
                <a:gd name="connsiteX4" fmla="*/ 1053630 w 1080080"/>
                <a:gd name="connsiteY4" fmla="*/ 374208 h 1437476"/>
                <a:gd name="connsiteX5" fmla="*/ 1079409 w 1080080"/>
                <a:gd name="connsiteY5" fmla="*/ 460025 h 1437476"/>
                <a:gd name="connsiteX6" fmla="*/ 1078230 w 1080080"/>
                <a:gd name="connsiteY6" fmla="*/ 463877 h 1437476"/>
                <a:gd name="connsiteX7" fmla="*/ 1078230 w 1080080"/>
                <a:gd name="connsiteY7" fmla="*/ 1407476 h 1437476"/>
                <a:gd name="connsiteX8" fmla="*/ 1048230 w 1080080"/>
                <a:gd name="connsiteY8" fmla="*/ 1437476 h 1437476"/>
                <a:gd name="connsiteX9" fmla="*/ 928230 w 1080080"/>
                <a:gd name="connsiteY9" fmla="*/ 1437476 h 1437476"/>
                <a:gd name="connsiteX10" fmla="*/ 898230 w 1080080"/>
                <a:gd name="connsiteY10" fmla="*/ 1407476 h 1437476"/>
                <a:gd name="connsiteX11" fmla="*/ 898230 w 1080080"/>
                <a:gd name="connsiteY11" fmla="*/ 553102 h 1437476"/>
                <a:gd name="connsiteX12" fmla="*/ 845006 w 1080080"/>
                <a:gd name="connsiteY12" fmla="*/ 471331 h 1437476"/>
                <a:gd name="connsiteX13" fmla="*/ 19747 w 1080080"/>
                <a:gd name="connsiteY13" fmla="*/ 170962 h 1437476"/>
                <a:gd name="connsiteX14" fmla="*/ 1817 w 1080080"/>
                <a:gd name="connsiteY14" fmla="*/ 132510 h 1437476"/>
                <a:gd name="connsiteX15" fmla="*/ 42859 w 1080080"/>
                <a:gd name="connsiteY15" fmla="*/ 19747 h 1437476"/>
                <a:gd name="connsiteX16" fmla="*/ 58371 w 1080080"/>
                <a:gd name="connsiteY16"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463877 h 1437476"/>
                <a:gd name="connsiteX6" fmla="*/ 1078230 w 1080080"/>
                <a:gd name="connsiteY6" fmla="*/ 1407476 h 1437476"/>
                <a:gd name="connsiteX7" fmla="*/ 1048230 w 1080080"/>
                <a:gd name="connsiteY7" fmla="*/ 1437476 h 1437476"/>
                <a:gd name="connsiteX8" fmla="*/ 928230 w 1080080"/>
                <a:gd name="connsiteY8" fmla="*/ 1437476 h 1437476"/>
                <a:gd name="connsiteX9" fmla="*/ 898230 w 1080080"/>
                <a:gd name="connsiteY9" fmla="*/ 1407476 h 1437476"/>
                <a:gd name="connsiteX10" fmla="*/ 898230 w 1080080"/>
                <a:gd name="connsiteY10" fmla="*/ 553102 h 1437476"/>
                <a:gd name="connsiteX11" fmla="*/ 845006 w 1080080"/>
                <a:gd name="connsiteY11" fmla="*/ 471331 h 1437476"/>
                <a:gd name="connsiteX12" fmla="*/ 19747 w 1080080"/>
                <a:gd name="connsiteY12" fmla="*/ 170962 h 1437476"/>
                <a:gd name="connsiteX13" fmla="*/ 1817 w 1080080"/>
                <a:gd name="connsiteY13" fmla="*/ 132510 h 1437476"/>
                <a:gd name="connsiteX14" fmla="*/ 42859 w 1080080"/>
                <a:gd name="connsiteY14" fmla="*/ 19747 h 1437476"/>
                <a:gd name="connsiteX15" fmla="*/ 58371 w 1080080"/>
                <a:gd name="connsiteY15"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928230 w 1080080"/>
                <a:gd name="connsiteY7" fmla="*/ 1437476 h 1437476"/>
                <a:gd name="connsiteX8" fmla="*/ 898230 w 1080080"/>
                <a:gd name="connsiteY8" fmla="*/ 1407476 h 1437476"/>
                <a:gd name="connsiteX9" fmla="*/ 898230 w 1080080"/>
                <a:gd name="connsiteY9" fmla="*/ 553102 h 1437476"/>
                <a:gd name="connsiteX10" fmla="*/ 845006 w 1080080"/>
                <a:gd name="connsiteY10" fmla="*/ 471331 h 1437476"/>
                <a:gd name="connsiteX11" fmla="*/ 19747 w 1080080"/>
                <a:gd name="connsiteY11" fmla="*/ 170962 h 1437476"/>
                <a:gd name="connsiteX12" fmla="*/ 1817 w 1080080"/>
                <a:gd name="connsiteY12" fmla="*/ 132510 h 1437476"/>
                <a:gd name="connsiteX13" fmla="*/ 42859 w 1080080"/>
                <a:gd name="connsiteY13" fmla="*/ 19747 h 1437476"/>
                <a:gd name="connsiteX14" fmla="*/ 58371 w 1080080"/>
                <a:gd name="connsiteY14"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437476"/>
                <a:gd name="connsiteX1" fmla="*/ 81311 w 1080080"/>
                <a:gd name="connsiteY1" fmla="*/ 1817 h 1437476"/>
                <a:gd name="connsiteX2" fmla="*/ 1005969 w 1080080"/>
                <a:gd name="connsiteY2" fmla="*/ 338365 h 1437476"/>
                <a:gd name="connsiteX3" fmla="*/ 1053630 w 1080080"/>
                <a:gd name="connsiteY3" fmla="*/ 374208 h 1437476"/>
                <a:gd name="connsiteX4" fmla="*/ 1079409 w 1080080"/>
                <a:gd name="connsiteY4" fmla="*/ 460025 h 1437476"/>
                <a:gd name="connsiteX5" fmla="*/ 1078230 w 1080080"/>
                <a:gd name="connsiteY5" fmla="*/ 1407476 h 1437476"/>
                <a:gd name="connsiteX6" fmla="*/ 1048230 w 1080080"/>
                <a:gd name="connsiteY6" fmla="*/ 1437476 h 1437476"/>
                <a:gd name="connsiteX7" fmla="*/ 898230 w 1080080"/>
                <a:gd name="connsiteY7" fmla="*/ 1407476 h 1437476"/>
                <a:gd name="connsiteX8" fmla="*/ 898230 w 1080080"/>
                <a:gd name="connsiteY8" fmla="*/ 553102 h 1437476"/>
                <a:gd name="connsiteX9" fmla="*/ 845006 w 1080080"/>
                <a:gd name="connsiteY9" fmla="*/ 471331 h 1437476"/>
                <a:gd name="connsiteX10" fmla="*/ 19747 w 1080080"/>
                <a:gd name="connsiteY10" fmla="*/ 170962 h 1437476"/>
                <a:gd name="connsiteX11" fmla="*/ 1817 w 1080080"/>
                <a:gd name="connsiteY11" fmla="*/ 132510 h 1437476"/>
                <a:gd name="connsiteX12" fmla="*/ 42859 w 1080080"/>
                <a:gd name="connsiteY12" fmla="*/ 19747 h 1437476"/>
                <a:gd name="connsiteX13" fmla="*/ 58371 w 1080080"/>
                <a:gd name="connsiteY13" fmla="*/ 2819 h 1437476"/>
                <a:gd name="connsiteX0" fmla="*/ 58371 w 1080080"/>
                <a:gd name="connsiteY0" fmla="*/ 2819 h 1520165"/>
                <a:gd name="connsiteX1" fmla="*/ 81311 w 1080080"/>
                <a:gd name="connsiteY1" fmla="*/ 1817 h 1520165"/>
                <a:gd name="connsiteX2" fmla="*/ 1005969 w 1080080"/>
                <a:gd name="connsiteY2" fmla="*/ 338365 h 1520165"/>
                <a:gd name="connsiteX3" fmla="*/ 1053630 w 1080080"/>
                <a:gd name="connsiteY3" fmla="*/ 374208 h 1520165"/>
                <a:gd name="connsiteX4" fmla="*/ 1079409 w 1080080"/>
                <a:gd name="connsiteY4" fmla="*/ 460025 h 1520165"/>
                <a:gd name="connsiteX5" fmla="*/ 1078230 w 1080080"/>
                <a:gd name="connsiteY5" fmla="*/ 1407476 h 1520165"/>
                <a:gd name="connsiteX6" fmla="*/ 898230 w 1080080"/>
                <a:gd name="connsiteY6" fmla="*/ 1407476 h 1520165"/>
                <a:gd name="connsiteX7" fmla="*/ 898230 w 1080080"/>
                <a:gd name="connsiteY7" fmla="*/ 553102 h 1520165"/>
                <a:gd name="connsiteX8" fmla="*/ 845006 w 1080080"/>
                <a:gd name="connsiteY8" fmla="*/ 471331 h 1520165"/>
                <a:gd name="connsiteX9" fmla="*/ 19747 w 1080080"/>
                <a:gd name="connsiteY9" fmla="*/ 170962 h 1520165"/>
                <a:gd name="connsiteX10" fmla="*/ 1817 w 1080080"/>
                <a:gd name="connsiteY10" fmla="*/ 132510 h 1520165"/>
                <a:gd name="connsiteX11" fmla="*/ 42859 w 1080080"/>
                <a:gd name="connsiteY11" fmla="*/ 19747 h 1520165"/>
                <a:gd name="connsiteX12" fmla="*/ 58371 w 1080080"/>
                <a:gd name="connsiteY12" fmla="*/ 2819 h 1520165"/>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539598"/>
                <a:gd name="connsiteX1" fmla="*/ 81311 w 1080080"/>
                <a:gd name="connsiteY1" fmla="*/ 1817 h 1539598"/>
                <a:gd name="connsiteX2" fmla="*/ 1005969 w 1080080"/>
                <a:gd name="connsiteY2" fmla="*/ 338365 h 1539598"/>
                <a:gd name="connsiteX3" fmla="*/ 1053630 w 1080080"/>
                <a:gd name="connsiteY3" fmla="*/ 374208 h 1539598"/>
                <a:gd name="connsiteX4" fmla="*/ 1079409 w 1080080"/>
                <a:gd name="connsiteY4" fmla="*/ 460025 h 1539598"/>
                <a:gd name="connsiteX5" fmla="*/ 1078230 w 1080080"/>
                <a:gd name="connsiteY5" fmla="*/ 1407476 h 1539598"/>
                <a:gd name="connsiteX6" fmla="*/ 895001 w 1080080"/>
                <a:gd name="connsiteY6" fmla="*/ 1444378 h 1539598"/>
                <a:gd name="connsiteX7" fmla="*/ 898230 w 1080080"/>
                <a:gd name="connsiteY7" fmla="*/ 553102 h 1539598"/>
                <a:gd name="connsiteX8" fmla="*/ 845006 w 1080080"/>
                <a:gd name="connsiteY8" fmla="*/ 471331 h 1539598"/>
                <a:gd name="connsiteX9" fmla="*/ 19747 w 1080080"/>
                <a:gd name="connsiteY9" fmla="*/ 170962 h 1539598"/>
                <a:gd name="connsiteX10" fmla="*/ 1817 w 1080080"/>
                <a:gd name="connsiteY10" fmla="*/ 132510 h 1539598"/>
                <a:gd name="connsiteX11" fmla="*/ 42859 w 1080080"/>
                <a:gd name="connsiteY11" fmla="*/ 19747 h 1539598"/>
                <a:gd name="connsiteX12" fmla="*/ 58371 w 1080080"/>
                <a:gd name="connsiteY12" fmla="*/ 2819 h 1539598"/>
                <a:gd name="connsiteX0" fmla="*/ 58371 w 1080080"/>
                <a:gd name="connsiteY0" fmla="*/ 2819 h 1475286"/>
                <a:gd name="connsiteX1" fmla="*/ 81311 w 1080080"/>
                <a:gd name="connsiteY1" fmla="*/ 1817 h 1475286"/>
                <a:gd name="connsiteX2" fmla="*/ 1005969 w 1080080"/>
                <a:gd name="connsiteY2" fmla="*/ 338365 h 1475286"/>
                <a:gd name="connsiteX3" fmla="*/ 1053630 w 1080080"/>
                <a:gd name="connsiteY3" fmla="*/ 374208 h 1475286"/>
                <a:gd name="connsiteX4" fmla="*/ 1079409 w 1080080"/>
                <a:gd name="connsiteY4" fmla="*/ 460025 h 1475286"/>
                <a:gd name="connsiteX5" fmla="*/ 1078230 w 1080080"/>
                <a:gd name="connsiteY5" fmla="*/ 1407476 h 1475286"/>
                <a:gd name="connsiteX6" fmla="*/ 895001 w 1080080"/>
                <a:gd name="connsiteY6" fmla="*/ 1444378 h 1475286"/>
                <a:gd name="connsiteX7" fmla="*/ 898230 w 1080080"/>
                <a:gd name="connsiteY7" fmla="*/ 553102 h 1475286"/>
                <a:gd name="connsiteX8" fmla="*/ 845006 w 1080080"/>
                <a:gd name="connsiteY8" fmla="*/ 471331 h 1475286"/>
                <a:gd name="connsiteX9" fmla="*/ 19747 w 1080080"/>
                <a:gd name="connsiteY9" fmla="*/ 170962 h 1475286"/>
                <a:gd name="connsiteX10" fmla="*/ 1817 w 1080080"/>
                <a:gd name="connsiteY10" fmla="*/ 132510 h 1475286"/>
                <a:gd name="connsiteX11" fmla="*/ 42859 w 1080080"/>
                <a:gd name="connsiteY11" fmla="*/ 19747 h 1475286"/>
                <a:gd name="connsiteX12" fmla="*/ 58371 w 1080080"/>
                <a:gd name="connsiteY12" fmla="*/ 2819 h 1475286"/>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4378"/>
                <a:gd name="connsiteX1" fmla="*/ 81311 w 1080080"/>
                <a:gd name="connsiteY1" fmla="*/ 1817 h 1444378"/>
                <a:gd name="connsiteX2" fmla="*/ 1005969 w 1080080"/>
                <a:gd name="connsiteY2" fmla="*/ 338365 h 1444378"/>
                <a:gd name="connsiteX3" fmla="*/ 1053630 w 1080080"/>
                <a:gd name="connsiteY3" fmla="*/ 374208 h 1444378"/>
                <a:gd name="connsiteX4" fmla="*/ 1079409 w 1080080"/>
                <a:gd name="connsiteY4" fmla="*/ 460025 h 1444378"/>
                <a:gd name="connsiteX5" fmla="*/ 1076026 w 1080080"/>
                <a:gd name="connsiteY5" fmla="*/ 1297418 h 1444378"/>
                <a:gd name="connsiteX6" fmla="*/ 895001 w 1080080"/>
                <a:gd name="connsiteY6" fmla="*/ 1444378 h 1444378"/>
                <a:gd name="connsiteX7" fmla="*/ 898230 w 1080080"/>
                <a:gd name="connsiteY7" fmla="*/ 553102 h 1444378"/>
                <a:gd name="connsiteX8" fmla="*/ 845006 w 1080080"/>
                <a:gd name="connsiteY8" fmla="*/ 471331 h 1444378"/>
                <a:gd name="connsiteX9" fmla="*/ 19747 w 1080080"/>
                <a:gd name="connsiteY9" fmla="*/ 170962 h 1444378"/>
                <a:gd name="connsiteX10" fmla="*/ 1817 w 1080080"/>
                <a:gd name="connsiteY10" fmla="*/ 132510 h 1444378"/>
                <a:gd name="connsiteX11" fmla="*/ 42859 w 1080080"/>
                <a:gd name="connsiteY11" fmla="*/ 19747 h 1444378"/>
                <a:gd name="connsiteX12" fmla="*/ 58371 w 1080080"/>
                <a:gd name="connsiteY12" fmla="*/ 2819 h 1444378"/>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 name="connsiteX0" fmla="*/ 58371 w 1080080"/>
                <a:gd name="connsiteY0" fmla="*/ 2819 h 1446202"/>
                <a:gd name="connsiteX1" fmla="*/ 81311 w 1080080"/>
                <a:gd name="connsiteY1" fmla="*/ 1817 h 1446202"/>
                <a:gd name="connsiteX2" fmla="*/ 1005969 w 1080080"/>
                <a:gd name="connsiteY2" fmla="*/ 338365 h 1446202"/>
                <a:gd name="connsiteX3" fmla="*/ 1053630 w 1080080"/>
                <a:gd name="connsiteY3" fmla="*/ 374208 h 1446202"/>
                <a:gd name="connsiteX4" fmla="*/ 1079409 w 1080080"/>
                <a:gd name="connsiteY4" fmla="*/ 460025 h 1446202"/>
                <a:gd name="connsiteX5" fmla="*/ 1076026 w 1080080"/>
                <a:gd name="connsiteY5" fmla="*/ 1297418 h 1446202"/>
                <a:gd name="connsiteX6" fmla="*/ 896531 w 1080080"/>
                <a:gd name="connsiteY6" fmla="*/ 1446202 h 1446202"/>
                <a:gd name="connsiteX7" fmla="*/ 898230 w 1080080"/>
                <a:gd name="connsiteY7" fmla="*/ 553102 h 1446202"/>
                <a:gd name="connsiteX8" fmla="*/ 845006 w 1080080"/>
                <a:gd name="connsiteY8" fmla="*/ 471331 h 1446202"/>
                <a:gd name="connsiteX9" fmla="*/ 19747 w 1080080"/>
                <a:gd name="connsiteY9" fmla="*/ 170962 h 1446202"/>
                <a:gd name="connsiteX10" fmla="*/ 1817 w 1080080"/>
                <a:gd name="connsiteY10" fmla="*/ 132510 h 1446202"/>
                <a:gd name="connsiteX11" fmla="*/ 42859 w 1080080"/>
                <a:gd name="connsiteY11" fmla="*/ 19747 h 1446202"/>
                <a:gd name="connsiteX12" fmla="*/ 58371 w 1080080"/>
                <a:gd name="connsiteY12" fmla="*/ 2819 h 1446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080" h="1446202">
                  <a:moveTo>
                    <a:pt x="58371" y="2819"/>
                  </a:moveTo>
                  <a:cubicBezTo>
                    <a:pt x="65330" y="-426"/>
                    <a:pt x="73526" y="-1017"/>
                    <a:pt x="81311" y="1817"/>
                  </a:cubicBezTo>
                  <a:lnTo>
                    <a:pt x="1005969" y="338365"/>
                  </a:lnTo>
                  <a:lnTo>
                    <a:pt x="1053630" y="374208"/>
                  </a:lnTo>
                  <a:cubicBezTo>
                    <a:pt x="1074292" y="398831"/>
                    <a:pt x="1082630" y="429823"/>
                    <a:pt x="1079409" y="460025"/>
                  </a:cubicBezTo>
                  <a:cubicBezTo>
                    <a:pt x="1078281" y="739156"/>
                    <a:pt x="1077154" y="1018287"/>
                    <a:pt x="1076026" y="1297418"/>
                  </a:cubicBezTo>
                  <a:cubicBezTo>
                    <a:pt x="1021970" y="1341682"/>
                    <a:pt x="963976" y="1392428"/>
                    <a:pt x="896531" y="1446202"/>
                  </a:cubicBezTo>
                  <a:cubicBezTo>
                    <a:pt x="897607" y="1149110"/>
                    <a:pt x="897154" y="850194"/>
                    <a:pt x="898230" y="553102"/>
                  </a:cubicBezTo>
                  <a:cubicBezTo>
                    <a:pt x="900444" y="479809"/>
                    <a:pt x="883887" y="484509"/>
                    <a:pt x="845006" y="471331"/>
                  </a:cubicBezTo>
                  <a:lnTo>
                    <a:pt x="19747" y="170962"/>
                  </a:lnTo>
                  <a:cubicBezTo>
                    <a:pt x="4177" y="165295"/>
                    <a:pt x="-3850" y="148080"/>
                    <a:pt x="1817" y="132510"/>
                  </a:cubicBezTo>
                  <a:lnTo>
                    <a:pt x="42859" y="19747"/>
                  </a:lnTo>
                  <a:cubicBezTo>
                    <a:pt x="45693" y="11962"/>
                    <a:pt x="51413" y="6063"/>
                    <a:pt x="58371" y="2819"/>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9" name="Freihandform 49">
              <a:extLst>
                <a:ext uri="{FF2B5EF4-FFF2-40B4-BE49-F238E27FC236}">
                  <a16:creationId xmlns:a16="http://schemas.microsoft.com/office/drawing/2014/main" id="{771E1BC4-7A53-4BCD-00EF-B0C23CD782F2}"/>
                </a:ext>
              </a:extLst>
            </p:cNvPr>
            <p:cNvSpPr/>
            <p:nvPr/>
          </p:nvSpPr>
          <p:spPr>
            <a:xfrm rot="19200000">
              <a:off x="4122157" y="4012857"/>
              <a:ext cx="544154" cy="722077"/>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23474 w 1081845"/>
                <a:gd name="connsiteY0" fmla="*/ 2818 h 1519638"/>
                <a:gd name="connsiteX1" fmla="*/ 1038986 w 1081845"/>
                <a:gd name="connsiteY1" fmla="*/ 19747 h 1519638"/>
                <a:gd name="connsiteX2" fmla="*/ 1080028 w 1081845"/>
                <a:gd name="connsiteY2" fmla="*/ 132510 h 1519638"/>
                <a:gd name="connsiteX3" fmla="*/ 1062098 w 1081845"/>
                <a:gd name="connsiteY3" fmla="*/ 170962 h 1519638"/>
                <a:gd name="connsiteX4" fmla="*/ 236129 w 1081845"/>
                <a:gd name="connsiteY4" fmla="*/ 471590 h 1519638"/>
                <a:gd name="connsiteX5" fmla="*/ 181246 w 1081845"/>
                <a:gd name="connsiteY5" fmla="*/ 554142 h 1519638"/>
                <a:gd name="connsiteX6" fmla="*/ 181246 w 1081845"/>
                <a:gd name="connsiteY6" fmla="*/ 1406228 h 1519638"/>
                <a:gd name="connsiteX7" fmla="*/ 1246 w 1081845"/>
                <a:gd name="connsiteY7" fmla="*/ 1406228 h 1519638"/>
                <a:gd name="connsiteX8" fmla="*/ 1246 w 1081845"/>
                <a:gd name="connsiteY8" fmla="*/ 445371 h 1519638"/>
                <a:gd name="connsiteX9" fmla="*/ 63957 w 1081845"/>
                <a:gd name="connsiteY9" fmla="*/ 345304 h 1519638"/>
                <a:gd name="connsiteX10" fmla="*/ 1000534 w 1081845"/>
                <a:gd name="connsiteY10" fmla="*/ 1817 h 1519638"/>
                <a:gd name="connsiteX11" fmla="*/ 1023474 w 1081845"/>
                <a:gd name="connsiteY11" fmla="*/ 2818 h 1519638"/>
                <a:gd name="connsiteX0" fmla="*/ 1023474 w 1081845"/>
                <a:gd name="connsiteY0" fmla="*/ 2818 h 1534721"/>
                <a:gd name="connsiteX1" fmla="*/ 1038986 w 1081845"/>
                <a:gd name="connsiteY1" fmla="*/ 19747 h 1534721"/>
                <a:gd name="connsiteX2" fmla="*/ 1080028 w 1081845"/>
                <a:gd name="connsiteY2" fmla="*/ 132510 h 1534721"/>
                <a:gd name="connsiteX3" fmla="*/ 1062098 w 1081845"/>
                <a:gd name="connsiteY3" fmla="*/ 170962 h 1534721"/>
                <a:gd name="connsiteX4" fmla="*/ 236129 w 1081845"/>
                <a:gd name="connsiteY4" fmla="*/ 471590 h 1534721"/>
                <a:gd name="connsiteX5" fmla="*/ 181246 w 1081845"/>
                <a:gd name="connsiteY5" fmla="*/ 554142 h 1534721"/>
                <a:gd name="connsiteX6" fmla="*/ 180158 w 1081845"/>
                <a:gd name="connsiteY6" fmla="*/ 1435577 h 1534721"/>
                <a:gd name="connsiteX7" fmla="*/ 1246 w 1081845"/>
                <a:gd name="connsiteY7" fmla="*/ 1406228 h 1534721"/>
                <a:gd name="connsiteX8" fmla="*/ 1246 w 1081845"/>
                <a:gd name="connsiteY8" fmla="*/ 445371 h 1534721"/>
                <a:gd name="connsiteX9" fmla="*/ 63957 w 1081845"/>
                <a:gd name="connsiteY9" fmla="*/ 345304 h 1534721"/>
                <a:gd name="connsiteX10" fmla="*/ 1000534 w 1081845"/>
                <a:gd name="connsiteY10" fmla="*/ 1817 h 1534721"/>
                <a:gd name="connsiteX11" fmla="*/ 1023474 w 1081845"/>
                <a:gd name="connsiteY11" fmla="*/ 2818 h 1534721"/>
                <a:gd name="connsiteX0" fmla="*/ 1023474 w 1081845"/>
                <a:gd name="connsiteY0" fmla="*/ 2818 h 1472452"/>
                <a:gd name="connsiteX1" fmla="*/ 1038986 w 1081845"/>
                <a:gd name="connsiteY1" fmla="*/ 19747 h 1472452"/>
                <a:gd name="connsiteX2" fmla="*/ 1080028 w 1081845"/>
                <a:gd name="connsiteY2" fmla="*/ 132510 h 1472452"/>
                <a:gd name="connsiteX3" fmla="*/ 1062098 w 1081845"/>
                <a:gd name="connsiteY3" fmla="*/ 170962 h 1472452"/>
                <a:gd name="connsiteX4" fmla="*/ 236129 w 1081845"/>
                <a:gd name="connsiteY4" fmla="*/ 471590 h 1472452"/>
                <a:gd name="connsiteX5" fmla="*/ 181246 w 1081845"/>
                <a:gd name="connsiteY5" fmla="*/ 554142 h 1472452"/>
                <a:gd name="connsiteX6" fmla="*/ 180158 w 1081845"/>
                <a:gd name="connsiteY6" fmla="*/ 1435577 h 1472452"/>
                <a:gd name="connsiteX7" fmla="*/ 1246 w 1081845"/>
                <a:gd name="connsiteY7" fmla="*/ 1406228 h 1472452"/>
                <a:gd name="connsiteX8" fmla="*/ 1246 w 1081845"/>
                <a:gd name="connsiteY8" fmla="*/ 445371 h 1472452"/>
                <a:gd name="connsiteX9" fmla="*/ 63957 w 1081845"/>
                <a:gd name="connsiteY9" fmla="*/ 345304 h 1472452"/>
                <a:gd name="connsiteX10" fmla="*/ 1000534 w 1081845"/>
                <a:gd name="connsiteY10" fmla="*/ 1817 h 1472452"/>
                <a:gd name="connsiteX11" fmla="*/ 1023474 w 1081845"/>
                <a:gd name="connsiteY11" fmla="*/ 2818 h 1472452"/>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18 w 1081845"/>
                <a:gd name="connsiteY7" fmla="*/ 1291127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 name="connsiteX0" fmla="*/ 1023474 w 1081845"/>
                <a:gd name="connsiteY0" fmla="*/ 2818 h 1435577"/>
                <a:gd name="connsiteX1" fmla="*/ 1038986 w 1081845"/>
                <a:gd name="connsiteY1" fmla="*/ 19747 h 1435577"/>
                <a:gd name="connsiteX2" fmla="*/ 1080028 w 1081845"/>
                <a:gd name="connsiteY2" fmla="*/ 132510 h 1435577"/>
                <a:gd name="connsiteX3" fmla="*/ 1062098 w 1081845"/>
                <a:gd name="connsiteY3" fmla="*/ 170962 h 1435577"/>
                <a:gd name="connsiteX4" fmla="*/ 236129 w 1081845"/>
                <a:gd name="connsiteY4" fmla="*/ 471590 h 1435577"/>
                <a:gd name="connsiteX5" fmla="*/ 181246 w 1081845"/>
                <a:gd name="connsiteY5" fmla="*/ 554142 h 1435577"/>
                <a:gd name="connsiteX6" fmla="*/ 180158 w 1081845"/>
                <a:gd name="connsiteY6" fmla="*/ 1435577 h 1435577"/>
                <a:gd name="connsiteX7" fmla="*/ 3629 w 1081845"/>
                <a:gd name="connsiteY7" fmla="*/ 1287180 h 1435577"/>
                <a:gd name="connsiteX8" fmla="*/ 1246 w 1081845"/>
                <a:gd name="connsiteY8" fmla="*/ 445371 h 1435577"/>
                <a:gd name="connsiteX9" fmla="*/ 63957 w 1081845"/>
                <a:gd name="connsiteY9" fmla="*/ 345304 h 1435577"/>
                <a:gd name="connsiteX10" fmla="*/ 1000534 w 1081845"/>
                <a:gd name="connsiteY10" fmla="*/ 1817 h 1435577"/>
                <a:gd name="connsiteX11" fmla="*/ 1023474 w 1081845"/>
                <a:gd name="connsiteY11" fmla="*/ 2818 h 1435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81845" h="1435577">
                  <a:moveTo>
                    <a:pt x="1023474" y="2818"/>
                  </a:moveTo>
                  <a:cubicBezTo>
                    <a:pt x="1030432" y="6063"/>
                    <a:pt x="1036152" y="11962"/>
                    <a:pt x="1038986" y="19747"/>
                  </a:cubicBezTo>
                  <a:lnTo>
                    <a:pt x="1080028" y="132510"/>
                  </a:lnTo>
                  <a:cubicBezTo>
                    <a:pt x="1085695" y="148080"/>
                    <a:pt x="1077668" y="165295"/>
                    <a:pt x="1062098" y="170962"/>
                  </a:cubicBezTo>
                  <a:lnTo>
                    <a:pt x="236129" y="471590"/>
                  </a:lnTo>
                  <a:cubicBezTo>
                    <a:pt x="179429" y="492512"/>
                    <a:pt x="175905" y="506792"/>
                    <a:pt x="181246" y="554142"/>
                  </a:cubicBezTo>
                  <a:cubicBezTo>
                    <a:pt x="180883" y="847954"/>
                    <a:pt x="180521" y="1141765"/>
                    <a:pt x="180158" y="1435577"/>
                  </a:cubicBezTo>
                  <a:cubicBezTo>
                    <a:pt x="108951" y="1378254"/>
                    <a:pt x="56130" y="1328343"/>
                    <a:pt x="3629" y="1287180"/>
                  </a:cubicBezTo>
                  <a:cubicBezTo>
                    <a:pt x="3938" y="1005261"/>
                    <a:pt x="937" y="727290"/>
                    <a:pt x="1246" y="445371"/>
                  </a:cubicBezTo>
                  <a:cubicBezTo>
                    <a:pt x="-3708" y="412287"/>
                    <a:pt x="3957" y="364163"/>
                    <a:pt x="63957" y="345304"/>
                  </a:cubicBezTo>
                  <a:lnTo>
                    <a:pt x="1000534" y="1817"/>
                  </a:lnTo>
                  <a:cubicBezTo>
                    <a:pt x="1008319" y="-1016"/>
                    <a:pt x="1016515" y="-426"/>
                    <a:pt x="1023474" y="2818"/>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0" name="Abgerundetes Rechteck 50">
              <a:extLst>
                <a:ext uri="{FF2B5EF4-FFF2-40B4-BE49-F238E27FC236}">
                  <a16:creationId xmlns:a16="http://schemas.microsoft.com/office/drawing/2014/main" id="{05E7FCD1-2EA2-DF7A-4F1B-F56C22FF0426}"/>
                </a:ext>
              </a:extLst>
            </p:cNvPr>
            <p:cNvSpPr/>
            <p:nvPr/>
          </p:nvSpPr>
          <p:spPr>
            <a:xfrm>
              <a:off x="4321480" y="3831960"/>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1" name="Flussdiagramm: Alternativer Prozess 10">
              <a:extLst>
                <a:ext uri="{FF2B5EF4-FFF2-40B4-BE49-F238E27FC236}">
                  <a16:creationId xmlns:a16="http://schemas.microsoft.com/office/drawing/2014/main" id="{BD2B0546-BB68-9EEE-2703-068EC43EA3D5}"/>
                </a:ext>
              </a:extLst>
            </p:cNvPr>
            <p:cNvSpPr/>
            <p:nvPr/>
          </p:nvSpPr>
          <p:spPr>
            <a:xfrm>
              <a:off x="4588823" y="2857468"/>
              <a:ext cx="181075" cy="1014022"/>
            </a:xfrm>
            <a:prstGeom prst="flowChartAlternateProcess">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3" name="Freihandform 52">
              <a:extLst>
                <a:ext uri="{FF2B5EF4-FFF2-40B4-BE49-F238E27FC236}">
                  <a16:creationId xmlns:a16="http://schemas.microsoft.com/office/drawing/2014/main" id="{9FF392D5-6B13-9C65-BB1C-F3BBACBEEB8C}"/>
                </a:ext>
              </a:extLst>
            </p:cNvPr>
            <p:cNvSpPr/>
            <p:nvPr/>
          </p:nvSpPr>
          <p:spPr>
            <a:xfrm>
              <a:off x="4540009" y="2663652"/>
              <a:ext cx="289721" cy="217290"/>
            </a:xfrm>
            <a:custGeom>
              <a:avLst/>
              <a:gdLst>
                <a:gd name="connsiteX0" fmla="*/ 57600 w 576000"/>
                <a:gd name="connsiteY0" fmla="*/ 288000 h 432000"/>
                <a:gd name="connsiteX1" fmla="*/ 518399 w 576000"/>
                <a:gd name="connsiteY1" fmla="*/ 288000 h 432000"/>
                <a:gd name="connsiteX2" fmla="*/ 518400 w 576000"/>
                <a:gd name="connsiteY2" fmla="*/ 288000 h 432000"/>
                <a:gd name="connsiteX3" fmla="*/ 518399 w 576000"/>
                <a:gd name="connsiteY3" fmla="*/ 432000 h 432000"/>
                <a:gd name="connsiteX4" fmla="*/ 57600 w 576000"/>
                <a:gd name="connsiteY4" fmla="*/ 431999 h 432000"/>
                <a:gd name="connsiteX5" fmla="*/ 57600 w 576000"/>
                <a:gd name="connsiteY5" fmla="*/ 288000 h 432000"/>
                <a:gd name="connsiteX6" fmla="*/ 57600 w 576000"/>
                <a:gd name="connsiteY6" fmla="*/ 144000 h 432000"/>
                <a:gd name="connsiteX7" fmla="*/ 518399 w 576000"/>
                <a:gd name="connsiteY7" fmla="*/ 144000 h 432000"/>
                <a:gd name="connsiteX8" fmla="*/ 518400 w 576000"/>
                <a:gd name="connsiteY8" fmla="*/ 144000 h 432000"/>
                <a:gd name="connsiteX9" fmla="*/ 518399 w 576000"/>
                <a:gd name="connsiteY9" fmla="*/ 288000 h 432000"/>
                <a:gd name="connsiteX10" fmla="*/ 57600 w 576000"/>
                <a:gd name="connsiteY10" fmla="*/ 287999 h 432000"/>
                <a:gd name="connsiteX11" fmla="*/ 57600 w 576000"/>
                <a:gd name="connsiteY11" fmla="*/ 144000 h 432000"/>
                <a:gd name="connsiteX12" fmla="*/ 57600 w 576000"/>
                <a:gd name="connsiteY12" fmla="*/ 0 h 432000"/>
                <a:gd name="connsiteX13" fmla="*/ 518400 w 576000"/>
                <a:gd name="connsiteY13" fmla="*/ 0 h 432000"/>
                <a:gd name="connsiteX14" fmla="*/ 518399 w 576000"/>
                <a:gd name="connsiteY14" fmla="*/ 144000 h 432000"/>
                <a:gd name="connsiteX15" fmla="*/ 57600 w 576000"/>
                <a:gd name="connsiteY15" fmla="*/ 143999 h 432000"/>
                <a:gd name="connsiteX16" fmla="*/ 57600 w 576000"/>
                <a:gd name="connsiteY16" fmla="*/ 0 h 43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6000" h="432000">
                  <a:moveTo>
                    <a:pt x="57600" y="288000"/>
                  </a:moveTo>
                  <a:lnTo>
                    <a:pt x="518399" y="288000"/>
                  </a:lnTo>
                  <a:lnTo>
                    <a:pt x="518400" y="288000"/>
                  </a:lnTo>
                  <a:cubicBezTo>
                    <a:pt x="595201" y="312000"/>
                    <a:pt x="595200" y="408001"/>
                    <a:pt x="518399" y="432000"/>
                  </a:cubicBezTo>
                  <a:lnTo>
                    <a:pt x="57600" y="431999"/>
                  </a:lnTo>
                  <a:cubicBezTo>
                    <a:pt x="-19201" y="407999"/>
                    <a:pt x="-19201" y="312000"/>
                    <a:pt x="57600" y="288000"/>
                  </a:cubicBezTo>
                  <a:close/>
                  <a:moveTo>
                    <a:pt x="57600" y="144000"/>
                  </a:moveTo>
                  <a:lnTo>
                    <a:pt x="518399" y="144000"/>
                  </a:lnTo>
                  <a:lnTo>
                    <a:pt x="518400" y="144000"/>
                  </a:lnTo>
                  <a:cubicBezTo>
                    <a:pt x="595201" y="168000"/>
                    <a:pt x="595200" y="264001"/>
                    <a:pt x="518399" y="288000"/>
                  </a:cubicBezTo>
                  <a:lnTo>
                    <a:pt x="57600" y="287999"/>
                  </a:lnTo>
                  <a:cubicBezTo>
                    <a:pt x="-19201" y="263999"/>
                    <a:pt x="-19201" y="168000"/>
                    <a:pt x="57600" y="144000"/>
                  </a:cubicBezTo>
                  <a:close/>
                  <a:moveTo>
                    <a:pt x="57600" y="0"/>
                  </a:moveTo>
                  <a:lnTo>
                    <a:pt x="518400" y="0"/>
                  </a:lnTo>
                  <a:cubicBezTo>
                    <a:pt x="595201" y="24000"/>
                    <a:pt x="595200" y="120001"/>
                    <a:pt x="518399" y="144000"/>
                  </a:cubicBezTo>
                  <a:lnTo>
                    <a:pt x="57600" y="143999"/>
                  </a:lnTo>
                  <a:cubicBezTo>
                    <a:pt x="-19201" y="119999"/>
                    <a:pt x="-19201" y="24000"/>
                    <a:pt x="57600" y="0"/>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4" name="Freihandform 53">
              <a:extLst>
                <a:ext uri="{FF2B5EF4-FFF2-40B4-BE49-F238E27FC236}">
                  <a16:creationId xmlns:a16="http://schemas.microsoft.com/office/drawing/2014/main" id="{86F85B3F-1587-3F86-51B4-3F6D0B89589D}"/>
                </a:ext>
              </a:extLst>
            </p:cNvPr>
            <p:cNvSpPr/>
            <p:nvPr/>
          </p:nvSpPr>
          <p:spPr>
            <a:xfrm rot="4200000">
              <a:off x="4956427" y="2935751"/>
              <a:ext cx="587338" cy="433248"/>
            </a:xfrm>
            <a:custGeom>
              <a:avLst/>
              <a:gdLst>
                <a:gd name="connsiteX0" fmla="*/ 9071 w 1163804"/>
                <a:gd name="connsiteY0" fmla="*/ 744461 h 861201"/>
                <a:gd name="connsiteX1" fmla="*/ 90023 w 1163804"/>
                <a:gd name="connsiteY1" fmla="*/ 682640 h 861201"/>
                <a:gd name="connsiteX2" fmla="*/ 905460 w 1163804"/>
                <a:gd name="connsiteY2" fmla="*/ 538175 h 861201"/>
                <a:gd name="connsiteX3" fmla="*/ 938783 w 1163804"/>
                <a:gd name="connsiteY3" fmla="*/ 532482 h 861201"/>
                <a:gd name="connsiteX4" fmla="*/ 962141 w 1163804"/>
                <a:gd name="connsiteY4" fmla="*/ 493607 h 861201"/>
                <a:gd name="connsiteX5" fmla="*/ 980437 w 1163804"/>
                <a:gd name="connsiteY5" fmla="*/ 479813 h 861201"/>
                <a:gd name="connsiteX6" fmla="*/ 980437 w 1163804"/>
                <a:gd name="connsiteY6" fmla="*/ 30000 h 861201"/>
                <a:gd name="connsiteX7" fmla="*/ 1010437 w 1163804"/>
                <a:gd name="connsiteY7" fmla="*/ 0 h 861201"/>
                <a:gd name="connsiteX8" fmla="*/ 1130437 w 1163804"/>
                <a:gd name="connsiteY8" fmla="*/ 0 h 861201"/>
                <a:gd name="connsiteX9" fmla="*/ 1160437 w 1163804"/>
                <a:gd name="connsiteY9" fmla="*/ 30000 h 861201"/>
                <a:gd name="connsiteX10" fmla="*/ 1160437 w 1163804"/>
                <a:gd name="connsiteY10" fmla="*/ 552751 h 861201"/>
                <a:gd name="connsiteX11" fmla="*/ 1163717 w 1163804"/>
                <a:gd name="connsiteY11" fmla="*/ 566974 h 861201"/>
                <a:gd name="connsiteX12" fmla="*/ 1156216 w 1163804"/>
                <a:gd name="connsiteY12" fmla="*/ 614329 h 861201"/>
                <a:gd name="connsiteX13" fmla="*/ 1094936 w 1163804"/>
                <a:gd name="connsiteY13" fmla="*/ 683010 h 861201"/>
                <a:gd name="connsiteX14" fmla="*/ 1066495 w 1163804"/>
                <a:gd name="connsiteY14" fmla="*/ 690633 h 861201"/>
                <a:gd name="connsiteX15" fmla="*/ 1061026 w 1163804"/>
                <a:gd name="connsiteY15" fmla="*/ 694203 h 861201"/>
                <a:gd name="connsiteX16" fmla="*/ 121280 w 1163804"/>
                <a:gd name="connsiteY16" fmla="*/ 859906 h 861201"/>
                <a:gd name="connsiteX17" fmla="*/ 941 w 1163804"/>
                <a:gd name="connsiteY17" fmla="*/ 768063 h 861201"/>
                <a:gd name="connsiteX18" fmla="*/ 9071 w 1163804"/>
                <a:gd name="connsiteY18"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62141 w 1163804"/>
                <a:gd name="connsiteY3" fmla="*/ 493607 h 861201"/>
                <a:gd name="connsiteX4" fmla="*/ 980437 w 1163804"/>
                <a:gd name="connsiteY4" fmla="*/ 479813 h 861201"/>
                <a:gd name="connsiteX5" fmla="*/ 980437 w 1163804"/>
                <a:gd name="connsiteY5" fmla="*/ 30000 h 861201"/>
                <a:gd name="connsiteX6" fmla="*/ 1010437 w 1163804"/>
                <a:gd name="connsiteY6" fmla="*/ 0 h 861201"/>
                <a:gd name="connsiteX7" fmla="*/ 1130437 w 1163804"/>
                <a:gd name="connsiteY7" fmla="*/ 0 h 861201"/>
                <a:gd name="connsiteX8" fmla="*/ 1160437 w 1163804"/>
                <a:gd name="connsiteY8" fmla="*/ 30000 h 861201"/>
                <a:gd name="connsiteX9" fmla="*/ 1160437 w 1163804"/>
                <a:gd name="connsiteY9" fmla="*/ 552751 h 861201"/>
                <a:gd name="connsiteX10" fmla="*/ 1163717 w 1163804"/>
                <a:gd name="connsiteY10" fmla="*/ 566974 h 861201"/>
                <a:gd name="connsiteX11" fmla="*/ 1156216 w 1163804"/>
                <a:gd name="connsiteY11" fmla="*/ 614329 h 861201"/>
                <a:gd name="connsiteX12" fmla="*/ 1094936 w 1163804"/>
                <a:gd name="connsiteY12" fmla="*/ 683010 h 861201"/>
                <a:gd name="connsiteX13" fmla="*/ 1066495 w 1163804"/>
                <a:gd name="connsiteY13" fmla="*/ 690633 h 861201"/>
                <a:gd name="connsiteX14" fmla="*/ 1061026 w 1163804"/>
                <a:gd name="connsiteY14" fmla="*/ 694203 h 861201"/>
                <a:gd name="connsiteX15" fmla="*/ 121280 w 1163804"/>
                <a:gd name="connsiteY15" fmla="*/ 859906 h 861201"/>
                <a:gd name="connsiteX16" fmla="*/ 941 w 1163804"/>
                <a:gd name="connsiteY16" fmla="*/ 768063 h 861201"/>
                <a:gd name="connsiteX17" fmla="*/ 9071 w 1163804"/>
                <a:gd name="connsiteY17"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9071 w 1163804"/>
                <a:gd name="connsiteY0" fmla="*/ 744461 h 861201"/>
                <a:gd name="connsiteX1" fmla="*/ 90023 w 1163804"/>
                <a:gd name="connsiteY1" fmla="*/ 682640 h 861201"/>
                <a:gd name="connsiteX2" fmla="*/ 905460 w 1163804"/>
                <a:gd name="connsiteY2" fmla="*/ 538175 h 861201"/>
                <a:gd name="connsiteX3" fmla="*/ 980437 w 1163804"/>
                <a:gd name="connsiteY3" fmla="*/ 479813 h 861201"/>
                <a:gd name="connsiteX4" fmla="*/ 980437 w 1163804"/>
                <a:gd name="connsiteY4" fmla="*/ 30000 h 861201"/>
                <a:gd name="connsiteX5" fmla="*/ 1010437 w 1163804"/>
                <a:gd name="connsiteY5" fmla="*/ 0 h 861201"/>
                <a:gd name="connsiteX6" fmla="*/ 1130437 w 1163804"/>
                <a:gd name="connsiteY6" fmla="*/ 0 h 861201"/>
                <a:gd name="connsiteX7" fmla="*/ 1160437 w 1163804"/>
                <a:gd name="connsiteY7" fmla="*/ 30000 h 861201"/>
                <a:gd name="connsiteX8" fmla="*/ 1160437 w 1163804"/>
                <a:gd name="connsiteY8" fmla="*/ 552751 h 861201"/>
                <a:gd name="connsiteX9" fmla="*/ 1163717 w 1163804"/>
                <a:gd name="connsiteY9" fmla="*/ 566974 h 861201"/>
                <a:gd name="connsiteX10" fmla="*/ 1156216 w 1163804"/>
                <a:gd name="connsiteY10" fmla="*/ 614329 h 861201"/>
                <a:gd name="connsiteX11" fmla="*/ 1094936 w 1163804"/>
                <a:gd name="connsiteY11" fmla="*/ 683010 h 861201"/>
                <a:gd name="connsiteX12" fmla="*/ 1066495 w 1163804"/>
                <a:gd name="connsiteY12" fmla="*/ 690633 h 861201"/>
                <a:gd name="connsiteX13" fmla="*/ 1061026 w 1163804"/>
                <a:gd name="connsiteY13" fmla="*/ 694203 h 861201"/>
                <a:gd name="connsiteX14" fmla="*/ 121280 w 1163804"/>
                <a:gd name="connsiteY14" fmla="*/ 859906 h 861201"/>
                <a:gd name="connsiteX15" fmla="*/ 941 w 1163804"/>
                <a:gd name="connsiteY15" fmla="*/ 768063 h 861201"/>
                <a:gd name="connsiteX16" fmla="*/ 9071 w 1163804"/>
                <a:gd name="connsiteY16" fmla="*/ 744461 h 861201"/>
                <a:gd name="connsiteX0" fmla="*/ 14627 w 1177490"/>
                <a:gd name="connsiteY0" fmla="*/ 768063 h 861201"/>
                <a:gd name="connsiteX1" fmla="*/ 103709 w 1177490"/>
                <a:gd name="connsiteY1" fmla="*/ 682640 h 861201"/>
                <a:gd name="connsiteX2" fmla="*/ 919146 w 1177490"/>
                <a:gd name="connsiteY2" fmla="*/ 538175 h 861201"/>
                <a:gd name="connsiteX3" fmla="*/ 994123 w 1177490"/>
                <a:gd name="connsiteY3" fmla="*/ 479813 h 861201"/>
                <a:gd name="connsiteX4" fmla="*/ 994123 w 1177490"/>
                <a:gd name="connsiteY4" fmla="*/ 30000 h 861201"/>
                <a:gd name="connsiteX5" fmla="*/ 1024123 w 1177490"/>
                <a:gd name="connsiteY5" fmla="*/ 0 h 861201"/>
                <a:gd name="connsiteX6" fmla="*/ 1144123 w 1177490"/>
                <a:gd name="connsiteY6" fmla="*/ 0 h 861201"/>
                <a:gd name="connsiteX7" fmla="*/ 1174123 w 1177490"/>
                <a:gd name="connsiteY7" fmla="*/ 30000 h 861201"/>
                <a:gd name="connsiteX8" fmla="*/ 1174123 w 1177490"/>
                <a:gd name="connsiteY8" fmla="*/ 552751 h 861201"/>
                <a:gd name="connsiteX9" fmla="*/ 1177403 w 1177490"/>
                <a:gd name="connsiteY9" fmla="*/ 566974 h 861201"/>
                <a:gd name="connsiteX10" fmla="*/ 1169902 w 1177490"/>
                <a:gd name="connsiteY10" fmla="*/ 614329 h 861201"/>
                <a:gd name="connsiteX11" fmla="*/ 1108622 w 1177490"/>
                <a:gd name="connsiteY11" fmla="*/ 683010 h 861201"/>
                <a:gd name="connsiteX12" fmla="*/ 1080181 w 1177490"/>
                <a:gd name="connsiteY12" fmla="*/ 690633 h 861201"/>
                <a:gd name="connsiteX13" fmla="*/ 1074712 w 1177490"/>
                <a:gd name="connsiteY13" fmla="*/ 694203 h 861201"/>
                <a:gd name="connsiteX14" fmla="*/ 134966 w 1177490"/>
                <a:gd name="connsiteY14" fmla="*/ 859906 h 861201"/>
                <a:gd name="connsiteX15" fmla="*/ 14627 w 1177490"/>
                <a:gd name="connsiteY15" fmla="*/ 768063 h 861201"/>
                <a:gd name="connsiteX0" fmla="*/ 14709 w 1177375"/>
                <a:gd name="connsiteY0" fmla="*/ 788407 h 861856"/>
                <a:gd name="connsiteX1" fmla="*/ 103594 w 1177375"/>
                <a:gd name="connsiteY1" fmla="*/ 682640 h 861856"/>
                <a:gd name="connsiteX2" fmla="*/ 919031 w 1177375"/>
                <a:gd name="connsiteY2" fmla="*/ 538175 h 861856"/>
                <a:gd name="connsiteX3" fmla="*/ 994008 w 1177375"/>
                <a:gd name="connsiteY3" fmla="*/ 479813 h 861856"/>
                <a:gd name="connsiteX4" fmla="*/ 994008 w 1177375"/>
                <a:gd name="connsiteY4" fmla="*/ 30000 h 861856"/>
                <a:gd name="connsiteX5" fmla="*/ 1024008 w 1177375"/>
                <a:gd name="connsiteY5" fmla="*/ 0 h 861856"/>
                <a:gd name="connsiteX6" fmla="*/ 1144008 w 1177375"/>
                <a:gd name="connsiteY6" fmla="*/ 0 h 861856"/>
                <a:gd name="connsiteX7" fmla="*/ 1174008 w 1177375"/>
                <a:gd name="connsiteY7" fmla="*/ 30000 h 861856"/>
                <a:gd name="connsiteX8" fmla="*/ 1174008 w 1177375"/>
                <a:gd name="connsiteY8" fmla="*/ 552751 h 861856"/>
                <a:gd name="connsiteX9" fmla="*/ 1177288 w 1177375"/>
                <a:gd name="connsiteY9" fmla="*/ 566974 h 861856"/>
                <a:gd name="connsiteX10" fmla="*/ 1169787 w 1177375"/>
                <a:gd name="connsiteY10" fmla="*/ 614329 h 861856"/>
                <a:gd name="connsiteX11" fmla="*/ 1108507 w 1177375"/>
                <a:gd name="connsiteY11" fmla="*/ 683010 h 861856"/>
                <a:gd name="connsiteX12" fmla="*/ 1080066 w 1177375"/>
                <a:gd name="connsiteY12" fmla="*/ 690633 h 861856"/>
                <a:gd name="connsiteX13" fmla="*/ 1074597 w 1177375"/>
                <a:gd name="connsiteY13" fmla="*/ 694203 h 861856"/>
                <a:gd name="connsiteX14" fmla="*/ 134851 w 1177375"/>
                <a:gd name="connsiteY14" fmla="*/ 859906 h 861856"/>
                <a:gd name="connsiteX15" fmla="*/ 14709 w 1177375"/>
                <a:gd name="connsiteY15" fmla="*/ 788407 h 861856"/>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14709 w 1177375"/>
                <a:gd name="connsiteY0" fmla="*/ 788407 h 862567"/>
                <a:gd name="connsiteX1" fmla="*/ 103594 w 1177375"/>
                <a:gd name="connsiteY1" fmla="*/ 682640 h 862567"/>
                <a:gd name="connsiteX2" fmla="*/ 919031 w 1177375"/>
                <a:gd name="connsiteY2" fmla="*/ 538175 h 862567"/>
                <a:gd name="connsiteX3" fmla="*/ 994008 w 1177375"/>
                <a:gd name="connsiteY3" fmla="*/ 479813 h 862567"/>
                <a:gd name="connsiteX4" fmla="*/ 994008 w 1177375"/>
                <a:gd name="connsiteY4" fmla="*/ 30000 h 862567"/>
                <a:gd name="connsiteX5" fmla="*/ 1024008 w 1177375"/>
                <a:gd name="connsiteY5" fmla="*/ 0 h 862567"/>
                <a:gd name="connsiteX6" fmla="*/ 1144008 w 1177375"/>
                <a:gd name="connsiteY6" fmla="*/ 0 h 862567"/>
                <a:gd name="connsiteX7" fmla="*/ 1174008 w 1177375"/>
                <a:gd name="connsiteY7" fmla="*/ 30000 h 862567"/>
                <a:gd name="connsiteX8" fmla="*/ 1174008 w 1177375"/>
                <a:gd name="connsiteY8" fmla="*/ 552751 h 862567"/>
                <a:gd name="connsiteX9" fmla="*/ 1177288 w 1177375"/>
                <a:gd name="connsiteY9" fmla="*/ 566974 h 862567"/>
                <a:gd name="connsiteX10" fmla="*/ 1169787 w 1177375"/>
                <a:gd name="connsiteY10" fmla="*/ 614329 h 862567"/>
                <a:gd name="connsiteX11" fmla="*/ 1108507 w 1177375"/>
                <a:gd name="connsiteY11" fmla="*/ 683010 h 862567"/>
                <a:gd name="connsiteX12" fmla="*/ 1080066 w 1177375"/>
                <a:gd name="connsiteY12" fmla="*/ 690633 h 862567"/>
                <a:gd name="connsiteX13" fmla="*/ 1074597 w 1177375"/>
                <a:gd name="connsiteY13" fmla="*/ 694203 h 862567"/>
                <a:gd name="connsiteX14" fmla="*/ 134851 w 1177375"/>
                <a:gd name="connsiteY14" fmla="*/ 859906 h 862567"/>
                <a:gd name="connsiteX15" fmla="*/ 14709 w 1177375"/>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6338 w 1169004"/>
                <a:gd name="connsiteY0" fmla="*/ 788407 h 862567"/>
                <a:gd name="connsiteX1" fmla="*/ 95223 w 1169004"/>
                <a:gd name="connsiteY1" fmla="*/ 682640 h 862567"/>
                <a:gd name="connsiteX2" fmla="*/ 910660 w 1169004"/>
                <a:gd name="connsiteY2" fmla="*/ 538175 h 862567"/>
                <a:gd name="connsiteX3" fmla="*/ 985637 w 1169004"/>
                <a:gd name="connsiteY3" fmla="*/ 479813 h 862567"/>
                <a:gd name="connsiteX4" fmla="*/ 985637 w 1169004"/>
                <a:gd name="connsiteY4" fmla="*/ 30000 h 862567"/>
                <a:gd name="connsiteX5" fmla="*/ 1015637 w 1169004"/>
                <a:gd name="connsiteY5" fmla="*/ 0 h 862567"/>
                <a:gd name="connsiteX6" fmla="*/ 1135637 w 1169004"/>
                <a:gd name="connsiteY6" fmla="*/ 0 h 862567"/>
                <a:gd name="connsiteX7" fmla="*/ 1165637 w 1169004"/>
                <a:gd name="connsiteY7" fmla="*/ 30000 h 862567"/>
                <a:gd name="connsiteX8" fmla="*/ 1165637 w 1169004"/>
                <a:gd name="connsiteY8" fmla="*/ 552751 h 862567"/>
                <a:gd name="connsiteX9" fmla="*/ 1168917 w 1169004"/>
                <a:gd name="connsiteY9" fmla="*/ 566974 h 862567"/>
                <a:gd name="connsiteX10" fmla="*/ 1161416 w 1169004"/>
                <a:gd name="connsiteY10" fmla="*/ 614329 h 862567"/>
                <a:gd name="connsiteX11" fmla="*/ 1100136 w 1169004"/>
                <a:gd name="connsiteY11" fmla="*/ 683010 h 862567"/>
                <a:gd name="connsiteX12" fmla="*/ 1071695 w 1169004"/>
                <a:gd name="connsiteY12" fmla="*/ 690633 h 862567"/>
                <a:gd name="connsiteX13" fmla="*/ 1066226 w 1169004"/>
                <a:gd name="connsiteY13" fmla="*/ 694203 h 862567"/>
                <a:gd name="connsiteX14" fmla="*/ 126480 w 1169004"/>
                <a:gd name="connsiteY14" fmla="*/ 859906 h 862567"/>
                <a:gd name="connsiteX15" fmla="*/ 6338 w 1169004"/>
                <a:gd name="connsiteY15" fmla="*/ 788407 h 862567"/>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060863 w 1163641"/>
                <a:gd name="connsiteY13" fmla="*/ 694203 h 861349"/>
                <a:gd name="connsiteX14" fmla="*/ 121117 w 1163641"/>
                <a:gd name="connsiteY14" fmla="*/ 859906 h 861349"/>
                <a:gd name="connsiteX15" fmla="*/ 975 w 1163641"/>
                <a:gd name="connsiteY15"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066332 w 1163641"/>
                <a:gd name="connsiteY12" fmla="*/ 690633 h 861349"/>
                <a:gd name="connsiteX13" fmla="*/ 121117 w 1163641"/>
                <a:gd name="connsiteY13" fmla="*/ 859906 h 861349"/>
                <a:gd name="connsiteX14" fmla="*/ 975 w 1163641"/>
                <a:gd name="connsiteY14" fmla="*/ 788407 h 861349"/>
                <a:gd name="connsiteX0" fmla="*/ 975 w 1163641"/>
                <a:gd name="connsiteY0" fmla="*/ 788407 h 861349"/>
                <a:gd name="connsiteX1" fmla="*/ 89860 w 1163641"/>
                <a:gd name="connsiteY1" fmla="*/ 682640 h 861349"/>
                <a:gd name="connsiteX2" fmla="*/ 905297 w 1163641"/>
                <a:gd name="connsiteY2" fmla="*/ 538175 h 861349"/>
                <a:gd name="connsiteX3" fmla="*/ 980274 w 1163641"/>
                <a:gd name="connsiteY3" fmla="*/ 479813 h 861349"/>
                <a:gd name="connsiteX4" fmla="*/ 980274 w 1163641"/>
                <a:gd name="connsiteY4" fmla="*/ 30000 h 861349"/>
                <a:gd name="connsiteX5" fmla="*/ 1010274 w 1163641"/>
                <a:gd name="connsiteY5" fmla="*/ 0 h 861349"/>
                <a:gd name="connsiteX6" fmla="*/ 1130274 w 1163641"/>
                <a:gd name="connsiteY6" fmla="*/ 0 h 861349"/>
                <a:gd name="connsiteX7" fmla="*/ 1160274 w 1163641"/>
                <a:gd name="connsiteY7" fmla="*/ 30000 h 861349"/>
                <a:gd name="connsiteX8" fmla="*/ 1160274 w 1163641"/>
                <a:gd name="connsiteY8" fmla="*/ 552751 h 861349"/>
                <a:gd name="connsiteX9" fmla="*/ 1163554 w 1163641"/>
                <a:gd name="connsiteY9" fmla="*/ 566974 h 861349"/>
                <a:gd name="connsiteX10" fmla="*/ 1156053 w 1163641"/>
                <a:gd name="connsiteY10" fmla="*/ 614329 h 861349"/>
                <a:gd name="connsiteX11" fmla="*/ 1094773 w 1163641"/>
                <a:gd name="connsiteY11" fmla="*/ 683010 h 861349"/>
                <a:gd name="connsiteX12" fmla="*/ 121117 w 1163641"/>
                <a:gd name="connsiteY12" fmla="*/ 859906 h 861349"/>
                <a:gd name="connsiteX13" fmla="*/ 975 w 1163641"/>
                <a:gd name="connsiteY13"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60274 w 1160274"/>
                <a:gd name="connsiteY8" fmla="*/ 552751 h 861349"/>
                <a:gd name="connsiteX9" fmla="*/ 1156053 w 1160274"/>
                <a:gd name="connsiteY9" fmla="*/ 614329 h 861349"/>
                <a:gd name="connsiteX10" fmla="*/ 1094773 w 1160274"/>
                <a:gd name="connsiteY10" fmla="*/ 683010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253909"/>
                <a:gd name="connsiteY0" fmla="*/ 788407 h 861349"/>
                <a:gd name="connsiteX1" fmla="*/ 89860 w 1253909"/>
                <a:gd name="connsiteY1" fmla="*/ 682640 h 861349"/>
                <a:gd name="connsiteX2" fmla="*/ 905297 w 1253909"/>
                <a:gd name="connsiteY2" fmla="*/ 538175 h 861349"/>
                <a:gd name="connsiteX3" fmla="*/ 980274 w 1253909"/>
                <a:gd name="connsiteY3" fmla="*/ 479813 h 861349"/>
                <a:gd name="connsiteX4" fmla="*/ 980274 w 1253909"/>
                <a:gd name="connsiteY4" fmla="*/ 30000 h 861349"/>
                <a:gd name="connsiteX5" fmla="*/ 1010274 w 1253909"/>
                <a:gd name="connsiteY5" fmla="*/ 0 h 861349"/>
                <a:gd name="connsiteX6" fmla="*/ 1130274 w 1253909"/>
                <a:gd name="connsiteY6" fmla="*/ 0 h 861349"/>
                <a:gd name="connsiteX7" fmla="*/ 1160274 w 1253909"/>
                <a:gd name="connsiteY7" fmla="*/ 30000 h 861349"/>
                <a:gd name="connsiteX8" fmla="*/ 1156053 w 1253909"/>
                <a:gd name="connsiteY8" fmla="*/ 614329 h 861349"/>
                <a:gd name="connsiteX9" fmla="*/ 1094773 w 1253909"/>
                <a:gd name="connsiteY9" fmla="*/ 683010 h 861349"/>
                <a:gd name="connsiteX10" fmla="*/ 121117 w 1253909"/>
                <a:gd name="connsiteY10" fmla="*/ 859906 h 861349"/>
                <a:gd name="connsiteX11" fmla="*/ 975 w 1253909"/>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21117 w 1160274"/>
                <a:gd name="connsiteY10" fmla="*/ 859906 h 861349"/>
                <a:gd name="connsiteX11" fmla="*/ 975 w 1160274"/>
                <a:gd name="connsiteY11"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0274"/>
                <a:gd name="connsiteY0" fmla="*/ 788407 h 861349"/>
                <a:gd name="connsiteX1" fmla="*/ 89860 w 1160274"/>
                <a:gd name="connsiteY1" fmla="*/ 682640 h 861349"/>
                <a:gd name="connsiteX2" fmla="*/ 905297 w 1160274"/>
                <a:gd name="connsiteY2" fmla="*/ 538175 h 861349"/>
                <a:gd name="connsiteX3" fmla="*/ 980274 w 1160274"/>
                <a:gd name="connsiteY3" fmla="*/ 479813 h 861349"/>
                <a:gd name="connsiteX4" fmla="*/ 980274 w 1160274"/>
                <a:gd name="connsiteY4" fmla="*/ 30000 h 861349"/>
                <a:gd name="connsiteX5" fmla="*/ 1010274 w 1160274"/>
                <a:gd name="connsiteY5" fmla="*/ 0 h 861349"/>
                <a:gd name="connsiteX6" fmla="*/ 1130274 w 1160274"/>
                <a:gd name="connsiteY6" fmla="*/ 0 h 861349"/>
                <a:gd name="connsiteX7" fmla="*/ 1160274 w 1160274"/>
                <a:gd name="connsiteY7" fmla="*/ 30000 h 861349"/>
                <a:gd name="connsiteX8" fmla="*/ 1156053 w 1160274"/>
                <a:gd name="connsiteY8" fmla="*/ 614329 h 861349"/>
                <a:gd name="connsiteX9" fmla="*/ 1094773 w 1160274"/>
                <a:gd name="connsiteY9" fmla="*/ 683010 h 861349"/>
                <a:gd name="connsiteX10" fmla="*/ 1014098 w 1160274"/>
                <a:gd name="connsiteY10" fmla="*/ 699006 h 861349"/>
                <a:gd name="connsiteX11" fmla="*/ 121117 w 1160274"/>
                <a:gd name="connsiteY11" fmla="*/ 859906 h 861349"/>
                <a:gd name="connsiteX12" fmla="*/ 975 w 1160274"/>
                <a:gd name="connsiteY12"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67729"/>
                <a:gd name="connsiteY0" fmla="*/ 788407 h 861349"/>
                <a:gd name="connsiteX1" fmla="*/ 89860 w 1167729"/>
                <a:gd name="connsiteY1" fmla="*/ 682640 h 861349"/>
                <a:gd name="connsiteX2" fmla="*/ 905297 w 1167729"/>
                <a:gd name="connsiteY2" fmla="*/ 538175 h 861349"/>
                <a:gd name="connsiteX3" fmla="*/ 980274 w 1167729"/>
                <a:gd name="connsiteY3" fmla="*/ 479813 h 861349"/>
                <a:gd name="connsiteX4" fmla="*/ 980274 w 1167729"/>
                <a:gd name="connsiteY4" fmla="*/ 30000 h 861349"/>
                <a:gd name="connsiteX5" fmla="*/ 1010274 w 1167729"/>
                <a:gd name="connsiteY5" fmla="*/ 0 h 861349"/>
                <a:gd name="connsiteX6" fmla="*/ 1130274 w 1167729"/>
                <a:gd name="connsiteY6" fmla="*/ 0 h 861349"/>
                <a:gd name="connsiteX7" fmla="*/ 1160274 w 1167729"/>
                <a:gd name="connsiteY7" fmla="*/ 30000 h 861349"/>
                <a:gd name="connsiteX8" fmla="*/ 1156053 w 1167729"/>
                <a:gd name="connsiteY8" fmla="*/ 614329 h 861349"/>
                <a:gd name="connsiteX9" fmla="*/ 1014098 w 1167729"/>
                <a:gd name="connsiteY9" fmla="*/ 699006 h 861349"/>
                <a:gd name="connsiteX10" fmla="*/ 121117 w 1167729"/>
                <a:gd name="connsiteY10" fmla="*/ 859906 h 861349"/>
                <a:gd name="connsiteX11" fmla="*/ 975 w 1167729"/>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70634"/>
                <a:gd name="connsiteY0" fmla="*/ 788407 h 861349"/>
                <a:gd name="connsiteX1" fmla="*/ 89860 w 1170634"/>
                <a:gd name="connsiteY1" fmla="*/ 682640 h 861349"/>
                <a:gd name="connsiteX2" fmla="*/ 905297 w 1170634"/>
                <a:gd name="connsiteY2" fmla="*/ 538175 h 861349"/>
                <a:gd name="connsiteX3" fmla="*/ 980274 w 1170634"/>
                <a:gd name="connsiteY3" fmla="*/ 479813 h 861349"/>
                <a:gd name="connsiteX4" fmla="*/ 980274 w 1170634"/>
                <a:gd name="connsiteY4" fmla="*/ 30000 h 861349"/>
                <a:gd name="connsiteX5" fmla="*/ 1010274 w 1170634"/>
                <a:gd name="connsiteY5" fmla="*/ 0 h 861349"/>
                <a:gd name="connsiteX6" fmla="*/ 1130274 w 1170634"/>
                <a:gd name="connsiteY6" fmla="*/ 0 h 861349"/>
                <a:gd name="connsiteX7" fmla="*/ 1160274 w 1170634"/>
                <a:gd name="connsiteY7" fmla="*/ 30000 h 861349"/>
                <a:gd name="connsiteX8" fmla="*/ 1156053 w 1170634"/>
                <a:gd name="connsiteY8" fmla="*/ 614329 h 861349"/>
                <a:gd name="connsiteX9" fmla="*/ 1014098 w 1170634"/>
                <a:gd name="connsiteY9" fmla="*/ 699006 h 861349"/>
                <a:gd name="connsiteX10" fmla="*/ 121117 w 1170634"/>
                <a:gd name="connsiteY10" fmla="*/ 859906 h 861349"/>
                <a:gd name="connsiteX11" fmla="*/ 975 w 1170634"/>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88566"/>
                <a:gd name="connsiteY0" fmla="*/ 788407 h 861349"/>
                <a:gd name="connsiteX1" fmla="*/ 89860 w 1188566"/>
                <a:gd name="connsiteY1" fmla="*/ 682640 h 861349"/>
                <a:gd name="connsiteX2" fmla="*/ 905297 w 1188566"/>
                <a:gd name="connsiteY2" fmla="*/ 538175 h 861349"/>
                <a:gd name="connsiteX3" fmla="*/ 980274 w 1188566"/>
                <a:gd name="connsiteY3" fmla="*/ 479813 h 861349"/>
                <a:gd name="connsiteX4" fmla="*/ 980274 w 1188566"/>
                <a:gd name="connsiteY4" fmla="*/ 30000 h 861349"/>
                <a:gd name="connsiteX5" fmla="*/ 1010274 w 1188566"/>
                <a:gd name="connsiteY5" fmla="*/ 0 h 861349"/>
                <a:gd name="connsiteX6" fmla="*/ 1130274 w 1188566"/>
                <a:gd name="connsiteY6" fmla="*/ 0 h 861349"/>
                <a:gd name="connsiteX7" fmla="*/ 1160274 w 1188566"/>
                <a:gd name="connsiteY7" fmla="*/ 30000 h 861349"/>
                <a:gd name="connsiteX8" fmla="*/ 1156053 w 1188566"/>
                <a:gd name="connsiteY8" fmla="*/ 614329 h 861349"/>
                <a:gd name="connsiteX9" fmla="*/ 1016130 w 1188566"/>
                <a:gd name="connsiteY9" fmla="*/ 707347 h 861349"/>
                <a:gd name="connsiteX10" fmla="*/ 121117 w 1188566"/>
                <a:gd name="connsiteY10" fmla="*/ 859906 h 861349"/>
                <a:gd name="connsiteX11" fmla="*/ 975 w 1188566"/>
                <a:gd name="connsiteY11" fmla="*/ 788407 h 861349"/>
                <a:gd name="connsiteX0" fmla="*/ 975 w 1167579"/>
                <a:gd name="connsiteY0" fmla="*/ 788407 h 861349"/>
                <a:gd name="connsiteX1" fmla="*/ 89860 w 1167579"/>
                <a:gd name="connsiteY1" fmla="*/ 682640 h 861349"/>
                <a:gd name="connsiteX2" fmla="*/ 905297 w 1167579"/>
                <a:gd name="connsiteY2" fmla="*/ 538175 h 861349"/>
                <a:gd name="connsiteX3" fmla="*/ 980274 w 1167579"/>
                <a:gd name="connsiteY3" fmla="*/ 479813 h 861349"/>
                <a:gd name="connsiteX4" fmla="*/ 980274 w 1167579"/>
                <a:gd name="connsiteY4" fmla="*/ 30000 h 861349"/>
                <a:gd name="connsiteX5" fmla="*/ 1010274 w 1167579"/>
                <a:gd name="connsiteY5" fmla="*/ 0 h 861349"/>
                <a:gd name="connsiteX6" fmla="*/ 1130274 w 1167579"/>
                <a:gd name="connsiteY6" fmla="*/ 0 h 861349"/>
                <a:gd name="connsiteX7" fmla="*/ 1160274 w 1167579"/>
                <a:gd name="connsiteY7" fmla="*/ 30000 h 861349"/>
                <a:gd name="connsiteX8" fmla="*/ 1156053 w 1167579"/>
                <a:gd name="connsiteY8" fmla="*/ 614329 h 861349"/>
                <a:gd name="connsiteX9" fmla="*/ 1016130 w 1167579"/>
                <a:gd name="connsiteY9" fmla="*/ 707347 h 861349"/>
                <a:gd name="connsiteX10" fmla="*/ 121117 w 1167579"/>
                <a:gd name="connsiteY10" fmla="*/ 859906 h 861349"/>
                <a:gd name="connsiteX11" fmla="*/ 975 w 116757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 name="connsiteX0" fmla="*/ 975 w 1167699"/>
                <a:gd name="connsiteY0" fmla="*/ 788407 h 861349"/>
                <a:gd name="connsiteX1" fmla="*/ 89860 w 1167699"/>
                <a:gd name="connsiteY1" fmla="*/ 682640 h 861349"/>
                <a:gd name="connsiteX2" fmla="*/ 905297 w 1167699"/>
                <a:gd name="connsiteY2" fmla="*/ 538175 h 861349"/>
                <a:gd name="connsiteX3" fmla="*/ 980274 w 1167699"/>
                <a:gd name="connsiteY3" fmla="*/ 479813 h 861349"/>
                <a:gd name="connsiteX4" fmla="*/ 980274 w 1167699"/>
                <a:gd name="connsiteY4" fmla="*/ 30000 h 861349"/>
                <a:gd name="connsiteX5" fmla="*/ 1010274 w 1167699"/>
                <a:gd name="connsiteY5" fmla="*/ 0 h 861349"/>
                <a:gd name="connsiteX6" fmla="*/ 1130274 w 1167699"/>
                <a:gd name="connsiteY6" fmla="*/ 0 h 861349"/>
                <a:gd name="connsiteX7" fmla="*/ 1160274 w 1167699"/>
                <a:gd name="connsiteY7" fmla="*/ 30000 h 861349"/>
                <a:gd name="connsiteX8" fmla="*/ 1156053 w 1167699"/>
                <a:gd name="connsiteY8" fmla="*/ 614329 h 861349"/>
                <a:gd name="connsiteX9" fmla="*/ 1014501 w 1167699"/>
                <a:gd name="connsiteY9" fmla="*/ 711823 h 861349"/>
                <a:gd name="connsiteX10" fmla="*/ 121117 w 1167699"/>
                <a:gd name="connsiteY10" fmla="*/ 859906 h 861349"/>
                <a:gd name="connsiteX11" fmla="*/ 975 w 1167699"/>
                <a:gd name="connsiteY11" fmla="*/ 788407 h 8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699" h="861349">
                  <a:moveTo>
                    <a:pt x="975" y="788407"/>
                  </a:moveTo>
                  <a:cubicBezTo>
                    <a:pt x="-4234" y="758863"/>
                    <a:pt x="9501" y="708566"/>
                    <a:pt x="89860" y="682640"/>
                  </a:cubicBezTo>
                  <a:cubicBezTo>
                    <a:pt x="240613" y="644325"/>
                    <a:pt x="863218" y="548876"/>
                    <a:pt x="905297" y="538175"/>
                  </a:cubicBezTo>
                  <a:cubicBezTo>
                    <a:pt x="947376" y="527474"/>
                    <a:pt x="959748" y="528768"/>
                    <a:pt x="980274" y="479813"/>
                  </a:cubicBezTo>
                  <a:cubicBezTo>
                    <a:pt x="1000800" y="430858"/>
                    <a:pt x="975274" y="109969"/>
                    <a:pt x="980274" y="30000"/>
                  </a:cubicBezTo>
                  <a:cubicBezTo>
                    <a:pt x="980274" y="13431"/>
                    <a:pt x="993705" y="0"/>
                    <a:pt x="1010274" y="0"/>
                  </a:cubicBezTo>
                  <a:lnTo>
                    <a:pt x="1130274" y="0"/>
                  </a:lnTo>
                  <a:cubicBezTo>
                    <a:pt x="1146843" y="0"/>
                    <a:pt x="1160274" y="13431"/>
                    <a:pt x="1160274" y="30000"/>
                  </a:cubicBezTo>
                  <a:cubicBezTo>
                    <a:pt x="1158867" y="224776"/>
                    <a:pt x="1180348" y="500692"/>
                    <a:pt x="1156053" y="614329"/>
                  </a:cubicBezTo>
                  <a:cubicBezTo>
                    <a:pt x="1131758" y="727966"/>
                    <a:pt x="1075204" y="701179"/>
                    <a:pt x="1014501" y="711823"/>
                  </a:cubicBezTo>
                  <a:lnTo>
                    <a:pt x="121117" y="859906"/>
                  </a:lnTo>
                  <a:cubicBezTo>
                    <a:pt x="14659" y="870746"/>
                    <a:pt x="6184" y="817951"/>
                    <a:pt x="975" y="788407"/>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5" name="Abgerundetes Rechteck 54">
              <a:extLst>
                <a:ext uri="{FF2B5EF4-FFF2-40B4-BE49-F238E27FC236}">
                  <a16:creationId xmlns:a16="http://schemas.microsoft.com/office/drawing/2014/main" id="{62FEE69A-613D-31D0-1313-80AA6CAFA623}"/>
                </a:ext>
              </a:extLst>
            </p:cNvPr>
            <p:cNvSpPr/>
            <p:nvPr/>
          </p:nvSpPr>
          <p:spPr>
            <a:xfrm>
              <a:off x="4321480" y="2930825"/>
              <a:ext cx="720731" cy="181956"/>
            </a:xfrm>
            <a:prstGeom prst="round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16" name="Freihandform 55">
              <a:extLst>
                <a:ext uri="{FF2B5EF4-FFF2-40B4-BE49-F238E27FC236}">
                  <a16:creationId xmlns:a16="http://schemas.microsoft.com/office/drawing/2014/main" id="{7A54C958-49F0-D21A-9579-479795D4D6F8}"/>
                </a:ext>
              </a:extLst>
            </p:cNvPr>
            <p:cNvSpPr/>
            <p:nvPr/>
          </p:nvSpPr>
          <p:spPr>
            <a:xfrm rot="19200000">
              <a:off x="4108576" y="3006130"/>
              <a:ext cx="549400" cy="717796"/>
            </a:xfrm>
            <a:custGeom>
              <a:avLst/>
              <a:gdLst>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33402 w 1080599"/>
                <a:gd name="connsiteY5" fmla="*/ 488531 h 1436228"/>
                <a:gd name="connsiteX6" fmla="*/ 211557 w 1080599"/>
                <a:gd name="connsiteY6" fmla="*/ 529348 h 1436228"/>
                <a:gd name="connsiteX7" fmla="*/ 180000 w 1080599"/>
                <a:gd name="connsiteY7" fmla="*/ 554142 h 1436228"/>
                <a:gd name="connsiteX8" fmla="*/ 180000 w 1080599"/>
                <a:gd name="connsiteY8" fmla="*/ 1406228 h 1436228"/>
                <a:gd name="connsiteX9" fmla="*/ 150000 w 1080599"/>
                <a:gd name="connsiteY9" fmla="*/ 1436228 h 1436228"/>
                <a:gd name="connsiteX10" fmla="*/ 30000 w 1080599"/>
                <a:gd name="connsiteY10" fmla="*/ 1436228 h 1436228"/>
                <a:gd name="connsiteX11" fmla="*/ 0 w 1080599"/>
                <a:gd name="connsiteY11" fmla="*/ 1406228 h 1436228"/>
                <a:gd name="connsiteX12" fmla="*/ 0 w 1080599"/>
                <a:gd name="connsiteY12" fmla="*/ 445371 h 1436228"/>
                <a:gd name="connsiteX13" fmla="*/ 2260 w 1080599"/>
                <a:gd name="connsiteY13" fmla="*/ 439914 h 1436228"/>
                <a:gd name="connsiteX14" fmla="*/ 4462 w 1080599"/>
                <a:gd name="connsiteY14" fmla="*/ 414723 h 1436228"/>
                <a:gd name="connsiteX15" fmla="*/ 26307 w 1080599"/>
                <a:gd name="connsiteY15" fmla="*/ 373906 h 1436228"/>
                <a:gd name="connsiteX16" fmla="*/ 62711 w 1080599"/>
                <a:gd name="connsiteY16" fmla="*/ 345304 h 1436228"/>
                <a:gd name="connsiteX17" fmla="*/ 68853 w 1080599"/>
                <a:gd name="connsiteY17" fmla="*/ 343659 h 1436228"/>
                <a:gd name="connsiteX18" fmla="*/ 74631 w 1080599"/>
                <a:gd name="connsiteY18" fmla="*/ 338365 h 1436228"/>
                <a:gd name="connsiteX19" fmla="*/ 999288 w 1080599"/>
                <a:gd name="connsiteY19" fmla="*/ 1817 h 1436228"/>
                <a:gd name="connsiteX20" fmla="*/ 1022228 w 1080599"/>
                <a:gd name="connsiteY20"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7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211558 w 1080599"/>
                <a:gd name="connsiteY5" fmla="*/ 529348 h 1436228"/>
                <a:gd name="connsiteX6" fmla="*/ 180000 w 1080599"/>
                <a:gd name="connsiteY6" fmla="*/ 554142 h 1436228"/>
                <a:gd name="connsiteX7" fmla="*/ 180000 w 1080599"/>
                <a:gd name="connsiteY7" fmla="*/ 1406228 h 1436228"/>
                <a:gd name="connsiteX8" fmla="*/ 150000 w 1080599"/>
                <a:gd name="connsiteY8" fmla="*/ 1436228 h 1436228"/>
                <a:gd name="connsiteX9" fmla="*/ 30000 w 1080599"/>
                <a:gd name="connsiteY9" fmla="*/ 1436228 h 1436228"/>
                <a:gd name="connsiteX10" fmla="*/ 0 w 1080599"/>
                <a:gd name="connsiteY10" fmla="*/ 1406228 h 1436228"/>
                <a:gd name="connsiteX11" fmla="*/ 0 w 1080599"/>
                <a:gd name="connsiteY11" fmla="*/ 445371 h 1436228"/>
                <a:gd name="connsiteX12" fmla="*/ 2260 w 1080599"/>
                <a:gd name="connsiteY12" fmla="*/ 439914 h 1436228"/>
                <a:gd name="connsiteX13" fmla="*/ 4462 w 1080599"/>
                <a:gd name="connsiteY13" fmla="*/ 414723 h 1436228"/>
                <a:gd name="connsiteX14" fmla="*/ 26307 w 1080599"/>
                <a:gd name="connsiteY14" fmla="*/ 373906 h 1436228"/>
                <a:gd name="connsiteX15" fmla="*/ 62711 w 1080599"/>
                <a:gd name="connsiteY15" fmla="*/ 345304 h 1436228"/>
                <a:gd name="connsiteX16" fmla="*/ 68853 w 1080599"/>
                <a:gd name="connsiteY16" fmla="*/ 343659 h 1436228"/>
                <a:gd name="connsiteX17" fmla="*/ 74631 w 1080599"/>
                <a:gd name="connsiteY17" fmla="*/ 338365 h 1436228"/>
                <a:gd name="connsiteX18" fmla="*/ 999288 w 1080599"/>
                <a:gd name="connsiteY18" fmla="*/ 1817 h 1436228"/>
                <a:gd name="connsiteX19" fmla="*/ 1022228 w 1080599"/>
                <a:gd name="connsiteY19"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74631 w 1080599"/>
                <a:gd name="connsiteY16" fmla="*/ 338365 h 1436228"/>
                <a:gd name="connsiteX17" fmla="*/ 999288 w 1080599"/>
                <a:gd name="connsiteY17" fmla="*/ 1817 h 1436228"/>
                <a:gd name="connsiteX18" fmla="*/ 1022228 w 1080599"/>
                <a:gd name="connsiteY18"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68853 w 1080599"/>
                <a:gd name="connsiteY15" fmla="*/ 343659 h 1436228"/>
                <a:gd name="connsiteX16" fmla="*/ 999288 w 1080599"/>
                <a:gd name="connsiteY16" fmla="*/ 1817 h 1436228"/>
                <a:gd name="connsiteX17" fmla="*/ 1022228 w 1080599"/>
                <a:gd name="connsiteY17"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260 w 1080599"/>
                <a:gd name="connsiteY11" fmla="*/ 439914 h 1436228"/>
                <a:gd name="connsiteX12" fmla="*/ 4462 w 1080599"/>
                <a:gd name="connsiteY12" fmla="*/ 414723 h 1436228"/>
                <a:gd name="connsiteX13" fmla="*/ 26307 w 1080599"/>
                <a:gd name="connsiteY13" fmla="*/ 373906 h 1436228"/>
                <a:gd name="connsiteX14" fmla="*/ 62711 w 1080599"/>
                <a:gd name="connsiteY14" fmla="*/ 345304 h 1436228"/>
                <a:gd name="connsiteX15" fmla="*/ 999288 w 1080599"/>
                <a:gd name="connsiteY15" fmla="*/ 1817 h 1436228"/>
                <a:gd name="connsiteX16" fmla="*/ 1022228 w 1080599"/>
                <a:gd name="connsiteY16"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4462 w 1080599"/>
                <a:gd name="connsiteY11" fmla="*/ 414723 h 1436228"/>
                <a:gd name="connsiteX12" fmla="*/ 26307 w 1080599"/>
                <a:gd name="connsiteY12" fmla="*/ 373906 h 1436228"/>
                <a:gd name="connsiteX13" fmla="*/ 62711 w 1080599"/>
                <a:gd name="connsiteY13" fmla="*/ 345304 h 1436228"/>
                <a:gd name="connsiteX14" fmla="*/ 999288 w 1080599"/>
                <a:gd name="connsiteY14" fmla="*/ 1817 h 1436228"/>
                <a:gd name="connsiteX15" fmla="*/ 1022228 w 1080599"/>
                <a:gd name="connsiteY15"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26307 w 1080599"/>
                <a:gd name="connsiteY11" fmla="*/ 373906 h 1436228"/>
                <a:gd name="connsiteX12" fmla="*/ 62711 w 1080599"/>
                <a:gd name="connsiteY12" fmla="*/ 345304 h 1436228"/>
                <a:gd name="connsiteX13" fmla="*/ 999288 w 1080599"/>
                <a:gd name="connsiteY13" fmla="*/ 1817 h 1436228"/>
                <a:gd name="connsiteX14" fmla="*/ 1022228 w 1080599"/>
                <a:gd name="connsiteY14"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2228 w 1080599"/>
                <a:gd name="connsiteY0" fmla="*/ 2818 h 1436228"/>
                <a:gd name="connsiteX1" fmla="*/ 1037740 w 1080599"/>
                <a:gd name="connsiteY1" fmla="*/ 19747 h 1436228"/>
                <a:gd name="connsiteX2" fmla="*/ 1078782 w 1080599"/>
                <a:gd name="connsiteY2" fmla="*/ 132510 h 1436228"/>
                <a:gd name="connsiteX3" fmla="*/ 1060852 w 1080599"/>
                <a:gd name="connsiteY3" fmla="*/ 170962 h 1436228"/>
                <a:gd name="connsiteX4" fmla="*/ 234883 w 1080599"/>
                <a:gd name="connsiteY4" fmla="*/ 471590 h 1436228"/>
                <a:gd name="connsiteX5" fmla="*/ 180000 w 1080599"/>
                <a:gd name="connsiteY5" fmla="*/ 554142 h 1436228"/>
                <a:gd name="connsiteX6" fmla="*/ 180000 w 1080599"/>
                <a:gd name="connsiteY6" fmla="*/ 1406228 h 1436228"/>
                <a:gd name="connsiteX7" fmla="*/ 150000 w 1080599"/>
                <a:gd name="connsiteY7" fmla="*/ 1436228 h 1436228"/>
                <a:gd name="connsiteX8" fmla="*/ 30000 w 1080599"/>
                <a:gd name="connsiteY8" fmla="*/ 1436228 h 1436228"/>
                <a:gd name="connsiteX9" fmla="*/ 0 w 1080599"/>
                <a:gd name="connsiteY9" fmla="*/ 1406228 h 1436228"/>
                <a:gd name="connsiteX10" fmla="*/ 0 w 1080599"/>
                <a:gd name="connsiteY10" fmla="*/ 445371 h 1436228"/>
                <a:gd name="connsiteX11" fmla="*/ 62711 w 1080599"/>
                <a:gd name="connsiteY11" fmla="*/ 345304 h 1436228"/>
                <a:gd name="connsiteX12" fmla="*/ 999288 w 1080599"/>
                <a:gd name="connsiteY12" fmla="*/ 1817 h 1436228"/>
                <a:gd name="connsiteX13" fmla="*/ 1022228 w 1080599"/>
                <a:gd name="connsiteY13" fmla="*/ 2818 h 1436228"/>
                <a:gd name="connsiteX0" fmla="*/ 1023474 w 1081845"/>
                <a:gd name="connsiteY0" fmla="*/ 2818 h 1436228"/>
                <a:gd name="connsiteX1" fmla="*/ 1038986 w 1081845"/>
                <a:gd name="connsiteY1" fmla="*/ 19747 h 1436228"/>
                <a:gd name="connsiteX2" fmla="*/ 1080028 w 1081845"/>
                <a:gd name="connsiteY2" fmla="*/ 132510 h 1436228"/>
                <a:gd name="connsiteX3" fmla="*/ 1062098 w 1081845"/>
                <a:gd name="connsiteY3" fmla="*/ 170962 h 1436228"/>
                <a:gd name="connsiteX4" fmla="*/ 236129 w 1081845"/>
                <a:gd name="connsiteY4" fmla="*/ 471590 h 1436228"/>
                <a:gd name="connsiteX5" fmla="*/ 181246 w 1081845"/>
                <a:gd name="connsiteY5" fmla="*/ 554142 h 1436228"/>
                <a:gd name="connsiteX6" fmla="*/ 181246 w 1081845"/>
                <a:gd name="connsiteY6" fmla="*/ 1406228 h 1436228"/>
                <a:gd name="connsiteX7" fmla="*/ 151246 w 1081845"/>
                <a:gd name="connsiteY7" fmla="*/ 1436228 h 1436228"/>
                <a:gd name="connsiteX8" fmla="*/ 31246 w 1081845"/>
                <a:gd name="connsiteY8" fmla="*/ 1436228 h 1436228"/>
                <a:gd name="connsiteX9" fmla="*/ 1246 w 1081845"/>
                <a:gd name="connsiteY9" fmla="*/ 1406228 h 1436228"/>
                <a:gd name="connsiteX10" fmla="*/ 1246 w 1081845"/>
                <a:gd name="connsiteY10" fmla="*/ 445371 h 1436228"/>
                <a:gd name="connsiteX11" fmla="*/ 63957 w 1081845"/>
                <a:gd name="connsiteY11" fmla="*/ 345304 h 1436228"/>
                <a:gd name="connsiteX12" fmla="*/ 1000534 w 1081845"/>
                <a:gd name="connsiteY12" fmla="*/ 1817 h 1436228"/>
                <a:gd name="connsiteX13" fmla="*/ 1023474 w 1081845"/>
                <a:gd name="connsiteY13" fmla="*/ 2818 h 1436228"/>
                <a:gd name="connsiteX0" fmla="*/ 1023474 w 1081845"/>
                <a:gd name="connsiteY0" fmla="*/ 2818 h 1436228"/>
                <a:gd name="connsiteX1" fmla="*/ 1080028 w 1081845"/>
                <a:gd name="connsiteY1" fmla="*/ 132510 h 1436228"/>
                <a:gd name="connsiteX2" fmla="*/ 1062098 w 1081845"/>
                <a:gd name="connsiteY2" fmla="*/ 170962 h 1436228"/>
                <a:gd name="connsiteX3" fmla="*/ 236129 w 1081845"/>
                <a:gd name="connsiteY3" fmla="*/ 471590 h 1436228"/>
                <a:gd name="connsiteX4" fmla="*/ 181246 w 1081845"/>
                <a:gd name="connsiteY4" fmla="*/ 554142 h 1436228"/>
                <a:gd name="connsiteX5" fmla="*/ 181246 w 1081845"/>
                <a:gd name="connsiteY5" fmla="*/ 1406228 h 1436228"/>
                <a:gd name="connsiteX6" fmla="*/ 151246 w 1081845"/>
                <a:gd name="connsiteY6" fmla="*/ 1436228 h 1436228"/>
                <a:gd name="connsiteX7" fmla="*/ 31246 w 1081845"/>
                <a:gd name="connsiteY7" fmla="*/ 1436228 h 1436228"/>
                <a:gd name="connsiteX8" fmla="*/ 1246 w 1081845"/>
                <a:gd name="connsiteY8" fmla="*/ 1406228 h 1436228"/>
                <a:gd name="connsiteX9" fmla="*/ 1246 w 1081845"/>
                <a:gd name="connsiteY9" fmla="*/ 445371 h 1436228"/>
                <a:gd name="connsiteX10" fmla="*/ 63957 w 1081845"/>
                <a:gd name="connsiteY10" fmla="*/ 345304 h 1436228"/>
                <a:gd name="connsiteX11" fmla="*/ 1000534 w 1081845"/>
                <a:gd name="connsiteY11" fmla="*/ 1817 h 1436228"/>
                <a:gd name="connsiteX12" fmla="*/ 1023474 w 1081845"/>
                <a:gd name="connsiteY12" fmla="*/ 2818 h 1436228"/>
                <a:gd name="connsiteX0" fmla="*/ 1000534 w 1100176"/>
                <a:gd name="connsiteY0" fmla="*/ 5787 h 1440198"/>
                <a:gd name="connsiteX1" fmla="*/ 1080028 w 1100176"/>
                <a:gd name="connsiteY1" fmla="*/ 136480 h 1440198"/>
                <a:gd name="connsiteX2" fmla="*/ 1062098 w 1100176"/>
                <a:gd name="connsiteY2" fmla="*/ 174932 h 1440198"/>
                <a:gd name="connsiteX3" fmla="*/ 236129 w 1100176"/>
                <a:gd name="connsiteY3" fmla="*/ 475560 h 1440198"/>
                <a:gd name="connsiteX4" fmla="*/ 181246 w 1100176"/>
                <a:gd name="connsiteY4" fmla="*/ 558112 h 1440198"/>
                <a:gd name="connsiteX5" fmla="*/ 181246 w 1100176"/>
                <a:gd name="connsiteY5" fmla="*/ 1410198 h 1440198"/>
                <a:gd name="connsiteX6" fmla="*/ 151246 w 1100176"/>
                <a:gd name="connsiteY6" fmla="*/ 1440198 h 1440198"/>
                <a:gd name="connsiteX7" fmla="*/ 31246 w 1100176"/>
                <a:gd name="connsiteY7" fmla="*/ 1440198 h 1440198"/>
                <a:gd name="connsiteX8" fmla="*/ 1246 w 1100176"/>
                <a:gd name="connsiteY8" fmla="*/ 1410198 h 1440198"/>
                <a:gd name="connsiteX9" fmla="*/ 1246 w 1100176"/>
                <a:gd name="connsiteY9" fmla="*/ 449341 h 1440198"/>
                <a:gd name="connsiteX10" fmla="*/ 63957 w 1100176"/>
                <a:gd name="connsiteY10" fmla="*/ 349274 h 1440198"/>
                <a:gd name="connsiteX11" fmla="*/ 1000534 w 1100176"/>
                <a:gd name="connsiteY11" fmla="*/ 5787 h 1440198"/>
                <a:gd name="connsiteX0" fmla="*/ 1000534 w 1143734"/>
                <a:gd name="connsiteY0" fmla="*/ 4447 h 1438858"/>
                <a:gd name="connsiteX1" fmla="*/ 1062098 w 1143734"/>
                <a:gd name="connsiteY1" fmla="*/ 173592 h 1438858"/>
                <a:gd name="connsiteX2" fmla="*/ 236129 w 1143734"/>
                <a:gd name="connsiteY2" fmla="*/ 474220 h 1438858"/>
                <a:gd name="connsiteX3" fmla="*/ 181246 w 1143734"/>
                <a:gd name="connsiteY3" fmla="*/ 556772 h 1438858"/>
                <a:gd name="connsiteX4" fmla="*/ 181246 w 1143734"/>
                <a:gd name="connsiteY4" fmla="*/ 1408858 h 1438858"/>
                <a:gd name="connsiteX5" fmla="*/ 151246 w 1143734"/>
                <a:gd name="connsiteY5" fmla="*/ 1438858 h 1438858"/>
                <a:gd name="connsiteX6" fmla="*/ 31246 w 1143734"/>
                <a:gd name="connsiteY6" fmla="*/ 1438858 h 1438858"/>
                <a:gd name="connsiteX7" fmla="*/ 1246 w 1143734"/>
                <a:gd name="connsiteY7" fmla="*/ 1408858 h 1438858"/>
                <a:gd name="connsiteX8" fmla="*/ 1246 w 1143734"/>
                <a:gd name="connsiteY8" fmla="*/ 448001 h 1438858"/>
                <a:gd name="connsiteX9" fmla="*/ 63957 w 1143734"/>
                <a:gd name="connsiteY9" fmla="*/ 347934 h 1438858"/>
                <a:gd name="connsiteX10" fmla="*/ 1000534 w 1143734"/>
                <a:gd name="connsiteY10" fmla="*/ 4447 h 1438858"/>
                <a:gd name="connsiteX0" fmla="*/ 964148 w 1130964"/>
                <a:gd name="connsiteY0" fmla="*/ 4848 h 1427159"/>
                <a:gd name="connsiteX1" fmla="*/ 1062098 w 1130964"/>
                <a:gd name="connsiteY1" fmla="*/ 161893 h 1427159"/>
                <a:gd name="connsiteX2" fmla="*/ 236129 w 1130964"/>
                <a:gd name="connsiteY2" fmla="*/ 462521 h 1427159"/>
                <a:gd name="connsiteX3" fmla="*/ 181246 w 1130964"/>
                <a:gd name="connsiteY3" fmla="*/ 545073 h 1427159"/>
                <a:gd name="connsiteX4" fmla="*/ 181246 w 1130964"/>
                <a:gd name="connsiteY4" fmla="*/ 1397159 h 1427159"/>
                <a:gd name="connsiteX5" fmla="*/ 151246 w 1130964"/>
                <a:gd name="connsiteY5" fmla="*/ 1427159 h 1427159"/>
                <a:gd name="connsiteX6" fmla="*/ 31246 w 1130964"/>
                <a:gd name="connsiteY6" fmla="*/ 1427159 h 1427159"/>
                <a:gd name="connsiteX7" fmla="*/ 1246 w 1130964"/>
                <a:gd name="connsiteY7" fmla="*/ 1397159 h 1427159"/>
                <a:gd name="connsiteX8" fmla="*/ 1246 w 1130964"/>
                <a:gd name="connsiteY8" fmla="*/ 436302 h 1427159"/>
                <a:gd name="connsiteX9" fmla="*/ 63957 w 1130964"/>
                <a:gd name="connsiteY9" fmla="*/ 336235 h 1427159"/>
                <a:gd name="connsiteX10" fmla="*/ 964148 w 1130964"/>
                <a:gd name="connsiteY10" fmla="*/ 4848 h 1427159"/>
                <a:gd name="connsiteX0" fmla="*/ 964148 w 1107347"/>
                <a:gd name="connsiteY0" fmla="*/ 4447 h 1426758"/>
                <a:gd name="connsiteX1" fmla="*/ 1025711 w 1107347"/>
                <a:gd name="connsiteY1" fmla="*/ 173591 h 1426758"/>
                <a:gd name="connsiteX2" fmla="*/ 236129 w 1107347"/>
                <a:gd name="connsiteY2" fmla="*/ 462120 h 1426758"/>
                <a:gd name="connsiteX3" fmla="*/ 181246 w 1107347"/>
                <a:gd name="connsiteY3" fmla="*/ 544672 h 1426758"/>
                <a:gd name="connsiteX4" fmla="*/ 181246 w 1107347"/>
                <a:gd name="connsiteY4" fmla="*/ 1396758 h 1426758"/>
                <a:gd name="connsiteX5" fmla="*/ 151246 w 1107347"/>
                <a:gd name="connsiteY5" fmla="*/ 1426758 h 1426758"/>
                <a:gd name="connsiteX6" fmla="*/ 31246 w 1107347"/>
                <a:gd name="connsiteY6" fmla="*/ 1426758 h 1426758"/>
                <a:gd name="connsiteX7" fmla="*/ 1246 w 1107347"/>
                <a:gd name="connsiteY7" fmla="*/ 1396758 h 1426758"/>
                <a:gd name="connsiteX8" fmla="*/ 1246 w 1107347"/>
                <a:gd name="connsiteY8" fmla="*/ 435901 h 1426758"/>
                <a:gd name="connsiteX9" fmla="*/ 63957 w 1107347"/>
                <a:gd name="connsiteY9" fmla="*/ 335834 h 1426758"/>
                <a:gd name="connsiteX10" fmla="*/ 964148 w 1107347"/>
                <a:gd name="connsiteY10" fmla="*/ 4447 h 1426758"/>
                <a:gd name="connsiteX0" fmla="*/ 964148 w 1113447"/>
                <a:gd name="connsiteY0" fmla="*/ 4381 h 1426692"/>
                <a:gd name="connsiteX1" fmla="*/ 1025711 w 1113447"/>
                <a:gd name="connsiteY1" fmla="*/ 173525 h 1426692"/>
                <a:gd name="connsiteX2" fmla="*/ 236129 w 1113447"/>
                <a:gd name="connsiteY2" fmla="*/ 462054 h 1426692"/>
                <a:gd name="connsiteX3" fmla="*/ 181246 w 1113447"/>
                <a:gd name="connsiteY3" fmla="*/ 544606 h 1426692"/>
                <a:gd name="connsiteX4" fmla="*/ 181246 w 1113447"/>
                <a:gd name="connsiteY4" fmla="*/ 1396692 h 1426692"/>
                <a:gd name="connsiteX5" fmla="*/ 151246 w 1113447"/>
                <a:gd name="connsiteY5" fmla="*/ 1426692 h 1426692"/>
                <a:gd name="connsiteX6" fmla="*/ 31246 w 1113447"/>
                <a:gd name="connsiteY6" fmla="*/ 1426692 h 1426692"/>
                <a:gd name="connsiteX7" fmla="*/ 1246 w 1113447"/>
                <a:gd name="connsiteY7" fmla="*/ 1396692 h 1426692"/>
                <a:gd name="connsiteX8" fmla="*/ 1246 w 1113447"/>
                <a:gd name="connsiteY8" fmla="*/ 435835 h 1426692"/>
                <a:gd name="connsiteX9" fmla="*/ 63957 w 1113447"/>
                <a:gd name="connsiteY9" fmla="*/ 335768 h 1426692"/>
                <a:gd name="connsiteX10" fmla="*/ 964148 w 1113447"/>
                <a:gd name="connsiteY10" fmla="*/ 4381 h 1426692"/>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07517"/>
                <a:gd name="connsiteY0" fmla="*/ 11087 h 1433398"/>
                <a:gd name="connsiteX1" fmla="*/ 1025711 w 1107517"/>
                <a:gd name="connsiteY1" fmla="*/ 180231 h 1433398"/>
                <a:gd name="connsiteX2" fmla="*/ 236129 w 1107517"/>
                <a:gd name="connsiteY2" fmla="*/ 468760 h 1433398"/>
                <a:gd name="connsiteX3" fmla="*/ 181246 w 1107517"/>
                <a:gd name="connsiteY3" fmla="*/ 551312 h 1433398"/>
                <a:gd name="connsiteX4" fmla="*/ 181246 w 1107517"/>
                <a:gd name="connsiteY4" fmla="*/ 1403398 h 1433398"/>
                <a:gd name="connsiteX5" fmla="*/ 151246 w 1107517"/>
                <a:gd name="connsiteY5" fmla="*/ 1433398 h 1433398"/>
                <a:gd name="connsiteX6" fmla="*/ 31246 w 1107517"/>
                <a:gd name="connsiteY6" fmla="*/ 1433398 h 1433398"/>
                <a:gd name="connsiteX7" fmla="*/ 1246 w 1107517"/>
                <a:gd name="connsiteY7" fmla="*/ 1403398 h 1433398"/>
                <a:gd name="connsiteX8" fmla="*/ 1246 w 1107517"/>
                <a:gd name="connsiteY8" fmla="*/ 442541 h 1433398"/>
                <a:gd name="connsiteX9" fmla="*/ 63957 w 1107517"/>
                <a:gd name="connsiteY9" fmla="*/ 342474 h 1433398"/>
                <a:gd name="connsiteX10" fmla="*/ 964148 w 1107517"/>
                <a:gd name="connsiteY10" fmla="*/ 11087 h 1433398"/>
                <a:gd name="connsiteX0" fmla="*/ 964148 w 1164186"/>
                <a:gd name="connsiteY0" fmla="*/ 4489 h 1426800"/>
                <a:gd name="connsiteX1" fmla="*/ 1025711 w 1164186"/>
                <a:gd name="connsiteY1" fmla="*/ 173633 h 1426800"/>
                <a:gd name="connsiteX2" fmla="*/ 236129 w 1164186"/>
                <a:gd name="connsiteY2" fmla="*/ 462162 h 1426800"/>
                <a:gd name="connsiteX3" fmla="*/ 181246 w 1164186"/>
                <a:gd name="connsiteY3" fmla="*/ 544714 h 1426800"/>
                <a:gd name="connsiteX4" fmla="*/ 181246 w 1164186"/>
                <a:gd name="connsiteY4" fmla="*/ 1396800 h 1426800"/>
                <a:gd name="connsiteX5" fmla="*/ 151246 w 1164186"/>
                <a:gd name="connsiteY5" fmla="*/ 1426800 h 1426800"/>
                <a:gd name="connsiteX6" fmla="*/ 31246 w 1164186"/>
                <a:gd name="connsiteY6" fmla="*/ 1426800 h 1426800"/>
                <a:gd name="connsiteX7" fmla="*/ 1246 w 1164186"/>
                <a:gd name="connsiteY7" fmla="*/ 1396800 h 1426800"/>
                <a:gd name="connsiteX8" fmla="*/ 1246 w 1164186"/>
                <a:gd name="connsiteY8" fmla="*/ 435943 h 1426800"/>
                <a:gd name="connsiteX9" fmla="*/ 63957 w 1164186"/>
                <a:gd name="connsiteY9" fmla="*/ 335876 h 1426800"/>
                <a:gd name="connsiteX10" fmla="*/ 964148 w 1164186"/>
                <a:gd name="connsiteY10" fmla="*/ 4489 h 1426800"/>
                <a:gd name="connsiteX0" fmla="*/ 964148 w 1130940"/>
                <a:gd name="connsiteY0" fmla="*/ 3779 h 1426090"/>
                <a:gd name="connsiteX1" fmla="*/ 1025711 w 1130940"/>
                <a:gd name="connsiteY1" fmla="*/ 172923 h 1426090"/>
                <a:gd name="connsiteX2" fmla="*/ 236129 w 1130940"/>
                <a:gd name="connsiteY2" fmla="*/ 461452 h 1426090"/>
                <a:gd name="connsiteX3" fmla="*/ 181246 w 1130940"/>
                <a:gd name="connsiteY3" fmla="*/ 544004 h 1426090"/>
                <a:gd name="connsiteX4" fmla="*/ 181246 w 1130940"/>
                <a:gd name="connsiteY4" fmla="*/ 1396090 h 1426090"/>
                <a:gd name="connsiteX5" fmla="*/ 151246 w 1130940"/>
                <a:gd name="connsiteY5" fmla="*/ 1426090 h 1426090"/>
                <a:gd name="connsiteX6" fmla="*/ 31246 w 1130940"/>
                <a:gd name="connsiteY6" fmla="*/ 1426090 h 1426090"/>
                <a:gd name="connsiteX7" fmla="*/ 1246 w 1130940"/>
                <a:gd name="connsiteY7" fmla="*/ 1396090 h 1426090"/>
                <a:gd name="connsiteX8" fmla="*/ 1246 w 1130940"/>
                <a:gd name="connsiteY8" fmla="*/ 435233 h 1426090"/>
                <a:gd name="connsiteX9" fmla="*/ 63957 w 1130940"/>
                <a:gd name="connsiteY9" fmla="*/ 335166 h 1426090"/>
                <a:gd name="connsiteX10" fmla="*/ 964148 w 1130940"/>
                <a:gd name="connsiteY10" fmla="*/ 3779 h 1426090"/>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102896"/>
                <a:gd name="connsiteY0" fmla="*/ 3895 h 1426206"/>
                <a:gd name="connsiteX1" fmla="*/ 1025711 w 1102896"/>
                <a:gd name="connsiteY1" fmla="*/ 173039 h 1426206"/>
                <a:gd name="connsiteX2" fmla="*/ 236129 w 1102896"/>
                <a:gd name="connsiteY2" fmla="*/ 461568 h 1426206"/>
                <a:gd name="connsiteX3" fmla="*/ 181246 w 1102896"/>
                <a:gd name="connsiteY3" fmla="*/ 544120 h 1426206"/>
                <a:gd name="connsiteX4" fmla="*/ 181246 w 1102896"/>
                <a:gd name="connsiteY4" fmla="*/ 1396206 h 1426206"/>
                <a:gd name="connsiteX5" fmla="*/ 151246 w 1102896"/>
                <a:gd name="connsiteY5" fmla="*/ 1426206 h 1426206"/>
                <a:gd name="connsiteX6" fmla="*/ 31246 w 1102896"/>
                <a:gd name="connsiteY6" fmla="*/ 1426206 h 1426206"/>
                <a:gd name="connsiteX7" fmla="*/ 1246 w 1102896"/>
                <a:gd name="connsiteY7" fmla="*/ 1396206 h 1426206"/>
                <a:gd name="connsiteX8" fmla="*/ 1246 w 1102896"/>
                <a:gd name="connsiteY8" fmla="*/ 435349 h 1426206"/>
                <a:gd name="connsiteX9" fmla="*/ 63957 w 1102896"/>
                <a:gd name="connsiteY9" fmla="*/ 335282 h 1426206"/>
                <a:gd name="connsiteX10" fmla="*/ 964149 w 1102896"/>
                <a:gd name="connsiteY10" fmla="*/ 3895 h 1426206"/>
                <a:gd name="connsiteX0" fmla="*/ 964149 w 1090885"/>
                <a:gd name="connsiteY0" fmla="*/ 5225 h 1427536"/>
                <a:gd name="connsiteX1" fmla="*/ 1025711 w 1090885"/>
                <a:gd name="connsiteY1" fmla="*/ 174369 h 1427536"/>
                <a:gd name="connsiteX2" fmla="*/ 236129 w 1090885"/>
                <a:gd name="connsiteY2" fmla="*/ 462898 h 1427536"/>
                <a:gd name="connsiteX3" fmla="*/ 181246 w 1090885"/>
                <a:gd name="connsiteY3" fmla="*/ 545450 h 1427536"/>
                <a:gd name="connsiteX4" fmla="*/ 181246 w 1090885"/>
                <a:gd name="connsiteY4" fmla="*/ 1397536 h 1427536"/>
                <a:gd name="connsiteX5" fmla="*/ 151246 w 1090885"/>
                <a:gd name="connsiteY5" fmla="*/ 1427536 h 1427536"/>
                <a:gd name="connsiteX6" fmla="*/ 31246 w 1090885"/>
                <a:gd name="connsiteY6" fmla="*/ 1427536 h 1427536"/>
                <a:gd name="connsiteX7" fmla="*/ 1246 w 1090885"/>
                <a:gd name="connsiteY7" fmla="*/ 1397536 h 1427536"/>
                <a:gd name="connsiteX8" fmla="*/ 1246 w 1090885"/>
                <a:gd name="connsiteY8" fmla="*/ 436679 h 1427536"/>
                <a:gd name="connsiteX9" fmla="*/ 63957 w 1090885"/>
                <a:gd name="connsiteY9" fmla="*/ 336612 h 1427536"/>
                <a:gd name="connsiteX10" fmla="*/ 964149 w 1090885"/>
                <a:gd name="connsiteY10" fmla="*/ 5225 h 1427536"/>
                <a:gd name="connsiteX0" fmla="*/ 964149 w 1092274"/>
                <a:gd name="connsiteY0" fmla="*/ 4754 h 1427065"/>
                <a:gd name="connsiteX1" fmla="*/ 1025711 w 1092274"/>
                <a:gd name="connsiteY1" fmla="*/ 173898 h 1427065"/>
                <a:gd name="connsiteX2" fmla="*/ 236129 w 1092274"/>
                <a:gd name="connsiteY2" fmla="*/ 462427 h 1427065"/>
                <a:gd name="connsiteX3" fmla="*/ 181246 w 1092274"/>
                <a:gd name="connsiteY3" fmla="*/ 544979 h 1427065"/>
                <a:gd name="connsiteX4" fmla="*/ 181246 w 1092274"/>
                <a:gd name="connsiteY4" fmla="*/ 1397065 h 1427065"/>
                <a:gd name="connsiteX5" fmla="*/ 151246 w 1092274"/>
                <a:gd name="connsiteY5" fmla="*/ 1427065 h 1427065"/>
                <a:gd name="connsiteX6" fmla="*/ 31246 w 1092274"/>
                <a:gd name="connsiteY6" fmla="*/ 1427065 h 1427065"/>
                <a:gd name="connsiteX7" fmla="*/ 1246 w 1092274"/>
                <a:gd name="connsiteY7" fmla="*/ 1397065 h 1427065"/>
                <a:gd name="connsiteX8" fmla="*/ 1246 w 1092274"/>
                <a:gd name="connsiteY8" fmla="*/ 436208 h 1427065"/>
                <a:gd name="connsiteX9" fmla="*/ 63957 w 1092274"/>
                <a:gd name="connsiteY9" fmla="*/ 336141 h 1427065"/>
                <a:gd name="connsiteX10" fmla="*/ 964149 w 1092274"/>
                <a:gd name="connsiteY10" fmla="*/ 4754 h 142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92274" h="1427065">
                  <a:moveTo>
                    <a:pt x="964149" y="4754"/>
                  </a:moveTo>
                  <a:cubicBezTo>
                    <a:pt x="1082968" y="-27575"/>
                    <a:pt x="1150211" y="113390"/>
                    <a:pt x="1025711" y="173898"/>
                  </a:cubicBezTo>
                  <a:cubicBezTo>
                    <a:pt x="901211" y="234406"/>
                    <a:pt x="499323" y="366251"/>
                    <a:pt x="236129" y="462427"/>
                  </a:cubicBezTo>
                  <a:cubicBezTo>
                    <a:pt x="179429" y="483349"/>
                    <a:pt x="175905" y="497629"/>
                    <a:pt x="181246" y="544979"/>
                  </a:cubicBezTo>
                  <a:lnTo>
                    <a:pt x="181246" y="1397065"/>
                  </a:lnTo>
                  <a:cubicBezTo>
                    <a:pt x="181246" y="1413634"/>
                    <a:pt x="167815" y="1427065"/>
                    <a:pt x="151246" y="1427065"/>
                  </a:cubicBezTo>
                  <a:lnTo>
                    <a:pt x="31246" y="1427065"/>
                  </a:lnTo>
                  <a:cubicBezTo>
                    <a:pt x="14677" y="1427065"/>
                    <a:pt x="1246" y="1413634"/>
                    <a:pt x="1246" y="1397065"/>
                  </a:cubicBezTo>
                  <a:lnTo>
                    <a:pt x="1246" y="436208"/>
                  </a:lnTo>
                  <a:cubicBezTo>
                    <a:pt x="-3708" y="403124"/>
                    <a:pt x="3957" y="355000"/>
                    <a:pt x="63957" y="336141"/>
                  </a:cubicBezTo>
                  <a:cubicBezTo>
                    <a:pt x="364021" y="225679"/>
                    <a:pt x="845330" y="37083"/>
                    <a:pt x="964149" y="4754"/>
                  </a:cubicBezTo>
                  <a:close/>
                </a:path>
              </a:pathLst>
            </a:cu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nvGrpSpPr>
            <p:cNvPr id="17" name="Gruppieren 16">
              <a:extLst>
                <a:ext uri="{FF2B5EF4-FFF2-40B4-BE49-F238E27FC236}">
                  <a16:creationId xmlns:a16="http://schemas.microsoft.com/office/drawing/2014/main" id="{C2AA0270-2ECD-2593-6D8A-C463D0384340}"/>
                </a:ext>
              </a:extLst>
            </p:cNvPr>
            <p:cNvGrpSpPr/>
            <p:nvPr/>
          </p:nvGrpSpPr>
          <p:grpSpPr>
            <a:xfrm>
              <a:off x="4328834" y="3719768"/>
              <a:ext cx="295616" cy="311414"/>
              <a:chOff x="989763" y="4094777"/>
              <a:chExt cx="587720" cy="619129"/>
            </a:xfrm>
          </p:grpSpPr>
          <p:sp>
            <p:nvSpPr>
              <p:cNvPr id="23" name="Ellipse 22">
                <a:extLst>
                  <a:ext uri="{FF2B5EF4-FFF2-40B4-BE49-F238E27FC236}">
                    <a16:creationId xmlns:a16="http://schemas.microsoft.com/office/drawing/2014/main" id="{93FD0E36-E81E-DC8A-EDE9-63D6BC0E3360}"/>
                  </a:ext>
                </a:extLst>
              </p:cNvPr>
              <p:cNvSpPr/>
              <p:nvPr/>
            </p:nvSpPr>
            <p:spPr>
              <a:xfrm rot="19103717">
                <a:off x="1194519" y="4287757"/>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4" name="Ellipse 23">
                <a:extLst>
                  <a:ext uri="{FF2B5EF4-FFF2-40B4-BE49-F238E27FC236}">
                    <a16:creationId xmlns:a16="http://schemas.microsoft.com/office/drawing/2014/main" id="{0D1AD100-CE76-96F7-659A-03AB146C1EAC}"/>
                  </a:ext>
                </a:extLst>
              </p:cNvPr>
              <p:cNvSpPr/>
              <p:nvPr/>
            </p:nvSpPr>
            <p:spPr>
              <a:xfrm rot="19103717">
                <a:off x="1399298" y="4105916"/>
                <a:ext cx="178185" cy="42614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5" name="Ellipse 24">
                <a:extLst>
                  <a:ext uri="{FF2B5EF4-FFF2-40B4-BE49-F238E27FC236}">
                    <a16:creationId xmlns:a16="http://schemas.microsoft.com/office/drawing/2014/main" id="{59F26329-1E26-8000-1D85-9864F0CD513D}"/>
                  </a:ext>
                </a:extLst>
              </p:cNvPr>
              <p:cNvSpPr/>
              <p:nvPr/>
            </p:nvSpPr>
            <p:spPr>
              <a:xfrm rot="19103717">
                <a:off x="1281897" y="4192911"/>
                <a:ext cx="178185" cy="41777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dirty="0"/>
              </a:p>
            </p:txBody>
          </p:sp>
          <p:sp>
            <p:nvSpPr>
              <p:cNvPr id="26" name="Ellipse 25">
                <a:extLst>
                  <a:ext uri="{FF2B5EF4-FFF2-40B4-BE49-F238E27FC236}">
                    <a16:creationId xmlns:a16="http://schemas.microsoft.com/office/drawing/2014/main" id="{A1102B39-6679-B337-1B3A-A6D54847F1F3}"/>
                  </a:ext>
                </a:extLst>
              </p:cNvPr>
              <p:cNvSpPr/>
              <p:nvPr/>
            </p:nvSpPr>
            <p:spPr>
              <a:xfrm rot="19103717">
                <a:off x="989763" y="4094777"/>
                <a:ext cx="476755" cy="2796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nvGrpSpPr>
            <p:cNvPr id="18" name="Gruppieren 17">
              <a:extLst>
                <a:ext uri="{FF2B5EF4-FFF2-40B4-BE49-F238E27FC236}">
                  <a16:creationId xmlns:a16="http://schemas.microsoft.com/office/drawing/2014/main" id="{3425F52B-6444-AE3B-096A-D78E0AC5565A}"/>
                </a:ext>
              </a:extLst>
            </p:cNvPr>
            <p:cNvGrpSpPr>
              <a:grpSpLocks noChangeAspect="1"/>
            </p:cNvGrpSpPr>
            <p:nvPr/>
          </p:nvGrpSpPr>
          <p:grpSpPr>
            <a:xfrm rot="1653794">
              <a:off x="5453430" y="3188866"/>
              <a:ext cx="228364" cy="288000"/>
              <a:chOff x="7637324" y="1642394"/>
              <a:chExt cx="456580" cy="575812"/>
            </a:xfrm>
            <a:solidFill>
              <a:schemeClr val="bg1"/>
            </a:solidFill>
          </p:grpSpPr>
          <p:sp>
            <p:nvSpPr>
              <p:cNvPr id="19" name="Ellipse 18">
                <a:extLst>
                  <a:ext uri="{FF2B5EF4-FFF2-40B4-BE49-F238E27FC236}">
                    <a16:creationId xmlns:a16="http://schemas.microsoft.com/office/drawing/2014/main" id="{435213D3-1674-3F1E-1221-B17B4FDAC186}"/>
                  </a:ext>
                </a:extLst>
              </p:cNvPr>
              <p:cNvSpPr/>
              <p:nvPr/>
            </p:nvSpPr>
            <p:spPr>
              <a:xfrm rot="14944526">
                <a:off x="7811529" y="1853768"/>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0" name="Ellipse 19">
                <a:extLst>
                  <a:ext uri="{FF2B5EF4-FFF2-40B4-BE49-F238E27FC236}">
                    <a16:creationId xmlns:a16="http://schemas.microsoft.com/office/drawing/2014/main" id="{B03A5FE9-40FA-C16A-24E2-5358868E0330}"/>
                  </a:ext>
                </a:extLst>
              </p:cNvPr>
              <p:cNvSpPr/>
              <p:nvPr/>
            </p:nvSpPr>
            <p:spPr>
              <a:xfrm rot="14012652">
                <a:off x="7791736" y="1518412"/>
                <a:ext cx="178185" cy="42615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1" name="Ellipse 20">
                <a:extLst>
                  <a:ext uri="{FF2B5EF4-FFF2-40B4-BE49-F238E27FC236}">
                    <a16:creationId xmlns:a16="http://schemas.microsoft.com/office/drawing/2014/main" id="{1DF15BC5-EFB0-15E7-123B-B220BBED9385}"/>
                  </a:ext>
                </a:extLst>
              </p:cNvPr>
              <p:cNvSpPr/>
              <p:nvPr/>
            </p:nvSpPr>
            <p:spPr>
              <a:xfrm rot="14944526">
                <a:off x="7753645" y="1735552"/>
                <a:ext cx="178185" cy="360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sp>
            <p:nvSpPr>
              <p:cNvPr id="22" name="Ellipse 21">
                <a:extLst>
                  <a:ext uri="{FF2B5EF4-FFF2-40B4-BE49-F238E27FC236}">
                    <a16:creationId xmlns:a16="http://schemas.microsoft.com/office/drawing/2014/main" id="{707EF731-5A6F-8C47-6C9D-8E074F68D79E}"/>
                  </a:ext>
                </a:extLst>
              </p:cNvPr>
              <p:cNvSpPr/>
              <p:nvPr/>
            </p:nvSpPr>
            <p:spPr>
              <a:xfrm rot="14944526">
                <a:off x="7538770" y="1840005"/>
                <a:ext cx="476755" cy="279648"/>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algn="ctr"/>
                <a:endParaRPr lang="de-DE" sz="1662"/>
              </a:p>
            </p:txBody>
          </p:sp>
        </p:grpSp>
      </p:grpSp>
      <p:sp>
        <p:nvSpPr>
          <p:cNvPr id="38" name="Inhaltsplatzhalter 2">
            <a:extLst>
              <a:ext uri="{FF2B5EF4-FFF2-40B4-BE49-F238E27FC236}">
                <a16:creationId xmlns:a16="http://schemas.microsoft.com/office/drawing/2014/main" id="{E30662AC-0629-C4C6-A08D-6C8A4F8FF0E8}"/>
              </a:ext>
            </a:extLst>
          </p:cNvPr>
          <p:cNvSpPr txBox="1">
            <a:spLocks/>
          </p:cNvSpPr>
          <p:nvPr/>
        </p:nvSpPr>
        <p:spPr>
          <a:xfrm>
            <a:off x="1671709" y="4238536"/>
            <a:ext cx="7200000" cy="633142"/>
          </a:xfrm>
          <a:prstGeom prst="rect">
            <a:avLst/>
          </a:prstGeom>
        </p:spPr>
        <p:txBody>
          <a:bodyPr vert="horz" wrap="square" lIns="91440" tIns="45720" rIns="91440" bIns="4572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t>Klicke den Infobutton für weitere Informationen und Beispiele.</a:t>
            </a:r>
          </a:p>
        </p:txBody>
      </p:sp>
      <p:sp>
        <p:nvSpPr>
          <p:cNvPr id="39" name="Interaktive Schaltfläche: Informationen abrufen 38">
            <a:hlinkClick r:id="rId3" action="ppaction://hlinksldjump" highlightClick="1"/>
            <a:extLst>
              <a:ext uri="{FF2B5EF4-FFF2-40B4-BE49-F238E27FC236}">
                <a16:creationId xmlns:a16="http://schemas.microsoft.com/office/drawing/2014/main" id="{F69680D5-34CA-A1B1-673D-7A8B000C8258}"/>
              </a:ext>
            </a:extLst>
          </p:cNvPr>
          <p:cNvSpPr/>
          <p:nvPr/>
        </p:nvSpPr>
        <p:spPr>
          <a:xfrm>
            <a:off x="8092573" y="4980549"/>
            <a:ext cx="900000" cy="900000"/>
          </a:xfrm>
          <a:prstGeom prst="actionButtonInformation">
            <a:avLst/>
          </a:prstGeom>
          <a:solidFill>
            <a:srgbClr val="00B050"/>
          </a:solidFill>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endParaRPr lang="de-DE"/>
          </a:p>
        </p:txBody>
      </p:sp>
      <p:pic>
        <p:nvPicPr>
          <p:cNvPr id="41" name="Grafik 40" descr="Stadt mit einfarbiger Füllung">
            <a:extLst>
              <a:ext uri="{FF2B5EF4-FFF2-40B4-BE49-F238E27FC236}">
                <a16:creationId xmlns:a16="http://schemas.microsoft.com/office/drawing/2014/main" id="{A820BF18-CB56-0B1D-90F9-E9CAE5AFF1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14037" y="2162264"/>
            <a:ext cx="914400" cy="914400"/>
          </a:xfrm>
          <a:prstGeom prst="rect">
            <a:avLst/>
          </a:prstGeom>
        </p:spPr>
      </p:pic>
    </p:spTree>
    <p:extLst>
      <p:ext uri="{BB962C8B-B14F-4D97-AF65-F5344CB8AC3E}">
        <p14:creationId xmlns:p14="http://schemas.microsoft.com/office/powerpoint/2010/main" val="1954158446"/>
      </p:ext>
    </p:extLst>
  </p:cSld>
  <p:clrMapOvr>
    <a:masterClrMapping/>
  </p:clrMapOvr>
</p:sld>
</file>

<file path=ppt/theme/theme1.xml><?xml version="1.0" encoding="utf-8"?>
<a:theme xmlns:a="http://schemas.openxmlformats.org/drawingml/2006/main" name="1_Titel">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752</Words>
  <Application>Microsoft Office PowerPoint</Application>
  <PresentationFormat>A4-Papier (210 x 297 mm)</PresentationFormat>
  <Paragraphs>97</Paragraphs>
  <Slides>17</Slides>
  <Notes>0</Notes>
  <HiddenSlides>0</HiddenSlides>
  <MMClips>0</MMClips>
  <ScaleCrop>false</ScaleCrop>
  <HeadingPairs>
    <vt:vector size="6" baseType="variant">
      <vt:variant>
        <vt:lpstr>Verwendete Schriftarten</vt:lpstr>
      </vt:variant>
      <vt:variant>
        <vt:i4>2</vt:i4>
      </vt:variant>
      <vt:variant>
        <vt:lpstr>Design</vt:lpstr>
      </vt:variant>
      <vt:variant>
        <vt:i4>3</vt:i4>
      </vt:variant>
      <vt:variant>
        <vt:lpstr>Folientitel</vt:lpstr>
      </vt:variant>
      <vt:variant>
        <vt:i4>17</vt:i4>
      </vt:variant>
    </vt:vector>
  </HeadingPairs>
  <TitlesOfParts>
    <vt:vector size="22" baseType="lpstr">
      <vt:lpstr>Arial</vt:lpstr>
      <vt:lpstr>Calibri</vt:lpstr>
      <vt:lpstr>1_Titel</vt:lpstr>
      <vt:lpstr>2_Aufgaben</vt:lpstr>
      <vt:lpstr>3_Rueckseiten</vt:lpstr>
      <vt:lpstr>Nachhaltigkeit bewerten</vt:lpstr>
      <vt:lpstr>Nachhaltigkeit, was ist das?</vt:lpstr>
      <vt:lpstr>Am Ende dieser Präsentation kannst du…</vt:lpstr>
      <vt:lpstr>Information</vt:lpstr>
      <vt:lpstr>Kriterium 1 von 6</vt:lpstr>
      <vt:lpstr>Kriterium 2 von 6</vt:lpstr>
      <vt:lpstr>Kriterium 3 von 6</vt:lpstr>
      <vt:lpstr>Kriterium 4 von 6</vt:lpstr>
      <vt:lpstr>Kriterium 5 von 6</vt:lpstr>
      <vt:lpstr>Kriterium 6 von 6</vt:lpstr>
      <vt:lpstr>Visualisierung</vt:lpstr>
      <vt:lpstr>Kriterium 1 von 6</vt:lpstr>
      <vt:lpstr>Kriterium 2 von 6</vt:lpstr>
      <vt:lpstr>Kriterium 3 von 6</vt:lpstr>
      <vt:lpstr>Kriterium 4 von 6</vt:lpstr>
      <vt:lpstr>Kriterium 5 von 6</vt:lpstr>
      <vt:lpstr>Kriterium 6 von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Werner, Paula</cp:lastModifiedBy>
  <cp:revision>114</cp:revision>
  <cp:lastPrinted>2017-06-30T10:25:24Z</cp:lastPrinted>
  <dcterms:created xsi:type="dcterms:W3CDTF">2016-04-13T08:36:10Z</dcterms:created>
  <dcterms:modified xsi:type="dcterms:W3CDTF">2023-11-30T13:36:45Z</dcterms:modified>
  <cp:contentStatus/>
</cp:coreProperties>
</file>