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21"/>
  </p:notesMasterIdLst>
  <p:sldIdLst>
    <p:sldId id="256" r:id="rId4"/>
    <p:sldId id="257" r:id="rId5"/>
    <p:sldId id="260" r:id="rId6"/>
    <p:sldId id="275" r:id="rId7"/>
    <p:sldId id="262" r:id="rId8"/>
    <p:sldId id="276" r:id="rId9"/>
    <p:sldId id="278" r:id="rId10"/>
    <p:sldId id="279" r:id="rId11"/>
    <p:sldId id="280" r:id="rId12"/>
    <p:sldId id="281" r:id="rId13"/>
    <p:sldId id="277" r:id="rId14"/>
    <p:sldId id="282" r:id="rId15"/>
    <p:sldId id="283" r:id="rId16"/>
    <p:sldId id="284" r:id="rId17"/>
    <p:sldId id="285" r:id="rId18"/>
    <p:sldId id="286" r:id="rId19"/>
    <p:sldId id="287" r:id="rId20"/>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80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0379" autoAdjust="0"/>
  </p:normalViewPr>
  <p:slideViewPr>
    <p:cSldViewPr snapToGrid="0" showGuides="1">
      <p:cViewPr varScale="1">
        <p:scale>
          <a:sx n="84" d="100"/>
          <a:sy n="84" d="100"/>
        </p:scale>
        <p:origin x="74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6/11/relationships/changesInfo" Target="changesInfos/changesInfo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ner, Paula" userId="08308202-ab6f-4e2f-b2a2-31e20cc9148a" providerId="ADAL" clId="{A8681A49-5078-4390-8F0A-C160320B902E}"/>
    <pc:docChg chg="modSld">
      <pc:chgData name="Werner, Paula" userId="08308202-ab6f-4e2f-b2a2-31e20cc9148a" providerId="ADAL" clId="{A8681A49-5078-4390-8F0A-C160320B902E}" dt="2023-11-30T13:36:59.085" v="135" actId="20577"/>
      <pc:docMkLst>
        <pc:docMk/>
      </pc:docMkLst>
      <pc:sldChg chg="modSp mod">
        <pc:chgData name="Werner, Paula" userId="08308202-ab6f-4e2f-b2a2-31e20cc9148a" providerId="ADAL" clId="{A8681A49-5078-4390-8F0A-C160320B902E}" dt="2023-11-30T13:30:19.125" v="17" actId="20577"/>
        <pc:sldMkLst>
          <pc:docMk/>
          <pc:sldMk cId="4098800802" sldId="275"/>
        </pc:sldMkLst>
        <pc:spChg chg="mod">
          <ac:chgData name="Werner, Paula" userId="08308202-ab6f-4e2f-b2a2-31e20cc9148a" providerId="ADAL" clId="{A8681A49-5078-4390-8F0A-C160320B902E}" dt="2023-11-30T13:30:19.125" v="17" actId="20577"/>
          <ac:spMkLst>
            <pc:docMk/>
            <pc:sldMk cId="4098800802" sldId="275"/>
            <ac:spMk id="3" creationId="{00000000-0000-0000-0000-000000000000}"/>
          </ac:spMkLst>
        </pc:spChg>
      </pc:sldChg>
      <pc:sldChg chg="modSp mod">
        <pc:chgData name="Werner, Paula" userId="08308202-ab6f-4e2f-b2a2-31e20cc9148a" providerId="ADAL" clId="{A8681A49-5078-4390-8F0A-C160320B902E}" dt="2023-11-30T13:36:59.085" v="135" actId="20577"/>
        <pc:sldMkLst>
          <pc:docMk/>
          <pc:sldMk cId="1230811489" sldId="277"/>
        </pc:sldMkLst>
        <pc:spChg chg="mod">
          <ac:chgData name="Werner, Paula" userId="08308202-ab6f-4e2f-b2a2-31e20cc9148a" providerId="ADAL" clId="{A8681A49-5078-4390-8F0A-C160320B902E}" dt="2023-11-30T13:36:59.085" v="135" actId="20577"/>
          <ac:spMkLst>
            <pc:docMk/>
            <pc:sldMk cId="1230811489" sldId="277"/>
            <ac:spMk id="6" creationId="{AEC4850A-F868-F2BD-4007-3FADC247CE77}"/>
          </ac:spMkLst>
        </pc:spChg>
      </pc:sldChg>
      <pc:sldChg chg="modSp mod">
        <pc:chgData name="Werner, Paula" userId="08308202-ab6f-4e2f-b2a2-31e20cc9148a" providerId="ADAL" clId="{A8681A49-5078-4390-8F0A-C160320B902E}" dt="2023-11-30T13:31:38.516" v="27" actId="20577"/>
        <pc:sldMkLst>
          <pc:docMk/>
          <pc:sldMk cId="3526614867" sldId="283"/>
        </pc:sldMkLst>
        <pc:spChg chg="mod">
          <ac:chgData name="Werner, Paula" userId="08308202-ab6f-4e2f-b2a2-31e20cc9148a" providerId="ADAL" clId="{A8681A49-5078-4390-8F0A-C160320B902E}" dt="2023-11-30T13:31:38.516" v="27" actId="20577"/>
          <ac:spMkLst>
            <pc:docMk/>
            <pc:sldMk cId="3526614867" sldId="283"/>
            <ac:spMk id="3" creationId="{00000000-0000-0000-0000-000000000000}"/>
          </ac:spMkLst>
        </pc:spChg>
      </pc:sldChg>
      <pc:sldChg chg="modSp mod">
        <pc:chgData name="Werner, Paula" userId="08308202-ab6f-4e2f-b2a2-31e20cc9148a" providerId="ADAL" clId="{A8681A49-5078-4390-8F0A-C160320B902E}" dt="2023-11-30T13:34:23.479" v="34" actId="20577"/>
        <pc:sldMkLst>
          <pc:docMk/>
          <pc:sldMk cId="4020698807" sldId="286"/>
        </pc:sldMkLst>
        <pc:spChg chg="mod">
          <ac:chgData name="Werner, Paula" userId="08308202-ab6f-4e2f-b2a2-31e20cc9148a" providerId="ADAL" clId="{A8681A49-5078-4390-8F0A-C160320B902E}" dt="2023-11-30T13:34:23.479" v="34" actId="20577"/>
          <ac:spMkLst>
            <pc:docMk/>
            <pc:sldMk cId="4020698807" sldId="286"/>
            <ac:spMk id="3" creationId="{00000000-0000-0000-0000-000000000000}"/>
          </ac:spMkLst>
        </pc:spChg>
      </pc:sldChg>
    </pc:docChg>
  </pc:docChgLst>
  <pc:docChgLst>
    <pc:chgData name="Werner, Paula" userId="08308202-ab6f-4e2f-b2a2-31e20cc9148a" providerId="ADAL" clId="{6295CEDF-EBE8-47A8-AB8B-8CA9790A9B68}"/>
    <pc:docChg chg="undo custSel addSld delSld modSld sldOrd modShowInfo">
      <pc:chgData name="Werner, Paula" userId="08308202-ab6f-4e2f-b2a2-31e20cc9148a" providerId="ADAL" clId="{6295CEDF-EBE8-47A8-AB8B-8CA9790A9B68}" dt="2023-08-22T16:40:40.452" v="4104" actId="1076"/>
      <pc:docMkLst>
        <pc:docMk/>
      </pc:docMkLst>
      <pc:sldChg chg="addSp modSp mod">
        <pc:chgData name="Werner, Paula" userId="08308202-ab6f-4e2f-b2a2-31e20cc9148a" providerId="ADAL" clId="{6295CEDF-EBE8-47A8-AB8B-8CA9790A9B68}" dt="2023-08-22T16:40:40.452" v="4104" actId="1076"/>
        <pc:sldMkLst>
          <pc:docMk/>
          <pc:sldMk cId="3380912827" sldId="256"/>
        </pc:sldMkLst>
        <pc:picChg chg="add mod">
          <ac:chgData name="Werner, Paula" userId="08308202-ab6f-4e2f-b2a2-31e20cc9148a" providerId="ADAL" clId="{6295CEDF-EBE8-47A8-AB8B-8CA9790A9B68}" dt="2023-08-22T16:40:40.452" v="4104" actId="1076"/>
          <ac:picMkLst>
            <pc:docMk/>
            <pc:sldMk cId="3380912827" sldId="256"/>
            <ac:picMk id="5" creationId="{9403489A-0A87-DC67-1AB7-934A033C5109}"/>
          </ac:picMkLst>
        </pc:picChg>
        <pc:picChg chg="add mod">
          <ac:chgData name="Werner, Paula" userId="08308202-ab6f-4e2f-b2a2-31e20cc9148a" providerId="ADAL" clId="{6295CEDF-EBE8-47A8-AB8B-8CA9790A9B68}" dt="2023-08-22T16:40:34.974" v="4103" actId="1076"/>
          <ac:picMkLst>
            <pc:docMk/>
            <pc:sldMk cId="3380912827" sldId="256"/>
            <ac:picMk id="6" creationId="{9C1BE70C-17B4-F507-0C70-7F6E1D0A970B}"/>
          </ac:picMkLst>
        </pc:picChg>
        <pc:picChg chg="add mod">
          <ac:chgData name="Werner, Paula" userId="08308202-ab6f-4e2f-b2a2-31e20cc9148a" providerId="ADAL" clId="{6295CEDF-EBE8-47A8-AB8B-8CA9790A9B68}" dt="2023-08-22T16:40:28.986" v="4102" actId="1076"/>
          <ac:picMkLst>
            <pc:docMk/>
            <pc:sldMk cId="3380912827" sldId="256"/>
            <ac:picMk id="7" creationId="{FB1ACC32-9D70-31E3-3416-CFD05E983C90}"/>
          </ac:picMkLst>
        </pc:picChg>
        <pc:picChg chg="add mod">
          <ac:chgData name="Werner, Paula" userId="08308202-ab6f-4e2f-b2a2-31e20cc9148a" providerId="ADAL" clId="{6295CEDF-EBE8-47A8-AB8B-8CA9790A9B68}" dt="2023-08-22T16:40:12.952" v="4100" actId="1076"/>
          <ac:picMkLst>
            <pc:docMk/>
            <pc:sldMk cId="3380912827" sldId="256"/>
            <ac:picMk id="8" creationId="{16E60527-26B6-F52D-754B-190BA445A789}"/>
          </ac:picMkLst>
        </pc:picChg>
        <pc:picChg chg="add mod">
          <ac:chgData name="Werner, Paula" userId="08308202-ab6f-4e2f-b2a2-31e20cc9148a" providerId="ADAL" clId="{6295CEDF-EBE8-47A8-AB8B-8CA9790A9B68}" dt="2023-08-22T16:40:20.555" v="4101" actId="1076"/>
          <ac:picMkLst>
            <pc:docMk/>
            <pc:sldMk cId="3380912827" sldId="256"/>
            <ac:picMk id="9" creationId="{06DA56C5-D671-E0B3-1133-D43C45290252}"/>
          </ac:picMkLst>
        </pc:picChg>
        <pc:picChg chg="add mod">
          <ac:chgData name="Werner, Paula" userId="08308202-ab6f-4e2f-b2a2-31e20cc9148a" providerId="ADAL" clId="{6295CEDF-EBE8-47A8-AB8B-8CA9790A9B68}" dt="2023-08-22T16:39:55.443" v="4097" actId="1076"/>
          <ac:picMkLst>
            <pc:docMk/>
            <pc:sldMk cId="3380912827" sldId="256"/>
            <ac:picMk id="10" creationId="{BD3A9118-A487-2F31-125B-5A1AB65CEADC}"/>
          </ac:picMkLst>
        </pc:picChg>
      </pc:sldChg>
      <pc:sldChg chg="modSp mod">
        <pc:chgData name="Werner, Paula" userId="08308202-ab6f-4e2f-b2a2-31e20cc9148a" providerId="ADAL" clId="{6295CEDF-EBE8-47A8-AB8B-8CA9790A9B68}" dt="2023-08-22T16:38:07.885" v="4081" actId="14100"/>
        <pc:sldMkLst>
          <pc:docMk/>
          <pc:sldMk cId="2731102083" sldId="257"/>
        </pc:sldMkLst>
        <pc:spChg chg="mod">
          <ac:chgData name="Werner, Paula" userId="08308202-ab6f-4e2f-b2a2-31e20cc9148a" providerId="ADAL" clId="{6295CEDF-EBE8-47A8-AB8B-8CA9790A9B68}" dt="2023-08-22T16:38:07.885" v="4081" actId="14100"/>
          <ac:spMkLst>
            <pc:docMk/>
            <pc:sldMk cId="2731102083" sldId="257"/>
            <ac:spMk id="3" creationId="{00000000-0000-0000-0000-000000000000}"/>
          </ac:spMkLst>
        </pc:spChg>
      </pc:sldChg>
      <pc:sldChg chg="modSp mod">
        <pc:chgData name="Werner, Paula" userId="08308202-ab6f-4e2f-b2a2-31e20cc9148a" providerId="ADAL" clId="{6295CEDF-EBE8-47A8-AB8B-8CA9790A9B68}" dt="2023-08-22T16:39:18.403" v="4091" actId="14100"/>
        <pc:sldMkLst>
          <pc:docMk/>
          <pc:sldMk cId="1669786990" sldId="260"/>
        </pc:sldMkLst>
        <pc:spChg chg="mod">
          <ac:chgData name="Werner, Paula" userId="08308202-ab6f-4e2f-b2a2-31e20cc9148a" providerId="ADAL" clId="{6295CEDF-EBE8-47A8-AB8B-8CA9790A9B68}" dt="2023-08-22T16:39:18.403" v="4091" actId="14100"/>
          <ac:spMkLst>
            <pc:docMk/>
            <pc:sldMk cId="1669786990" sldId="260"/>
            <ac:spMk id="3" creationId="{00000000-0000-0000-0000-000000000000}"/>
          </ac:spMkLst>
        </pc:spChg>
      </pc:sldChg>
      <pc:sldChg chg="addSp delSp modSp mod">
        <pc:chgData name="Werner, Paula" userId="08308202-ab6f-4e2f-b2a2-31e20cc9148a" providerId="ADAL" clId="{6295CEDF-EBE8-47A8-AB8B-8CA9790A9B68}" dt="2023-08-22T15:34:05.253" v="412" actId="1076"/>
        <pc:sldMkLst>
          <pc:docMk/>
          <pc:sldMk cId="3977440179" sldId="262"/>
        </pc:sldMkLst>
        <pc:spChg chg="mod">
          <ac:chgData name="Werner, Paula" userId="08308202-ab6f-4e2f-b2a2-31e20cc9148a" providerId="ADAL" clId="{6295CEDF-EBE8-47A8-AB8B-8CA9790A9B68}" dt="2023-08-22T15:19:23.463" v="325" actId="14100"/>
          <ac:spMkLst>
            <pc:docMk/>
            <pc:sldMk cId="3977440179" sldId="262"/>
            <ac:spMk id="3" creationId="{00000000-0000-0000-0000-000000000000}"/>
          </ac:spMkLst>
        </pc:spChg>
        <pc:spChg chg="add del mod">
          <ac:chgData name="Werner, Paula" userId="08308202-ab6f-4e2f-b2a2-31e20cc9148a" providerId="ADAL" clId="{6295CEDF-EBE8-47A8-AB8B-8CA9790A9B68}" dt="2023-08-22T15:14:46.034" v="229" actId="478"/>
          <ac:spMkLst>
            <pc:docMk/>
            <pc:sldMk cId="3977440179" sldId="262"/>
            <ac:spMk id="13" creationId="{A1C2E7C0-D155-7C48-E0FC-580D83537047}"/>
          </ac:spMkLst>
        </pc:spChg>
        <pc:spChg chg="add del mod">
          <ac:chgData name="Werner, Paula" userId="08308202-ab6f-4e2f-b2a2-31e20cc9148a" providerId="ADAL" clId="{6295CEDF-EBE8-47A8-AB8B-8CA9790A9B68}" dt="2023-08-22T15:14:15.705" v="215" actId="478"/>
          <ac:spMkLst>
            <pc:docMk/>
            <pc:sldMk cId="3977440179" sldId="262"/>
            <ac:spMk id="14" creationId="{396BD16F-8441-9403-1761-45FF428EEA5A}"/>
          </ac:spMkLst>
        </pc:spChg>
        <pc:spChg chg="mod">
          <ac:chgData name="Werner, Paula" userId="08308202-ab6f-4e2f-b2a2-31e20cc9148a" providerId="ADAL" clId="{6295CEDF-EBE8-47A8-AB8B-8CA9790A9B68}" dt="2023-08-22T15:16:21.842" v="230"/>
          <ac:spMkLst>
            <pc:docMk/>
            <pc:sldMk cId="3977440179" sldId="262"/>
            <ac:spMk id="18" creationId="{DF6DF5E6-7943-904C-346A-27F846AF2A3E}"/>
          </ac:spMkLst>
        </pc:spChg>
        <pc:spChg chg="mod">
          <ac:chgData name="Werner, Paula" userId="08308202-ab6f-4e2f-b2a2-31e20cc9148a" providerId="ADAL" clId="{6295CEDF-EBE8-47A8-AB8B-8CA9790A9B68}" dt="2023-08-22T15:16:21.842" v="230"/>
          <ac:spMkLst>
            <pc:docMk/>
            <pc:sldMk cId="3977440179" sldId="262"/>
            <ac:spMk id="19" creationId="{2C1849EB-C61E-F9B1-E668-8C0F9E050B83}"/>
          </ac:spMkLst>
        </pc:spChg>
        <pc:spChg chg="mod">
          <ac:chgData name="Werner, Paula" userId="08308202-ab6f-4e2f-b2a2-31e20cc9148a" providerId="ADAL" clId="{6295CEDF-EBE8-47A8-AB8B-8CA9790A9B68}" dt="2023-08-22T15:16:21.842" v="230"/>
          <ac:spMkLst>
            <pc:docMk/>
            <pc:sldMk cId="3977440179" sldId="262"/>
            <ac:spMk id="20" creationId="{B0E239A5-69AD-0E92-BB11-F70E93AB751F}"/>
          </ac:spMkLst>
        </pc:spChg>
        <pc:spChg chg="mod">
          <ac:chgData name="Werner, Paula" userId="08308202-ab6f-4e2f-b2a2-31e20cc9148a" providerId="ADAL" clId="{6295CEDF-EBE8-47A8-AB8B-8CA9790A9B68}" dt="2023-08-22T15:16:21.842" v="230"/>
          <ac:spMkLst>
            <pc:docMk/>
            <pc:sldMk cId="3977440179" sldId="262"/>
            <ac:spMk id="21" creationId="{956FAE76-2BEF-635E-486D-3B2536100B30}"/>
          </ac:spMkLst>
        </pc:spChg>
        <pc:spChg chg="mod">
          <ac:chgData name="Werner, Paula" userId="08308202-ab6f-4e2f-b2a2-31e20cc9148a" providerId="ADAL" clId="{6295CEDF-EBE8-47A8-AB8B-8CA9790A9B68}" dt="2023-08-22T15:16:21.842" v="230"/>
          <ac:spMkLst>
            <pc:docMk/>
            <pc:sldMk cId="3977440179" sldId="262"/>
            <ac:spMk id="22" creationId="{D1A196A9-8D64-CC6F-7BAE-C8E0CC87E3A9}"/>
          </ac:spMkLst>
        </pc:spChg>
        <pc:spChg chg="mod">
          <ac:chgData name="Werner, Paula" userId="08308202-ab6f-4e2f-b2a2-31e20cc9148a" providerId="ADAL" clId="{6295CEDF-EBE8-47A8-AB8B-8CA9790A9B68}" dt="2023-08-22T15:16:21.842" v="230"/>
          <ac:spMkLst>
            <pc:docMk/>
            <pc:sldMk cId="3977440179" sldId="262"/>
            <ac:spMk id="23" creationId="{B90367B3-68E7-D04F-FDE8-1EA364619D25}"/>
          </ac:spMkLst>
        </pc:spChg>
        <pc:spChg chg="mod">
          <ac:chgData name="Werner, Paula" userId="08308202-ab6f-4e2f-b2a2-31e20cc9148a" providerId="ADAL" clId="{6295CEDF-EBE8-47A8-AB8B-8CA9790A9B68}" dt="2023-08-22T15:16:21.842" v="230"/>
          <ac:spMkLst>
            <pc:docMk/>
            <pc:sldMk cId="3977440179" sldId="262"/>
            <ac:spMk id="24" creationId="{A37E7453-ED9F-F0CE-34DB-DA9514705B2F}"/>
          </ac:spMkLst>
        </pc:spChg>
        <pc:spChg chg="mod">
          <ac:chgData name="Werner, Paula" userId="08308202-ab6f-4e2f-b2a2-31e20cc9148a" providerId="ADAL" clId="{6295CEDF-EBE8-47A8-AB8B-8CA9790A9B68}" dt="2023-08-22T15:16:21.842" v="230"/>
          <ac:spMkLst>
            <pc:docMk/>
            <pc:sldMk cId="3977440179" sldId="262"/>
            <ac:spMk id="25" creationId="{1DC216E1-6E45-63D9-30FE-086DF6EFE7E7}"/>
          </ac:spMkLst>
        </pc:spChg>
        <pc:spChg chg="mod">
          <ac:chgData name="Werner, Paula" userId="08308202-ab6f-4e2f-b2a2-31e20cc9148a" providerId="ADAL" clId="{6295CEDF-EBE8-47A8-AB8B-8CA9790A9B68}" dt="2023-08-22T15:16:21.842" v="230"/>
          <ac:spMkLst>
            <pc:docMk/>
            <pc:sldMk cId="3977440179" sldId="262"/>
            <ac:spMk id="28" creationId="{F667A07A-1841-F7A7-B3C5-144B78E3CC59}"/>
          </ac:spMkLst>
        </pc:spChg>
        <pc:spChg chg="mod">
          <ac:chgData name="Werner, Paula" userId="08308202-ab6f-4e2f-b2a2-31e20cc9148a" providerId="ADAL" clId="{6295CEDF-EBE8-47A8-AB8B-8CA9790A9B68}" dt="2023-08-22T15:16:21.842" v="230"/>
          <ac:spMkLst>
            <pc:docMk/>
            <pc:sldMk cId="3977440179" sldId="262"/>
            <ac:spMk id="29" creationId="{FD03EE84-1602-C789-CE10-35CA451A4549}"/>
          </ac:spMkLst>
        </pc:spChg>
        <pc:spChg chg="mod">
          <ac:chgData name="Werner, Paula" userId="08308202-ab6f-4e2f-b2a2-31e20cc9148a" providerId="ADAL" clId="{6295CEDF-EBE8-47A8-AB8B-8CA9790A9B68}" dt="2023-08-22T15:16:21.842" v="230"/>
          <ac:spMkLst>
            <pc:docMk/>
            <pc:sldMk cId="3977440179" sldId="262"/>
            <ac:spMk id="30" creationId="{BD965E4F-FBC6-8731-E726-57179B4EB4E0}"/>
          </ac:spMkLst>
        </pc:spChg>
        <pc:spChg chg="mod">
          <ac:chgData name="Werner, Paula" userId="08308202-ab6f-4e2f-b2a2-31e20cc9148a" providerId="ADAL" clId="{6295CEDF-EBE8-47A8-AB8B-8CA9790A9B68}" dt="2023-08-22T15:16:21.842" v="230"/>
          <ac:spMkLst>
            <pc:docMk/>
            <pc:sldMk cId="3977440179" sldId="262"/>
            <ac:spMk id="31" creationId="{4D2E9C7D-DD11-6987-9469-D284ADF2F1ED}"/>
          </ac:spMkLst>
        </pc:spChg>
        <pc:spChg chg="mod">
          <ac:chgData name="Werner, Paula" userId="08308202-ab6f-4e2f-b2a2-31e20cc9148a" providerId="ADAL" clId="{6295CEDF-EBE8-47A8-AB8B-8CA9790A9B68}" dt="2023-08-22T15:16:21.842" v="230"/>
          <ac:spMkLst>
            <pc:docMk/>
            <pc:sldMk cId="3977440179" sldId="262"/>
            <ac:spMk id="32" creationId="{416699B4-81F2-60FB-3BE0-C72F476A8396}"/>
          </ac:spMkLst>
        </pc:spChg>
        <pc:spChg chg="mod">
          <ac:chgData name="Werner, Paula" userId="08308202-ab6f-4e2f-b2a2-31e20cc9148a" providerId="ADAL" clId="{6295CEDF-EBE8-47A8-AB8B-8CA9790A9B68}" dt="2023-08-22T15:16:21.842" v="230"/>
          <ac:spMkLst>
            <pc:docMk/>
            <pc:sldMk cId="3977440179" sldId="262"/>
            <ac:spMk id="33" creationId="{0CDD4A4C-1F0E-D906-F1CE-ED185D245576}"/>
          </ac:spMkLst>
        </pc:spChg>
        <pc:spChg chg="mod">
          <ac:chgData name="Werner, Paula" userId="08308202-ab6f-4e2f-b2a2-31e20cc9148a" providerId="ADAL" clId="{6295CEDF-EBE8-47A8-AB8B-8CA9790A9B68}" dt="2023-08-22T15:16:21.842" v="230"/>
          <ac:spMkLst>
            <pc:docMk/>
            <pc:sldMk cId="3977440179" sldId="262"/>
            <ac:spMk id="34" creationId="{B62602EB-8E2F-B7CC-E7D9-D99BF1C2A928}"/>
          </ac:spMkLst>
        </pc:spChg>
        <pc:spChg chg="mod">
          <ac:chgData name="Werner, Paula" userId="08308202-ab6f-4e2f-b2a2-31e20cc9148a" providerId="ADAL" clId="{6295CEDF-EBE8-47A8-AB8B-8CA9790A9B68}" dt="2023-08-22T15:16:21.842" v="230"/>
          <ac:spMkLst>
            <pc:docMk/>
            <pc:sldMk cId="3977440179" sldId="262"/>
            <ac:spMk id="35" creationId="{1B2630DD-BC7C-3A95-A891-776C1CA38967}"/>
          </ac:spMkLst>
        </pc:spChg>
        <pc:spChg chg="mod">
          <ac:chgData name="Werner, Paula" userId="08308202-ab6f-4e2f-b2a2-31e20cc9148a" providerId="ADAL" clId="{6295CEDF-EBE8-47A8-AB8B-8CA9790A9B68}" dt="2023-08-22T15:16:21.842" v="230"/>
          <ac:spMkLst>
            <pc:docMk/>
            <pc:sldMk cId="3977440179" sldId="262"/>
            <ac:spMk id="36" creationId="{3822559C-51AA-8418-AD56-117EB5D26B5D}"/>
          </ac:spMkLst>
        </pc:spChg>
        <pc:spChg chg="mod">
          <ac:chgData name="Werner, Paula" userId="08308202-ab6f-4e2f-b2a2-31e20cc9148a" providerId="ADAL" clId="{6295CEDF-EBE8-47A8-AB8B-8CA9790A9B68}" dt="2023-08-22T15:16:21.842" v="230"/>
          <ac:spMkLst>
            <pc:docMk/>
            <pc:sldMk cId="3977440179" sldId="262"/>
            <ac:spMk id="37" creationId="{B7CD1752-CFE1-D767-DB3A-324CADCCE5B2}"/>
          </ac:spMkLst>
        </pc:spChg>
        <pc:spChg chg="mod">
          <ac:chgData name="Werner, Paula" userId="08308202-ab6f-4e2f-b2a2-31e20cc9148a" providerId="ADAL" clId="{6295CEDF-EBE8-47A8-AB8B-8CA9790A9B68}" dt="2023-08-22T15:16:21.842" v="230"/>
          <ac:spMkLst>
            <pc:docMk/>
            <pc:sldMk cId="3977440179" sldId="262"/>
            <ac:spMk id="38" creationId="{4FC16CB8-0287-3E12-A592-0B36B8A0DA3D}"/>
          </ac:spMkLst>
        </pc:spChg>
        <pc:spChg chg="mod">
          <ac:chgData name="Werner, Paula" userId="08308202-ab6f-4e2f-b2a2-31e20cc9148a" providerId="ADAL" clId="{6295CEDF-EBE8-47A8-AB8B-8CA9790A9B68}" dt="2023-08-22T15:16:21.842" v="230"/>
          <ac:spMkLst>
            <pc:docMk/>
            <pc:sldMk cId="3977440179" sldId="262"/>
            <ac:spMk id="39" creationId="{19EBD353-71DC-D026-F3B3-750DD3707684}"/>
          </ac:spMkLst>
        </pc:spChg>
        <pc:spChg chg="mod">
          <ac:chgData name="Werner, Paula" userId="08308202-ab6f-4e2f-b2a2-31e20cc9148a" providerId="ADAL" clId="{6295CEDF-EBE8-47A8-AB8B-8CA9790A9B68}" dt="2023-08-22T15:16:21.842" v="230"/>
          <ac:spMkLst>
            <pc:docMk/>
            <pc:sldMk cId="3977440179" sldId="262"/>
            <ac:spMk id="41" creationId="{B012DA1E-CD29-56DE-1C60-C546148A22E2}"/>
          </ac:spMkLst>
        </pc:spChg>
        <pc:spChg chg="mod">
          <ac:chgData name="Werner, Paula" userId="08308202-ab6f-4e2f-b2a2-31e20cc9148a" providerId="ADAL" clId="{6295CEDF-EBE8-47A8-AB8B-8CA9790A9B68}" dt="2023-08-22T15:16:21.842" v="230"/>
          <ac:spMkLst>
            <pc:docMk/>
            <pc:sldMk cId="3977440179" sldId="262"/>
            <ac:spMk id="42" creationId="{A5E18AFA-CB83-F429-0BA3-F769CED11AE4}"/>
          </ac:spMkLst>
        </pc:spChg>
        <pc:spChg chg="mod">
          <ac:chgData name="Werner, Paula" userId="08308202-ab6f-4e2f-b2a2-31e20cc9148a" providerId="ADAL" clId="{6295CEDF-EBE8-47A8-AB8B-8CA9790A9B68}" dt="2023-08-22T15:16:21.842" v="230"/>
          <ac:spMkLst>
            <pc:docMk/>
            <pc:sldMk cId="3977440179" sldId="262"/>
            <ac:spMk id="43" creationId="{F2D15D24-649C-B051-EFAB-9D2CA6BD2F07}"/>
          </ac:spMkLst>
        </pc:spChg>
        <pc:spChg chg="mod">
          <ac:chgData name="Werner, Paula" userId="08308202-ab6f-4e2f-b2a2-31e20cc9148a" providerId="ADAL" clId="{6295CEDF-EBE8-47A8-AB8B-8CA9790A9B68}" dt="2023-08-22T15:16:21.842" v="230"/>
          <ac:spMkLst>
            <pc:docMk/>
            <pc:sldMk cId="3977440179" sldId="262"/>
            <ac:spMk id="44" creationId="{A1022B67-451A-891B-5D6E-6E963CF0DE47}"/>
          </ac:spMkLst>
        </pc:spChg>
        <pc:spChg chg="mod">
          <ac:chgData name="Werner, Paula" userId="08308202-ab6f-4e2f-b2a2-31e20cc9148a" providerId="ADAL" clId="{6295CEDF-EBE8-47A8-AB8B-8CA9790A9B68}" dt="2023-08-22T15:16:21.842" v="230"/>
          <ac:spMkLst>
            <pc:docMk/>
            <pc:sldMk cId="3977440179" sldId="262"/>
            <ac:spMk id="45" creationId="{E6CC1DB3-C087-54C7-3F72-8C34BB6EA6B0}"/>
          </ac:spMkLst>
        </pc:spChg>
        <pc:spChg chg="mod">
          <ac:chgData name="Werner, Paula" userId="08308202-ab6f-4e2f-b2a2-31e20cc9148a" providerId="ADAL" clId="{6295CEDF-EBE8-47A8-AB8B-8CA9790A9B68}" dt="2023-08-22T15:16:21.842" v="230"/>
          <ac:spMkLst>
            <pc:docMk/>
            <pc:sldMk cId="3977440179" sldId="262"/>
            <ac:spMk id="46" creationId="{783182D6-48B1-D7B1-A6C3-D4E97534DAB6}"/>
          </ac:spMkLst>
        </pc:spChg>
        <pc:spChg chg="add mod">
          <ac:chgData name="Werner, Paula" userId="08308202-ab6f-4e2f-b2a2-31e20cc9148a" providerId="ADAL" clId="{6295CEDF-EBE8-47A8-AB8B-8CA9790A9B68}" dt="2023-08-22T15:17:33.822" v="306" actId="1076"/>
          <ac:spMkLst>
            <pc:docMk/>
            <pc:sldMk cId="3977440179" sldId="262"/>
            <ac:spMk id="47" creationId="{34848BB3-25BF-B30A-7275-BB1145D04213}"/>
          </ac:spMkLst>
        </pc:spChg>
        <pc:spChg chg="add mod">
          <ac:chgData name="Werner, Paula" userId="08308202-ab6f-4e2f-b2a2-31e20cc9148a" providerId="ADAL" clId="{6295CEDF-EBE8-47A8-AB8B-8CA9790A9B68}" dt="2023-08-22T15:34:05.253" v="412" actId="1076"/>
          <ac:spMkLst>
            <pc:docMk/>
            <pc:sldMk cId="3977440179" sldId="262"/>
            <ac:spMk id="48" creationId="{3C356FE9-CEBA-33C2-9EE7-7B650E8A1897}"/>
          </ac:spMkLst>
        </pc:spChg>
        <pc:grpChg chg="add mod">
          <ac:chgData name="Werner, Paula" userId="08308202-ab6f-4e2f-b2a2-31e20cc9148a" providerId="ADAL" clId="{6295CEDF-EBE8-47A8-AB8B-8CA9790A9B68}" dt="2023-08-22T15:17:28.278" v="305" actId="1076"/>
          <ac:grpSpMkLst>
            <pc:docMk/>
            <pc:sldMk cId="3977440179" sldId="262"/>
            <ac:grpSpMk id="15" creationId="{FFB5A71B-692D-52B7-F930-396E7FA7369D}"/>
          </ac:grpSpMkLst>
        </pc:grpChg>
        <pc:grpChg chg="mod">
          <ac:chgData name="Werner, Paula" userId="08308202-ab6f-4e2f-b2a2-31e20cc9148a" providerId="ADAL" clId="{6295CEDF-EBE8-47A8-AB8B-8CA9790A9B68}" dt="2023-08-22T15:16:21.842" v="230"/>
          <ac:grpSpMkLst>
            <pc:docMk/>
            <pc:sldMk cId="3977440179" sldId="262"/>
            <ac:grpSpMk id="16" creationId="{D73B4074-72A4-527D-2392-876215D22DFE}"/>
          </ac:grpSpMkLst>
        </pc:grpChg>
        <pc:grpChg chg="mod">
          <ac:chgData name="Werner, Paula" userId="08308202-ab6f-4e2f-b2a2-31e20cc9148a" providerId="ADAL" clId="{6295CEDF-EBE8-47A8-AB8B-8CA9790A9B68}" dt="2023-08-22T15:16:21.842" v="230"/>
          <ac:grpSpMkLst>
            <pc:docMk/>
            <pc:sldMk cId="3977440179" sldId="262"/>
            <ac:grpSpMk id="17" creationId="{196C5FD7-C0F6-AD5D-5A45-FBC1808BF131}"/>
          </ac:grpSpMkLst>
        </pc:grpChg>
        <pc:grpChg chg="mod">
          <ac:chgData name="Werner, Paula" userId="08308202-ab6f-4e2f-b2a2-31e20cc9148a" providerId="ADAL" clId="{6295CEDF-EBE8-47A8-AB8B-8CA9790A9B68}" dt="2023-08-22T15:16:21.842" v="230"/>
          <ac:grpSpMkLst>
            <pc:docMk/>
            <pc:sldMk cId="3977440179" sldId="262"/>
            <ac:grpSpMk id="26" creationId="{BE680338-0418-08CD-4559-B3792F7BB671}"/>
          </ac:grpSpMkLst>
        </pc:grpChg>
        <pc:grpChg chg="mod">
          <ac:chgData name="Werner, Paula" userId="08308202-ab6f-4e2f-b2a2-31e20cc9148a" providerId="ADAL" clId="{6295CEDF-EBE8-47A8-AB8B-8CA9790A9B68}" dt="2023-08-22T15:16:21.842" v="230"/>
          <ac:grpSpMkLst>
            <pc:docMk/>
            <pc:sldMk cId="3977440179" sldId="262"/>
            <ac:grpSpMk id="27" creationId="{8BA6C730-93CC-A53F-34AB-EE99DC22DE26}"/>
          </ac:grpSpMkLst>
        </pc:grpChg>
        <pc:grpChg chg="mod">
          <ac:chgData name="Werner, Paula" userId="08308202-ab6f-4e2f-b2a2-31e20cc9148a" providerId="ADAL" clId="{6295CEDF-EBE8-47A8-AB8B-8CA9790A9B68}" dt="2023-08-22T15:16:21.842" v="230"/>
          <ac:grpSpMkLst>
            <pc:docMk/>
            <pc:sldMk cId="3977440179" sldId="262"/>
            <ac:grpSpMk id="40" creationId="{A284AFD4-9E02-0C49-67DF-1A2A3E74B930}"/>
          </ac:grpSpMkLst>
        </pc:grpChg>
        <pc:picChg chg="add mod">
          <ac:chgData name="Werner, Paula" userId="08308202-ab6f-4e2f-b2a2-31e20cc9148a" providerId="ADAL" clId="{6295CEDF-EBE8-47A8-AB8B-8CA9790A9B68}" dt="2023-08-22T15:19:55.299" v="328" actId="1076"/>
          <ac:picMkLst>
            <pc:docMk/>
            <pc:sldMk cId="3977440179" sldId="262"/>
            <ac:picMk id="50" creationId="{A688A41D-A424-3852-EB9B-B6214C746898}"/>
          </ac:picMkLst>
        </pc:picChg>
      </pc:sldChg>
      <pc:sldChg chg="modSp mod">
        <pc:chgData name="Werner, Paula" userId="08308202-ab6f-4e2f-b2a2-31e20cc9148a" providerId="ADAL" clId="{6295CEDF-EBE8-47A8-AB8B-8CA9790A9B68}" dt="2023-08-22T15:08:59.931" v="182" actId="20577"/>
        <pc:sldMkLst>
          <pc:docMk/>
          <pc:sldMk cId="4098800802" sldId="275"/>
        </pc:sldMkLst>
        <pc:spChg chg="mod">
          <ac:chgData name="Werner, Paula" userId="08308202-ab6f-4e2f-b2a2-31e20cc9148a" providerId="ADAL" clId="{6295CEDF-EBE8-47A8-AB8B-8CA9790A9B68}" dt="2023-08-22T15:08:59.931" v="182" actId="20577"/>
          <ac:spMkLst>
            <pc:docMk/>
            <pc:sldMk cId="4098800802" sldId="275"/>
            <ac:spMk id="3" creationId="{00000000-0000-0000-0000-000000000000}"/>
          </ac:spMkLst>
        </pc:spChg>
      </pc:sldChg>
      <pc:sldChg chg="addSp delSp modSp mod">
        <pc:chgData name="Werner, Paula" userId="08308202-ab6f-4e2f-b2a2-31e20cc9148a" providerId="ADAL" clId="{6295CEDF-EBE8-47A8-AB8B-8CA9790A9B68}" dt="2023-08-22T15:24:19.058" v="352"/>
        <pc:sldMkLst>
          <pc:docMk/>
          <pc:sldMk cId="3788568537" sldId="276"/>
        </pc:sldMkLst>
        <pc:spChg chg="mod">
          <ac:chgData name="Werner, Paula" userId="08308202-ab6f-4e2f-b2a2-31e20cc9148a" providerId="ADAL" clId="{6295CEDF-EBE8-47A8-AB8B-8CA9790A9B68}" dt="2023-08-22T15:23:57.486" v="351" actId="14100"/>
          <ac:spMkLst>
            <pc:docMk/>
            <pc:sldMk cId="3788568537" sldId="276"/>
            <ac:spMk id="3" creationId="{00000000-0000-0000-0000-000000000000}"/>
          </ac:spMkLst>
        </pc:spChg>
        <pc:spChg chg="mod">
          <ac:chgData name="Werner, Paula" userId="08308202-ab6f-4e2f-b2a2-31e20cc9148a" providerId="ADAL" clId="{6295CEDF-EBE8-47A8-AB8B-8CA9790A9B68}" dt="2023-08-22T15:24:19.058" v="352"/>
          <ac:spMkLst>
            <pc:docMk/>
            <pc:sldMk cId="3788568537" sldId="276"/>
            <ac:spMk id="14" creationId="{4DE4C9A2-9C82-C907-55F8-50B460DF051C}"/>
          </ac:spMkLst>
        </pc:spChg>
        <pc:spChg chg="mod">
          <ac:chgData name="Werner, Paula" userId="08308202-ab6f-4e2f-b2a2-31e20cc9148a" providerId="ADAL" clId="{6295CEDF-EBE8-47A8-AB8B-8CA9790A9B68}" dt="2023-08-22T15:24:19.058" v="352"/>
          <ac:spMkLst>
            <pc:docMk/>
            <pc:sldMk cId="3788568537" sldId="276"/>
            <ac:spMk id="15" creationId="{23670E87-78EF-AC61-7687-0C2F9152E84F}"/>
          </ac:spMkLst>
        </pc:spChg>
        <pc:spChg chg="mod">
          <ac:chgData name="Werner, Paula" userId="08308202-ab6f-4e2f-b2a2-31e20cc9148a" providerId="ADAL" clId="{6295CEDF-EBE8-47A8-AB8B-8CA9790A9B68}" dt="2023-08-22T15:24:19.058" v="352"/>
          <ac:spMkLst>
            <pc:docMk/>
            <pc:sldMk cId="3788568537" sldId="276"/>
            <ac:spMk id="16" creationId="{02EBB755-FBEF-D51A-7BF4-1A99248A7989}"/>
          </ac:spMkLst>
        </pc:spChg>
        <pc:spChg chg="mod">
          <ac:chgData name="Werner, Paula" userId="08308202-ab6f-4e2f-b2a2-31e20cc9148a" providerId="ADAL" clId="{6295CEDF-EBE8-47A8-AB8B-8CA9790A9B68}" dt="2023-08-22T15:24:19.058" v="352"/>
          <ac:spMkLst>
            <pc:docMk/>
            <pc:sldMk cId="3788568537" sldId="276"/>
            <ac:spMk id="17" creationId="{1143D6F3-45F8-B0AC-69D1-BF48AD219353}"/>
          </ac:spMkLst>
        </pc:spChg>
        <pc:spChg chg="mod">
          <ac:chgData name="Werner, Paula" userId="08308202-ab6f-4e2f-b2a2-31e20cc9148a" providerId="ADAL" clId="{6295CEDF-EBE8-47A8-AB8B-8CA9790A9B68}" dt="2023-08-22T15:24:19.058" v="352"/>
          <ac:spMkLst>
            <pc:docMk/>
            <pc:sldMk cId="3788568537" sldId="276"/>
            <ac:spMk id="18" creationId="{E1A7BAAB-D19C-16B6-002F-3F61FF0D18D6}"/>
          </ac:spMkLst>
        </pc:spChg>
        <pc:spChg chg="mod">
          <ac:chgData name="Werner, Paula" userId="08308202-ab6f-4e2f-b2a2-31e20cc9148a" providerId="ADAL" clId="{6295CEDF-EBE8-47A8-AB8B-8CA9790A9B68}" dt="2023-08-22T15:24:19.058" v="352"/>
          <ac:spMkLst>
            <pc:docMk/>
            <pc:sldMk cId="3788568537" sldId="276"/>
            <ac:spMk id="19" creationId="{FDF8B444-5B81-5E19-FA77-0597C3AB6A78}"/>
          </ac:spMkLst>
        </pc:spChg>
        <pc:spChg chg="mod">
          <ac:chgData name="Werner, Paula" userId="08308202-ab6f-4e2f-b2a2-31e20cc9148a" providerId="ADAL" clId="{6295CEDF-EBE8-47A8-AB8B-8CA9790A9B68}" dt="2023-08-22T15:24:19.058" v="352"/>
          <ac:spMkLst>
            <pc:docMk/>
            <pc:sldMk cId="3788568537" sldId="276"/>
            <ac:spMk id="20" creationId="{EF19F038-ACE7-9DE3-848B-ECEEC71583DD}"/>
          </ac:spMkLst>
        </pc:spChg>
        <pc:spChg chg="mod">
          <ac:chgData name="Werner, Paula" userId="08308202-ab6f-4e2f-b2a2-31e20cc9148a" providerId="ADAL" clId="{6295CEDF-EBE8-47A8-AB8B-8CA9790A9B68}" dt="2023-08-22T15:24:19.058" v="352"/>
          <ac:spMkLst>
            <pc:docMk/>
            <pc:sldMk cId="3788568537" sldId="276"/>
            <ac:spMk id="21" creationId="{CA6BF37E-545B-8600-2081-C6481AD7DFAD}"/>
          </ac:spMkLst>
        </pc:spChg>
        <pc:spChg chg="mod">
          <ac:chgData name="Werner, Paula" userId="08308202-ab6f-4e2f-b2a2-31e20cc9148a" providerId="ADAL" clId="{6295CEDF-EBE8-47A8-AB8B-8CA9790A9B68}" dt="2023-08-22T15:24:19.058" v="352"/>
          <ac:spMkLst>
            <pc:docMk/>
            <pc:sldMk cId="3788568537" sldId="276"/>
            <ac:spMk id="24" creationId="{6D0D1614-41C8-7A08-3E78-46C3B07068E6}"/>
          </ac:spMkLst>
        </pc:spChg>
        <pc:spChg chg="mod">
          <ac:chgData name="Werner, Paula" userId="08308202-ab6f-4e2f-b2a2-31e20cc9148a" providerId="ADAL" clId="{6295CEDF-EBE8-47A8-AB8B-8CA9790A9B68}" dt="2023-08-22T15:24:19.058" v="352"/>
          <ac:spMkLst>
            <pc:docMk/>
            <pc:sldMk cId="3788568537" sldId="276"/>
            <ac:spMk id="25" creationId="{909629E9-80A2-EAA4-D9AF-08243965C7B9}"/>
          </ac:spMkLst>
        </pc:spChg>
        <pc:spChg chg="mod">
          <ac:chgData name="Werner, Paula" userId="08308202-ab6f-4e2f-b2a2-31e20cc9148a" providerId="ADAL" clId="{6295CEDF-EBE8-47A8-AB8B-8CA9790A9B68}" dt="2023-08-22T15:24:19.058" v="352"/>
          <ac:spMkLst>
            <pc:docMk/>
            <pc:sldMk cId="3788568537" sldId="276"/>
            <ac:spMk id="26" creationId="{DB02CF2E-88A8-2B46-FDB9-D901BF2803E0}"/>
          </ac:spMkLst>
        </pc:spChg>
        <pc:spChg chg="mod">
          <ac:chgData name="Werner, Paula" userId="08308202-ab6f-4e2f-b2a2-31e20cc9148a" providerId="ADAL" clId="{6295CEDF-EBE8-47A8-AB8B-8CA9790A9B68}" dt="2023-08-22T15:24:19.058" v="352"/>
          <ac:spMkLst>
            <pc:docMk/>
            <pc:sldMk cId="3788568537" sldId="276"/>
            <ac:spMk id="27" creationId="{5B0EB254-F9AA-F640-8702-576DB0C55CDE}"/>
          </ac:spMkLst>
        </pc:spChg>
        <pc:spChg chg="mod">
          <ac:chgData name="Werner, Paula" userId="08308202-ab6f-4e2f-b2a2-31e20cc9148a" providerId="ADAL" clId="{6295CEDF-EBE8-47A8-AB8B-8CA9790A9B68}" dt="2023-08-22T15:24:19.058" v="352"/>
          <ac:spMkLst>
            <pc:docMk/>
            <pc:sldMk cId="3788568537" sldId="276"/>
            <ac:spMk id="28" creationId="{CBB23A15-4EB3-556E-B0FC-919AEC5E92BB}"/>
          </ac:spMkLst>
        </pc:spChg>
        <pc:spChg chg="mod">
          <ac:chgData name="Werner, Paula" userId="08308202-ab6f-4e2f-b2a2-31e20cc9148a" providerId="ADAL" clId="{6295CEDF-EBE8-47A8-AB8B-8CA9790A9B68}" dt="2023-08-22T15:24:19.058" v="352"/>
          <ac:spMkLst>
            <pc:docMk/>
            <pc:sldMk cId="3788568537" sldId="276"/>
            <ac:spMk id="29" creationId="{A98653A8-6483-B173-88D0-1B6E3A06A733}"/>
          </ac:spMkLst>
        </pc:spChg>
        <pc:spChg chg="mod">
          <ac:chgData name="Werner, Paula" userId="08308202-ab6f-4e2f-b2a2-31e20cc9148a" providerId="ADAL" clId="{6295CEDF-EBE8-47A8-AB8B-8CA9790A9B68}" dt="2023-08-22T15:24:19.058" v="352"/>
          <ac:spMkLst>
            <pc:docMk/>
            <pc:sldMk cId="3788568537" sldId="276"/>
            <ac:spMk id="30" creationId="{E14D21CD-7D0E-DE44-6E26-27B838474A67}"/>
          </ac:spMkLst>
        </pc:spChg>
        <pc:spChg chg="mod">
          <ac:chgData name="Werner, Paula" userId="08308202-ab6f-4e2f-b2a2-31e20cc9148a" providerId="ADAL" clId="{6295CEDF-EBE8-47A8-AB8B-8CA9790A9B68}" dt="2023-08-22T15:24:19.058" v="352"/>
          <ac:spMkLst>
            <pc:docMk/>
            <pc:sldMk cId="3788568537" sldId="276"/>
            <ac:spMk id="31" creationId="{AACC3952-4E7C-7DF3-3C5A-A8716D455207}"/>
          </ac:spMkLst>
        </pc:spChg>
        <pc:spChg chg="mod">
          <ac:chgData name="Werner, Paula" userId="08308202-ab6f-4e2f-b2a2-31e20cc9148a" providerId="ADAL" clId="{6295CEDF-EBE8-47A8-AB8B-8CA9790A9B68}" dt="2023-08-22T15:24:19.058" v="352"/>
          <ac:spMkLst>
            <pc:docMk/>
            <pc:sldMk cId="3788568537" sldId="276"/>
            <ac:spMk id="32" creationId="{7E84FDBF-F988-68E5-420B-042F78C97B22}"/>
          </ac:spMkLst>
        </pc:spChg>
        <pc:spChg chg="mod">
          <ac:chgData name="Werner, Paula" userId="08308202-ab6f-4e2f-b2a2-31e20cc9148a" providerId="ADAL" clId="{6295CEDF-EBE8-47A8-AB8B-8CA9790A9B68}" dt="2023-08-22T15:24:19.058" v="352"/>
          <ac:spMkLst>
            <pc:docMk/>
            <pc:sldMk cId="3788568537" sldId="276"/>
            <ac:spMk id="33" creationId="{1E4F7D4A-61D0-B76C-DE95-9C2DCCCF1EDD}"/>
          </ac:spMkLst>
        </pc:spChg>
        <pc:spChg chg="mod">
          <ac:chgData name="Werner, Paula" userId="08308202-ab6f-4e2f-b2a2-31e20cc9148a" providerId="ADAL" clId="{6295CEDF-EBE8-47A8-AB8B-8CA9790A9B68}" dt="2023-08-22T15:24:19.058" v="352"/>
          <ac:spMkLst>
            <pc:docMk/>
            <pc:sldMk cId="3788568537" sldId="276"/>
            <ac:spMk id="34" creationId="{3B246E4C-AB7B-4DF1-ACDA-483B4309C1D7}"/>
          </ac:spMkLst>
        </pc:spChg>
        <pc:spChg chg="mod">
          <ac:chgData name="Werner, Paula" userId="08308202-ab6f-4e2f-b2a2-31e20cc9148a" providerId="ADAL" clId="{6295CEDF-EBE8-47A8-AB8B-8CA9790A9B68}" dt="2023-08-22T15:24:19.058" v="352"/>
          <ac:spMkLst>
            <pc:docMk/>
            <pc:sldMk cId="3788568537" sldId="276"/>
            <ac:spMk id="35" creationId="{DE82D42D-AF1A-86C4-4633-7A5B53372D54}"/>
          </ac:spMkLst>
        </pc:spChg>
        <pc:spChg chg="mod">
          <ac:chgData name="Werner, Paula" userId="08308202-ab6f-4e2f-b2a2-31e20cc9148a" providerId="ADAL" clId="{6295CEDF-EBE8-47A8-AB8B-8CA9790A9B68}" dt="2023-08-22T15:24:19.058" v="352"/>
          <ac:spMkLst>
            <pc:docMk/>
            <pc:sldMk cId="3788568537" sldId="276"/>
            <ac:spMk id="37" creationId="{FB36E058-64A4-2BEB-A887-7F739B196D19}"/>
          </ac:spMkLst>
        </pc:spChg>
        <pc:spChg chg="mod">
          <ac:chgData name="Werner, Paula" userId="08308202-ab6f-4e2f-b2a2-31e20cc9148a" providerId="ADAL" clId="{6295CEDF-EBE8-47A8-AB8B-8CA9790A9B68}" dt="2023-08-22T15:24:19.058" v="352"/>
          <ac:spMkLst>
            <pc:docMk/>
            <pc:sldMk cId="3788568537" sldId="276"/>
            <ac:spMk id="38" creationId="{FF0A155F-5CE9-660B-7CC4-5B7A051B993B}"/>
          </ac:spMkLst>
        </pc:spChg>
        <pc:spChg chg="mod">
          <ac:chgData name="Werner, Paula" userId="08308202-ab6f-4e2f-b2a2-31e20cc9148a" providerId="ADAL" clId="{6295CEDF-EBE8-47A8-AB8B-8CA9790A9B68}" dt="2023-08-22T15:24:19.058" v="352"/>
          <ac:spMkLst>
            <pc:docMk/>
            <pc:sldMk cId="3788568537" sldId="276"/>
            <ac:spMk id="39" creationId="{8348B6BD-E13E-9BEE-A07C-02C1B2AC1B44}"/>
          </ac:spMkLst>
        </pc:spChg>
        <pc:spChg chg="mod">
          <ac:chgData name="Werner, Paula" userId="08308202-ab6f-4e2f-b2a2-31e20cc9148a" providerId="ADAL" clId="{6295CEDF-EBE8-47A8-AB8B-8CA9790A9B68}" dt="2023-08-22T15:24:19.058" v="352"/>
          <ac:spMkLst>
            <pc:docMk/>
            <pc:sldMk cId="3788568537" sldId="276"/>
            <ac:spMk id="40" creationId="{59F6D06E-0D63-36BC-4CA4-204239AAB5FA}"/>
          </ac:spMkLst>
        </pc:spChg>
        <pc:spChg chg="mod">
          <ac:chgData name="Werner, Paula" userId="08308202-ab6f-4e2f-b2a2-31e20cc9148a" providerId="ADAL" clId="{6295CEDF-EBE8-47A8-AB8B-8CA9790A9B68}" dt="2023-08-22T15:24:19.058" v="352"/>
          <ac:spMkLst>
            <pc:docMk/>
            <pc:sldMk cId="3788568537" sldId="276"/>
            <ac:spMk id="41" creationId="{F1741BA4-6709-3FF0-2AF9-1B969727E39E}"/>
          </ac:spMkLst>
        </pc:spChg>
        <pc:spChg chg="mod">
          <ac:chgData name="Werner, Paula" userId="08308202-ab6f-4e2f-b2a2-31e20cc9148a" providerId="ADAL" clId="{6295CEDF-EBE8-47A8-AB8B-8CA9790A9B68}" dt="2023-08-22T15:24:19.058" v="352"/>
          <ac:spMkLst>
            <pc:docMk/>
            <pc:sldMk cId="3788568537" sldId="276"/>
            <ac:spMk id="42" creationId="{5EECCB8C-2F41-3058-8836-39936924B0A1}"/>
          </ac:spMkLst>
        </pc:spChg>
        <pc:spChg chg="add mod">
          <ac:chgData name="Werner, Paula" userId="08308202-ab6f-4e2f-b2a2-31e20cc9148a" providerId="ADAL" clId="{6295CEDF-EBE8-47A8-AB8B-8CA9790A9B68}" dt="2023-08-22T15:24:19.058" v="352"/>
          <ac:spMkLst>
            <pc:docMk/>
            <pc:sldMk cId="3788568537" sldId="276"/>
            <ac:spMk id="43" creationId="{E95EA955-2741-4E93-B49D-055076522618}"/>
          </ac:spMkLst>
        </pc:spChg>
        <pc:spChg chg="add mod">
          <ac:chgData name="Werner, Paula" userId="08308202-ab6f-4e2f-b2a2-31e20cc9148a" providerId="ADAL" clId="{6295CEDF-EBE8-47A8-AB8B-8CA9790A9B68}" dt="2023-08-22T15:24:19.058" v="352"/>
          <ac:spMkLst>
            <pc:docMk/>
            <pc:sldMk cId="3788568537" sldId="276"/>
            <ac:spMk id="44" creationId="{E313D203-FE4A-0BCC-09DF-33AAD18EDB38}"/>
          </ac:spMkLst>
        </pc:spChg>
        <pc:grpChg chg="add mod">
          <ac:chgData name="Werner, Paula" userId="08308202-ab6f-4e2f-b2a2-31e20cc9148a" providerId="ADAL" clId="{6295CEDF-EBE8-47A8-AB8B-8CA9790A9B68}" dt="2023-08-22T15:24:19.058" v="352"/>
          <ac:grpSpMkLst>
            <pc:docMk/>
            <pc:sldMk cId="3788568537" sldId="276"/>
            <ac:grpSpMk id="9" creationId="{C626D12E-C27A-1245-AC23-6564D165C4A1}"/>
          </ac:grpSpMkLst>
        </pc:grpChg>
        <pc:grpChg chg="mod">
          <ac:chgData name="Werner, Paula" userId="08308202-ab6f-4e2f-b2a2-31e20cc9148a" providerId="ADAL" clId="{6295CEDF-EBE8-47A8-AB8B-8CA9790A9B68}" dt="2023-08-22T15:24:19.058" v="352"/>
          <ac:grpSpMkLst>
            <pc:docMk/>
            <pc:sldMk cId="3788568537" sldId="276"/>
            <ac:grpSpMk id="10" creationId="{F13DDFE6-F90C-E2E8-B75A-CF10C284E086}"/>
          </ac:grpSpMkLst>
        </pc:grpChg>
        <pc:grpChg chg="mod">
          <ac:chgData name="Werner, Paula" userId="08308202-ab6f-4e2f-b2a2-31e20cc9148a" providerId="ADAL" clId="{6295CEDF-EBE8-47A8-AB8B-8CA9790A9B68}" dt="2023-08-22T15:24:19.058" v="352"/>
          <ac:grpSpMkLst>
            <pc:docMk/>
            <pc:sldMk cId="3788568537" sldId="276"/>
            <ac:grpSpMk id="13" creationId="{F0926B8D-2240-84D8-95E0-B93BC498EC43}"/>
          </ac:grpSpMkLst>
        </pc:grpChg>
        <pc:grpChg chg="mod">
          <ac:chgData name="Werner, Paula" userId="08308202-ab6f-4e2f-b2a2-31e20cc9148a" providerId="ADAL" clId="{6295CEDF-EBE8-47A8-AB8B-8CA9790A9B68}" dt="2023-08-22T15:24:19.058" v="352"/>
          <ac:grpSpMkLst>
            <pc:docMk/>
            <pc:sldMk cId="3788568537" sldId="276"/>
            <ac:grpSpMk id="22" creationId="{CEBCB896-31ED-8627-8F40-6470C1A51C63}"/>
          </ac:grpSpMkLst>
        </pc:grpChg>
        <pc:grpChg chg="mod">
          <ac:chgData name="Werner, Paula" userId="08308202-ab6f-4e2f-b2a2-31e20cc9148a" providerId="ADAL" clId="{6295CEDF-EBE8-47A8-AB8B-8CA9790A9B68}" dt="2023-08-22T15:24:19.058" v="352"/>
          <ac:grpSpMkLst>
            <pc:docMk/>
            <pc:sldMk cId="3788568537" sldId="276"/>
            <ac:grpSpMk id="23" creationId="{30EAAB09-3C7F-3AC6-BBCF-3494A22ED589}"/>
          </ac:grpSpMkLst>
        </pc:grpChg>
        <pc:grpChg chg="mod">
          <ac:chgData name="Werner, Paula" userId="08308202-ab6f-4e2f-b2a2-31e20cc9148a" providerId="ADAL" clId="{6295CEDF-EBE8-47A8-AB8B-8CA9790A9B68}" dt="2023-08-22T15:24:19.058" v="352"/>
          <ac:grpSpMkLst>
            <pc:docMk/>
            <pc:sldMk cId="3788568537" sldId="276"/>
            <ac:grpSpMk id="36" creationId="{AA08CD98-B14B-A801-68B8-09C6AF55CFA5}"/>
          </ac:grpSpMkLst>
        </pc:grpChg>
        <pc:picChg chg="add del mod">
          <ac:chgData name="Werner, Paula" userId="08308202-ab6f-4e2f-b2a2-31e20cc9148a" providerId="ADAL" clId="{6295CEDF-EBE8-47A8-AB8B-8CA9790A9B68}" dt="2023-08-22T15:23:23.463" v="347" actId="478"/>
          <ac:picMkLst>
            <pc:docMk/>
            <pc:sldMk cId="3788568537" sldId="276"/>
            <ac:picMk id="6" creationId="{88E75E19-198D-8612-019A-3D86DF75CE62}"/>
          </ac:picMkLst>
        </pc:picChg>
        <pc:picChg chg="add mod">
          <ac:chgData name="Werner, Paula" userId="08308202-ab6f-4e2f-b2a2-31e20cc9148a" providerId="ADAL" clId="{6295CEDF-EBE8-47A8-AB8B-8CA9790A9B68}" dt="2023-08-22T15:23:44.487" v="349" actId="1076"/>
          <ac:picMkLst>
            <pc:docMk/>
            <pc:sldMk cId="3788568537" sldId="276"/>
            <ac:picMk id="8" creationId="{E5E84DC8-2676-8D0C-8DDA-DFC513D60FEE}"/>
          </ac:picMkLst>
        </pc:picChg>
      </pc:sldChg>
      <pc:sldChg chg="addSp delSp modSp mod ord">
        <pc:chgData name="Werner, Paula" userId="08308202-ab6f-4e2f-b2a2-31e20cc9148a" providerId="ADAL" clId="{6295CEDF-EBE8-47A8-AB8B-8CA9790A9B68}" dt="2023-08-22T16:25:18.296" v="4065" actId="20577"/>
        <pc:sldMkLst>
          <pc:docMk/>
          <pc:sldMk cId="1230811489" sldId="277"/>
        </pc:sldMkLst>
        <pc:spChg chg="mod">
          <ac:chgData name="Werner, Paula" userId="08308202-ab6f-4e2f-b2a2-31e20cc9148a" providerId="ADAL" clId="{6295CEDF-EBE8-47A8-AB8B-8CA9790A9B68}" dt="2023-08-22T16:19:53.515" v="3488" actId="20577"/>
          <ac:spMkLst>
            <pc:docMk/>
            <pc:sldMk cId="1230811489" sldId="277"/>
            <ac:spMk id="2" creationId="{C71AE73E-6AA8-614A-212C-71D5A38E189F}"/>
          </ac:spMkLst>
        </pc:spChg>
        <pc:spChg chg="del">
          <ac:chgData name="Werner, Paula" userId="08308202-ab6f-4e2f-b2a2-31e20cc9148a" providerId="ADAL" clId="{6295CEDF-EBE8-47A8-AB8B-8CA9790A9B68}" dt="2023-08-22T16:21:16.838" v="3655" actId="478"/>
          <ac:spMkLst>
            <pc:docMk/>
            <pc:sldMk cId="1230811489" sldId="277"/>
            <ac:spMk id="4" creationId="{9A0DEC9C-7043-E7CE-77F0-A887E3F0C18D}"/>
          </ac:spMkLst>
        </pc:spChg>
        <pc:spChg chg="add mod">
          <ac:chgData name="Werner, Paula" userId="08308202-ab6f-4e2f-b2a2-31e20cc9148a" providerId="ADAL" clId="{6295CEDF-EBE8-47A8-AB8B-8CA9790A9B68}" dt="2023-08-22T16:25:18.296" v="4065" actId="20577"/>
          <ac:spMkLst>
            <pc:docMk/>
            <pc:sldMk cId="1230811489" sldId="277"/>
            <ac:spMk id="6" creationId="{AEC4850A-F868-F2BD-4007-3FADC247CE77}"/>
          </ac:spMkLst>
        </pc:spChg>
        <pc:picChg chg="add mod">
          <ac:chgData name="Werner, Paula" userId="08308202-ab6f-4e2f-b2a2-31e20cc9148a" providerId="ADAL" clId="{6295CEDF-EBE8-47A8-AB8B-8CA9790A9B68}" dt="2023-08-22T16:21:17.709" v="3656"/>
          <ac:picMkLst>
            <pc:docMk/>
            <pc:sldMk cId="1230811489" sldId="277"/>
            <ac:picMk id="7" creationId="{2ADA9B6E-B05C-6C3F-4095-68B02F03204E}"/>
          </ac:picMkLst>
        </pc:picChg>
      </pc:sldChg>
      <pc:sldChg chg="addSp delSp modSp add mod">
        <pc:chgData name="Werner, Paula" userId="08308202-ab6f-4e2f-b2a2-31e20cc9148a" providerId="ADAL" clId="{6295CEDF-EBE8-47A8-AB8B-8CA9790A9B68}" dt="2023-08-22T16:38:56.617" v="4088" actId="478"/>
        <pc:sldMkLst>
          <pc:docMk/>
          <pc:sldMk cId="526089701" sldId="278"/>
        </pc:sldMkLst>
        <pc:spChg chg="mod">
          <ac:chgData name="Werner, Paula" userId="08308202-ab6f-4e2f-b2a2-31e20cc9148a" providerId="ADAL" clId="{6295CEDF-EBE8-47A8-AB8B-8CA9790A9B68}" dt="2023-08-22T15:09:11.843" v="187" actId="20577"/>
          <ac:spMkLst>
            <pc:docMk/>
            <pc:sldMk cId="526089701" sldId="278"/>
            <ac:spMk id="2" creationId="{00000000-0000-0000-0000-000000000000}"/>
          </ac:spMkLst>
        </pc:spChg>
        <pc:spChg chg="mod">
          <ac:chgData name="Werner, Paula" userId="08308202-ab6f-4e2f-b2a2-31e20cc9148a" providerId="ADAL" clId="{6295CEDF-EBE8-47A8-AB8B-8CA9790A9B68}" dt="2023-08-22T15:25:15.505" v="363" actId="403"/>
          <ac:spMkLst>
            <pc:docMk/>
            <pc:sldMk cId="526089701" sldId="278"/>
            <ac:spMk id="3" creationId="{00000000-0000-0000-0000-000000000000}"/>
          </ac:spMkLst>
        </pc:spChg>
        <pc:spChg chg="mod">
          <ac:chgData name="Werner, Paula" userId="08308202-ab6f-4e2f-b2a2-31e20cc9148a" providerId="ADAL" clId="{6295CEDF-EBE8-47A8-AB8B-8CA9790A9B68}" dt="2023-08-22T15:24:23.677" v="353"/>
          <ac:spMkLst>
            <pc:docMk/>
            <pc:sldMk cId="526089701" sldId="278"/>
            <ac:spMk id="8" creationId="{173F11BA-A083-24DD-2176-68F9C0706FBA}"/>
          </ac:spMkLst>
        </pc:spChg>
        <pc:spChg chg="mod">
          <ac:chgData name="Werner, Paula" userId="08308202-ab6f-4e2f-b2a2-31e20cc9148a" providerId="ADAL" clId="{6295CEDF-EBE8-47A8-AB8B-8CA9790A9B68}" dt="2023-08-22T15:24:23.677" v="353"/>
          <ac:spMkLst>
            <pc:docMk/>
            <pc:sldMk cId="526089701" sldId="278"/>
            <ac:spMk id="9" creationId="{52494F9B-C739-5DDF-7BCF-FCDBDC51286E}"/>
          </ac:spMkLst>
        </pc:spChg>
        <pc:spChg chg="mod">
          <ac:chgData name="Werner, Paula" userId="08308202-ab6f-4e2f-b2a2-31e20cc9148a" providerId="ADAL" clId="{6295CEDF-EBE8-47A8-AB8B-8CA9790A9B68}" dt="2023-08-22T15:24:23.677" v="353"/>
          <ac:spMkLst>
            <pc:docMk/>
            <pc:sldMk cId="526089701" sldId="278"/>
            <ac:spMk id="10" creationId="{FFA9AD09-0F2E-9070-9D54-92FA529D7622}"/>
          </ac:spMkLst>
        </pc:spChg>
        <pc:spChg chg="mod">
          <ac:chgData name="Werner, Paula" userId="08308202-ab6f-4e2f-b2a2-31e20cc9148a" providerId="ADAL" clId="{6295CEDF-EBE8-47A8-AB8B-8CA9790A9B68}" dt="2023-08-22T15:24:23.677" v="353"/>
          <ac:spMkLst>
            <pc:docMk/>
            <pc:sldMk cId="526089701" sldId="278"/>
            <ac:spMk id="11" creationId="{3659CF39-9971-75B7-C877-8D6371E51196}"/>
          </ac:spMkLst>
        </pc:spChg>
        <pc:spChg chg="mod">
          <ac:chgData name="Werner, Paula" userId="08308202-ab6f-4e2f-b2a2-31e20cc9148a" providerId="ADAL" clId="{6295CEDF-EBE8-47A8-AB8B-8CA9790A9B68}" dt="2023-08-22T15:24:23.677" v="353"/>
          <ac:spMkLst>
            <pc:docMk/>
            <pc:sldMk cId="526089701" sldId="278"/>
            <ac:spMk id="13" creationId="{83777606-9D38-ECC9-55D5-0DE0F784B2C3}"/>
          </ac:spMkLst>
        </pc:spChg>
        <pc:spChg chg="mod">
          <ac:chgData name="Werner, Paula" userId="08308202-ab6f-4e2f-b2a2-31e20cc9148a" providerId="ADAL" clId="{6295CEDF-EBE8-47A8-AB8B-8CA9790A9B68}" dt="2023-08-22T15:24:23.677" v="353"/>
          <ac:spMkLst>
            <pc:docMk/>
            <pc:sldMk cId="526089701" sldId="278"/>
            <ac:spMk id="14" creationId="{21A2BD85-66BE-E81D-749F-68D29E7E115B}"/>
          </ac:spMkLst>
        </pc:spChg>
        <pc:spChg chg="mod">
          <ac:chgData name="Werner, Paula" userId="08308202-ab6f-4e2f-b2a2-31e20cc9148a" providerId="ADAL" clId="{6295CEDF-EBE8-47A8-AB8B-8CA9790A9B68}" dt="2023-08-22T15:24:23.677" v="353"/>
          <ac:spMkLst>
            <pc:docMk/>
            <pc:sldMk cId="526089701" sldId="278"/>
            <ac:spMk id="15" creationId="{F672C021-F5AA-BD35-E758-101BBBBE7189}"/>
          </ac:spMkLst>
        </pc:spChg>
        <pc:spChg chg="mod">
          <ac:chgData name="Werner, Paula" userId="08308202-ab6f-4e2f-b2a2-31e20cc9148a" providerId="ADAL" clId="{6295CEDF-EBE8-47A8-AB8B-8CA9790A9B68}" dt="2023-08-22T15:24:23.677" v="353"/>
          <ac:spMkLst>
            <pc:docMk/>
            <pc:sldMk cId="526089701" sldId="278"/>
            <ac:spMk id="16" creationId="{A2D5051C-DF47-4AC1-7051-4A4B8F4D2D35}"/>
          </ac:spMkLst>
        </pc:spChg>
        <pc:spChg chg="mod">
          <ac:chgData name="Werner, Paula" userId="08308202-ab6f-4e2f-b2a2-31e20cc9148a" providerId="ADAL" clId="{6295CEDF-EBE8-47A8-AB8B-8CA9790A9B68}" dt="2023-08-22T15:24:23.677" v="353"/>
          <ac:spMkLst>
            <pc:docMk/>
            <pc:sldMk cId="526089701" sldId="278"/>
            <ac:spMk id="19" creationId="{5ED53A8A-B95D-FEFA-DC48-7B94E2EE9C97}"/>
          </ac:spMkLst>
        </pc:spChg>
        <pc:spChg chg="mod">
          <ac:chgData name="Werner, Paula" userId="08308202-ab6f-4e2f-b2a2-31e20cc9148a" providerId="ADAL" clId="{6295CEDF-EBE8-47A8-AB8B-8CA9790A9B68}" dt="2023-08-22T15:24:23.677" v="353"/>
          <ac:spMkLst>
            <pc:docMk/>
            <pc:sldMk cId="526089701" sldId="278"/>
            <ac:spMk id="20" creationId="{A2F70041-1BBC-5147-F678-03D38A51FBC3}"/>
          </ac:spMkLst>
        </pc:spChg>
        <pc:spChg chg="mod">
          <ac:chgData name="Werner, Paula" userId="08308202-ab6f-4e2f-b2a2-31e20cc9148a" providerId="ADAL" clId="{6295CEDF-EBE8-47A8-AB8B-8CA9790A9B68}" dt="2023-08-22T15:24:23.677" v="353"/>
          <ac:spMkLst>
            <pc:docMk/>
            <pc:sldMk cId="526089701" sldId="278"/>
            <ac:spMk id="21" creationId="{5C746F2E-37AA-A54D-FDE7-C865E1A3372E}"/>
          </ac:spMkLst>
        </pc:spChg>
        <pc:spChg chg="mod">
          <ac:chgData name="Werner, Paula" userId="08308202-ab6f-4e2f-b2a2-31e20cc9148a" providerId="ADAL" clId="{6295CEDF-EBE8-47A8-AB8B-8CA9790A9B68}" dt="2023-08-22T15:24:23.677" v="353"/>
          <ac:spMkLst>
            <pc:docMk/>
            <pc:sldMk cId="526089701" sldId="278"/>
            <ac:spMk id="22" creationId="{C2E6106B-6086-A7D3-B893-BA2ACAAC94C4}"/>
          </ac:spMkLst>
        </pc:spChg>
        <pc:spChg chg="mod">
          <ac:chgData name="Werner, Paula" userId="08308202-ab6f-4e2f-b2a2-31e20cc9148a" providerId="ADAL" clId="{6295CEDF-EBE8-47A8-AB8B-8CA9790A9B68}" dt="2023-08-22T15:24:23.677" v="353"/>
          <ac:spMkLst>
            <pc:docMk/>
            <pc:sldMk cId="526089701" sldId="278"/>
            <ac:spMk id="23" creationId="{762E623C-B3CC-052C-9081-8E9CDAEAEDCE}"/>
          </ac:spMkLst>
        </pc:spChg>
        <pc:spChg chg="mod">
          <ac:chgData name="Werner, Paula" userId="08308202-ab6f-4e2f-b2a2-31e20cc9148a" providerId="ADAL" clId="{6295CEDF-EBE8-47A8-AB8B-8CA9790A9B68}" dt="2023-08-22T15:24:23.677" v="353"/>
          <ac:spMkLst>
            <pc:docMk/>
            <pc:sldMk cId="526089701" sldId="278"/>
            <ac:spMk id="24" creationId="{BB717DDD-95EA-295C-6193-5352F7204D98}"/>
          </ac:spMkLst>
        </pc:spChg>
        <pc:spChg chg="mod">
          <ac:chgData name="Werner, Paula" userId="08308202-ab6f-4e2f-b2a2-31e20cc9148a" providerId="ADAL" clId="{6295CEDF-EBE8-47A8-AB8B-8CA9790A9B68}" dt="2023-08-22T15:24:23.677" v="353"/>
          <ac:spMkLst>
            <pc:docMk/>
            <pc:sldMk cId="526089701" sldId="278"/>
            <ac:spMk id="25" creationId="{DFBC5D4D-1494-64A9-BD48-C78F330FEB3F}"/>
          </ac:spMkLst>
        </pc:spChg>
        <pc:spChg chg="mod">
          <ac:chgData name="Werner, Paula" userId="08308202-ab6f-4e2f-b2a2-31e20cc9148a" providerId="ADAL" clId="{6295CEDF-EBE8-47A8-AB8B-8CA9790A9B68}" dt="2023-08-22T15:24:23.677" v="353"/>
          <ac:spMkLst>
            <pc:docMk/>
            <pc:sldMk cId="526089701" sldId="278"/>
            <ac:spMk id="26" creationId="{8BCE2280-49A9-CA56-5512-7AFA7CAE6FEC}"/>
          </ac:spMkLst>
        </pc:spChg>
        <pc:spChg chg="mod">
          <ac:chgData name="Werner, Paula" userId="08308202-ab6f-4e2f-b2a2-31e20cc9148a" providerId="ADAL" clId="{6295CEDF-EBE8-47A8-AB8B-8CA9790A9B68}" dt="2023-08-22T15:24:23.677" v="353"/>
          <ac:spMkLst>
            <pc:docMk/>
            <pc:sldMk cId="526089701" sldId="278"/>
            <ac:spMk id="27" creationId="{482E6B6D-28E6-E40B-9E3E-929251D69AD7}"/>
          </ac:spMkLst>
        </pc:spChg>
        <pc:spChg chg="mod">
          <ac:chgData name="Werner, Paula" userId="08308202-ab6f-4e2f-b2a2-31e20cc9148a" providerId="ADAL" clId="{6295CEDF-EBE8-47A8-AB8B-8CA9790A9B68}" dt="2023-08-22T15:24:23.677" v="353"/>
          <ac:spMkLst>
            <pc:docMk/>
            <pc:sldMk cId="526089701" sldId="278"/>
            <ac:spMk id="28" creationId="{299FA9BF-ED5A-4B65-A918-D5E25B363767}"/>
          </ac:spMkLst>
        </pc:spChg>
        <pc:spChg chg="mod">
          <ac:chgData name="Werner, Paula" userId="08308202-ab6f-4e2f-b2a2-31e20cc9148a" providerId="ADAL" clId="{6295CEDF-EBE8-47A8-AB8B-8CA9790A9B68}" dt="2023-08-22T15:24:23.677" v="353"/>
          <ac:spMkLst>
            <pc:docMk/>
            <pc:sldMk cId="526089701" sldId="278"/>
            <ac:spMk id="29" creationId="{5EFE5A8D-0812-14C3-5DD3-4362E6ADE041}"/>
          </ac:spMkLst>
        </pc:spChg>
        <pc:spChg chg="mod">
          <ac:chgData name="Werner, Paula" userId="08308202-ab6f-4e2f-b2a2-31e20cc9148a" providerId="ADAL" clId="{6295CEDF-EBE8-47A8-AB8B-8CA9790A9B68}" dt="2023-08-22T15:24:23.677" v="353"/>
          <ac:spMkLst>
            <pc:docMk/>
            <pc:sldMk cId="526089701" sldId="278"/>
            <ac:spMk id="30" creationId="{419A945E-7D24-604E-7532-2BA5C1653BE7}"/>
          </ac:spMkLst>
        </pc:spChg>
        <pc:spChg chg="mod">
          <ac:chgData name="Werner, Paula" userId="08308202-ab6f-4e2f-b2a2-31e20cc9148a" providerId="ADAL" clId="{6295CEDF-EBE8-47A8-AB8B-8CA9790A9B68}" dt="2023-08-22T15:24:23.677" v="353"/>
          <ac:spMkLst>
            <pc:docMk/>
            <pc:sldMk cId="526089701" sldId="278"/>
            <ac:spMk id="32" creationId="{B4851E72-3EC9-BFB0-9F92-523E64B986EB}"/>
          </ac:spMkLst>
        </pc:spChg>
        <pc:spChg chg="mod">
          <ac:chgData name="Werner, Paula" userId="08308202-ab6f-4e2f-b2a2-31e20cc9148a" providerId="ADAL" clId="{6295CEDF-EBE8-47A8-AB8B-8CA9790A9B68}" dt="2023-08-22T15:24:23.677" v="353"/>
          <ac:spMkLst>
            <pc:docMk/>
            <pc:sldMk cId="526089701" sldId="278"/>
            <ac:spMk id="33" creationId="{452E20F2-B48C-F622-A7C0-B84F246A11AF}"/>
          </ac:spMkLst>
        </pc:spChg>
        <pc:spChg chg="mod">
          <ac:chgData name="Werner, Paula" userId="08308202-ab6f-4e2f-b2a2-31e20cc9148a" providerId="ADAL" clId="{6295CEDF-EBE8-47A8-AB8B-8CA9790A9B68}" dt="2023-08-22T15:24:23.677" v="353"/>
          <ac:spMkLst>
            <pc:docMk/>
            <pc:sldMk cId="526089701" sldId="278"/>
            <ac:spMk id="34" creationId="{E55FFAA6-C818-7830-03AC-50628365C0DF}"/>
          </ac:spMkLst>
        </pc:spChg>
        <pc:spChg chg="mod">
          <ac:chgData name="Werner, Paula" userId="08308202-ab6f-4e2f-b2a2-31e20cc9148a" providerId="ADAL" clId="{6295CEDF-EBE8-47A8-AB8B-8CA9790A9B68}" dt="2023-08-22T15:24:23.677" v="353"/>
          <ac:spMkLst>
            <pc:docMk/>
            <pc:sldMk cId="526089701" sldId="278"/>
            <ac:spMk id="35" creationId="{56D96D0E-8A97-BC84-A550-9D88315A2EF4}"/>
          </ac:spMkLst>
        </pc:spChg>
        <pc:spChg chg="mod">
          <ac:chgData name="Werner, Paula" userId="08308202-ab6f-4e2f-b2a2-31e20cc9148a" providerId="ADAL" clId="{6295CEDF-EBE8-47A8-AB8B-8CA9790A9B68}" dt="2023-08-22T15:24:23.677" v="353"/>
          <ac:spMkLst>
            <pc:docMk/>
            <pc:sldMk cId="526089701" sldId="278"/>
            <ac:spMk id="36" creationId="{7871235C-131E-FF46-4BA7-C0B8144BDD3D}"/>
          </ac:spMkLst>
        </pc:spChg>
        <pc:spChg chg="mod">
          <ac:chgData name="Werner, Paula" userId="08308202-ab6f-4e2f-b2a2-31e20cc9148a" providerId="ADAL" clId="{6295CEDF-EBE8-47A8-AB8B-8CA9790A9B68}" dt="2023-08-22T15:24:23.677" v="353"/>
          <ac:spMkLst>
            <pc:docMk/>
            <pc:sldMk cId="526089701" sldId="278"/>
            <ac:spMk id="37" creationId="{EADFE137-DD69-58E3-2821-811B5DFB84EC}"/>
          </ac:spMkLst>
        </pc:spChg>
        <pc:spChg chg="add mod">
          <ac:chgData name="Werner, Paula" userId="08308202-ab6f-4e2f-b2a2-31e20cc9148a" providerId="ADAL" clId="{6295CEDF-EBE8-47A8-AB8B-8CA9790A9B68}" dt="2023-08-22T15:24:23.677" v="353"/>
          <ac:spMkLst>
            <pc:docMk/>
            <pc:sldMk cId="526089701" sldId="278"/>
            <ac:spMk id="38" creationId="{5D962613-6B3A-EFD3-BA04-63C53C9A300D}"/>
          </ac:spMkLst>
        </pc:spChg>
        <pc:spChg chg="add mod">
          <ac:chgData name="Werner, Paula" userId="08308202-ab6f-4e2f-b2a2-31e20cc9148a" providerId="ADAL" clId="{6295CEDF-EBE8-47A8-AB8B-8CA9790A9B68}" dt="2023-08-22T15:24:23.677" v="353"/>
          <ac:spMkLst>
            <pc:docMk/>
            <pc:sldMk cId="526089701" sldId="278"/>
            <ac:spMk id="39" creationId="{2FED738B-0BFE-1F1C-DB31-F7176B66887F}"/>
          </ac:spMkLst>
        </pc:spChg>
        <pc:grpChg chg="add mod">
          <ac:chgData name="Werner, Paula" userId="08308202-ab6f-4e2f-b2a2-31e20cc9148a" providerId="ADAL" clId="{6295CEDF-EBE8-47A8-AB8B-8CA9790A9B68}" dt="2023-08-22T15:24:23.677" v="353"/>
          <ac:grpSpMkLst>
            <pc:docMk/>
            <pc:sldMk cId="526089701" sldId="278"/>
            <ac:grpSpMk id="5" creationId="{9124E5F9-5DF8-90DF-BEC4-9BCD6012D022}"/>
          </ac:grpSpMkLst>
        </pc:grpChg>
        <pc:grpChg chg="mod">
          <ac:chgData name="Werner, Paula" userId="08308202-ab6f-4e2f-b2a2-31e20cc9148a" providerId="ADAL" clId="{6295CEDF-EBE8-47A8-AB8B-8CA9790A9B68}" dt="2023-08-22T15:24:23.677" v="353"/>
          <ac:grpSpMkLst>
            <pc:docMk/>
            <pc:sldMk cId="526089701" sldId="278"/>
            <ac:grpSpMk id="6" creationId="{793021A9-48A5-B623-9C11-AB9874122E7D}"/>
          </ac:grpSpMkLst>
        </pc:grpChg>
        <pc:grpChg chg="mod">
          <ac:chgData name="Werner, Paula" userId="08308202-ab6f-4e2f-b2a2-31e20cc9148a" providerId="ADAL" clId="{6295CEDF-EBE8-47A8-AB8B-8CA9790A9B68}" dt="2023-08-22T15:24:23.677" v="353"/>
          <ac:grpSpMkLst>
            <pc:docMk/>
            <pc:sldMk cId="526089701" sldId="278"/>
            <ac:grpSpMk id="7" creationId="{13BCE4BA-0651-E149-AB2F-E6AF1B989F5C}"/>
          </ac:grpSpMkLst>
        </pc:grpChg>
        <pc:grpChg chg="mod">
          <ac:chgData name="Werner, Paula" userId="08308202-ab6f-4e2f-b2a2-31e20cc9148a" providerId="ADAL" clId="{6295CEDF-EBE8-47A8-AB8B-8CA9790A9B68}" dt="2023-08-22T15:24:23.677" v="353"/>
          <ac:grpSpMkLst>
            <pc:docMk/>
            <pc:sldMk cId="526089701" sldId="278"/>
            <ac:grpSpMk id="17" creationId="{98EEEF6B-9FC3-9B70-C8DE-B823BAF490E7}"/>
          </ac:grpSpMkLst>
        </pc:grpChg>
        <pc:grpChg chg="mod">
          <ac:chgData name="Werner, Paula" userId="08308202-ab6f-4e2f-b2a2-31e20cc9148a" providerId="ADAL" clId="{6295CEDF-EBE8-47A8-AB8B-8CA9790A9B68}" dt="2023-08-22T15:24:23.677" v="353"/>
          <ac:grpSpMkLst>
            <pc:docMk/>
            <pc:sldMk cId="526089701" sldId="278"/>
            <ac:grpSpMk id="18" creationId="{AFB7CC5A-107F-4190-8309-73A6B6A24EF5}"/>
          </ac:grpSpMkLst>
        </pc:grpChg>
        <pc:grpChg chg="mod">
          <ac:chgData name="Werner, Paula" userId="08308202-ab6f-4e2f-b2a2-31e20cc9148a" providerId="ADAL" clId="{6295CEDF-EBE8-47A8-AB8B-8CA9790A9B68}" dt="2023-08-22T15:24:23.677" v="353"/>
          <ac:grpSpMkLst>
            <pc:docMk/>
            <pc:sldMk cId="526089701" sldId="278"/>
            <ac:grpSpMk id="31" creationId="{FD6686CB-9032-F679-2755-CFD677DED12F}"/>
          </ac:grpSpMkLst>
        </pc:grpChg>
        <pc:picChg chg="add mod">
          <ac:chgData name="Werner, Paula" userId="08308202-ab6f-4e2f-b2a2-31e20cc9148a" providerId="ADAL" clId="{6295CEDF-EBE8-47A8-AB8B-8CA9790A9B68}" dt="2023-08-22T15:27:28.628" v="365" actId="1076"/>
          <ac:picMkLst>
            <pc:docMk/>
            <pc:sldMk cId="526089701" sldId="278"/>
            <ac:picMk id="41" creationId="{4CD55C3C-A644-2A21-7670-C6047588851F}"/>
          </ac:picMkLst>
        </pc:picChg>
        <pc:picChg chg="add del mod">
          <ac:chgData name="Werner, Paula" userId="08308202-ab6f-4e2f-b2a2-31e20cc9148a" providerId="ADAL" clId="{6295CEDF-EBE8-47A8-AB8B-8CA9790A9B68}" dt="2023-08-22T16:38:56.617" v="4088" actId="478"/>
          <ac:picMkLst>
            <pc:docMk/>
            <pc:sldMk cId="526089701" sldId="278"/>
            <ac:picMk id="42" creationId="{BF1B941C-FD7B-5AB1-F526-22E71FE2BD1F}"/>
          </ac:picMkLst>
        </pc:picChg>
      </pc:sldChg>
      <pc:sldChg chg="addSp delSp modSp add mod">
        <pc:chgData name="Werner, Paula" userId="08308202-ab6f-4e2f-b2a2-31e20cc9148a" providerId="ADAL" clId="{6295CEDF-EBE8-47A8-AB8B-8CA9790A9B68}" dt="2023-08-22T15:29:19.308" v="376" actId="1076"/>
        <pc:sldMkLst>
          <pc:docMk/>
          <pc:sldMk cId="1249382055" sldId="279"/>
        </pc:sldMkLst>
        <pc:spChg chg="mod">
          <ac:chgData name="Werner, Paula" userId="08308202-ab6f-4e2f-b2a2-31e20cc9148a" providerId="ADAL" clId="{6295CEDF-EBE8-47A8-AB8B-8CA9790A9B68}" dt="2023-08-22T15:09:15.954" v="189" actId="20577"/>
          <ac:spMkLst>
            <pc:docMk/>
            <pc:sldMk cId="1249382055" sldId="279"/>
            <ac:spMk id="2" creationId="{00000000-0000-0000-0000-000000000000}"/>
          </ac:spMkLst>
        </pc:spChg>
        <pc:spChg chg="mod">
          <ac:chgData name="Werner, Paula" userId="08308202-ab6f-4e2f-b2a2-31e20cc9148a" providerId="ADAL" clId="{6295CEDF-EBE8-47A8-AB8B-8CA9790A9B68}" dt="2023-08-22T15:28:29.676" v="372" actId="14100"/>
          <ac:spMkLst>
            <pc:docMk/>
            <pc:sldMk cId="1249382055" sldId="279"/>
            <ac:spMk id="3" creationId="{00000000-0000-0000-0000-000000000000}"/>
          </ac:spMkLst>
        </pc:spChg>
        <pc:spChg chg="mod">
          <ac:chgData name="Werner, Paula" userId="08308202-ab6f-4e2f-b2a2-31e20cc9148a" providerId="ADAL" clId="{6295CEDF-EBE8-47A8-AB8B-8CA9790A9B68}" dt="2023-08-22T15:24:27.340" v="354"/>
          <ac:spMkLst>
            <pc:docMk/>
            <pc:sldMk cId="1249382055" sldId="279"/>
            <ac:spMk id="8" creationId="{8B6FC767-97E8-4FD9-16E1-5BBB9C13C6F7}"/>
          </ac:spMkLst>
        </pc:spChg>
        <pc:spChg chg="mod">
          <ac:chgData name="Werner, Paula" userId="08308202-ab6f-4e2f-b2a2-31e20cc9148a" providerId="ADAL" clId="{6295CEDF-EBE8-47A8-AB8B-8CA9790A9B68}" dt="2023-08-22T15:24:27.340" v="354"/>
          <ac:spMkLst>
            <pc:docMk/>
            <pc:sldMk cId="1249382055" sldId="279"/>
            <ac:spMk id="9" creationId="{F3453B25-2DF6-2713-673B-83482CD62474}"/>
          </ac:spMkLst>
        </pc:spChg>
        <pc:spChg chg="mod">
          <ac:chgData name="Werner, Paula" userId="08308202-ab6f-4e2f-b2a2-31e20cc9148a" providerId="ADAL" clId="{6295CEDF-EBE8-47A8-AB8B-8CA9790A9B68}" dt="2023-08-22T15:24:27.340" v="354"/>
          <ac:spMkLst>
            <pc:docMk/>
            <pc:sldMk cId="1249382055" sldId="279"/>
            <ac:spMk id="10" creationId="{ADABDDCB-5ACD-BE94-9027-772E66CC7914}"/>
          </ac:spMkLst>
        </pc:spChg>
        <pc:spChg chg="mod">
          <ac:chgData name="Werner, Paula" userId="08308202-ab6f-4e2f-b2a2-31e20cc9148a" providerId="ADAL" clId="{6295CEDF-EBE8-47A8-AB8B-8CA9790A9B68}" dt="2023-08-22T15:24:27.340" v="354"/>
          <ac:spMkLst>
            <pc:docMk/>
            <pc:sldMk cId="1249382055" sldId="279"/>
            <ac:spMk id="11" creationId="{7047FB26-D2CB-9375-934C-8DEF61CF4ACC}"/>
          </ac:spMkLst>
        </pc:spChg>
        <pc:spChg chg="mod">
          <ac:chgData name="Werner, Paula" userId="08308202-ab6f-4e2f-b2a2-31e20cc9148a" providerId="ADAL" clId="{6295CEDF-EBE8-47A8-AB8B-8CA9790A9B68}" dt="2023-08-22T15:24:27.340" v="354"/>
          <ac:spMkLst>
            <pc:docMk/>
            <pc:sldMk cId="1249382055" sldId="279"/>
            <ac:spMk id="13" creationId="{7C87E3DB-ECD9-C23D-60A5-08D0CBEAE09B}"/>
          </ac:spMkLst>
        </pc:spChg>
        <pc:spChg chg="mod">
          <ac:chgData name="Werner, Paula" userId="08308202-ab6f-4e2f-b2a2-31e20cc9148a" providerId="ADAL" clId="{6295CEDF-EBE8-47A8-AB8B-8CA9790A9B68}" dt="2023-08-22T15:24:27.340" v="354"/>
          <ac:spMkLst>
            <pc:docMk/>
            <pc:sldMk cId="1249382055" sldId="279"/>
            <ac:spMk id="14" creationId="{B50E9FBA-A242-C585-F57E-E1452EAD7861}"/>
          </ac:spMkLst>
        </pc:spChg>
        <pc:spChg chg="mod">
          <ac:chgData name="Werner, Paula" userId="08308202-ab6f-4e2f-b2a2-31e20cc9148a" providerId="ADAL" clId="{6295CEDF-EBE8-47A8-AB8B-8CA9790A9B68}" dt="2023-08-22T15:24:27.340" v="354"/>
          <ac:spMkLst>
            <pc:docMk/>
            <pc:sldMk cId="1249382055" sldId="279"/>
            <ac:spMk id="15" creationId="{FCA42965-D416-A16A-6E36-B23C3C9E8C6C}"/>
          </ac:spMkLst>
        </pc:spChg>
        <pc:spChg chg="mod">
          <ac:chgData name="Werner, Paula" userId="08308202-ab6f-4e2f-b2a2-31e20cc9148a" providerId="ADAL" clId="{6295CEDF-EBE8-47A8-AB8B-8CA9790A9B68}" dt="2023-08-22T15:24:27.340" v="354"/>
          <ac:spMkLst>
            <pc:docMk/>
            <pc:sldMk cId="1249382055" sldId="279"/>
            <ac:spMk id="16" creationId="{7C2506A1-063D-968D-0E2F-8853B9A6ED57}"/>
          </ac:spMkLst>
        </pc:spChg>
        <pc:spChg chg="mod">
          <ac:chgData name="Werner, Paula" userId="08308202-ab6f-4e2f-b2a2-31e20cc9148a" providerId="ADAL" clId="{6295CEDF-EBE8-47A8-AB8B-8CA9790A9B68}" dt="2023-08-22T15:24:27.340" v="354"/>
          <ac:spMkLst>
            <pc:docMk/>
            <pc:sldMk cId="1249382055" sldId="279"/>
            <ac:spMk id="19" creationId="{D0AF61E8-1832-A7F7-7BF5-50F930064AB2}"/>
          </ac:spMkLst>
        </pc:spChg>
        <pc:spChg chg="mod">
          <ac:chgData name="Werner, Paula" userId="08308202-ab6f-4e2f-b2a2-31e20cc9148a" providerId="ADAL" clId="{6295CEDF-EBE8-47A8-AB8B-8CA9790A9B68}" dt="2023-08-22T15:24:27.340" v="354"/>
          <ac:spMkLst>
            <pc:docMk/>
            <pc:sldMk cId="1249382055" sldId="279"/>
            <ac:spMk id="20" creationId="{4C84F512-F76B-3A68-7363-0AD9D83E3FDA}"/>
          </ac:spMkLst>
        </pc:spChg>
        <pc:spChg chg="mod">
          <ac:chgData name="Werner, Paula" userId="08308202-ab6f-4e2f-b2a2-31e20cc9148a" providerId="ADAL" clId="{6295CEDF-EBE8-47A8-AB8B-8CA9790A9B68}" dt="2023-08-22T15:24:27.340" v="354"/>
          <ac:spMkLst>
            <pc:docMk/>
            <pc:sldMk cId="1249382055" sldId="279"/>
            <ac:spMk id="21" creationId="{FFF5E734-7D29-F34C-1157-B8A75757A7C8}"/>
          </ac:spMkLst>
        </pc:spChg>
        <pc:spChg chg="mod">
          <ac:chgData name="Werner, Paula" userId="08308202-ab6f-4e2f-b2a2-31e20cc9148a" providerId="ADAL" clId="{6295CEDF-EBE8-47A8-AB8B-8CA9790A9B68}" dt="2023-08-22T15:24:27.340" v="354"/>
          <ac:spMkLst>
            <pc:docMk/>
            <pc:sldMk cId="1249382055" sldId="279"/>
            <ac:spMk id="22" creationId="{F5C76699-7BD3-8920-0A31-D4FCAAF5015D}"/>
          </ac:spMkLst>
        </pc:spChg>
        <pc:spChg chg="mod">
          <ac:chgData name="Werner, Paula" userId="08308202-ab6f-4e2f-b2a2-31e20cc9148a" providerId="ADAL" clId="{6295CEDF-EBE8-47A8-AB8B-8CA9790A9B68}" dt="2023-08-22T15:24:27.340" v="354"/>
          <ac:spMkLst>
            <pc:docMk/>
            <pc:sldMk cId="1249382055" sldId="279"/>
            <ac:spMk id="23" creationId="{193699CB-D984-0219-239B-8C32BAE932B4}"/>
          </ac:spMkLst>
        </pc:spChg>
        <pc:spChg chg="mod">
          <ac:chgData name="Werner, Paula" userId="08308202-ab6f-4e2f-b2a2-31e20cc9148a" providerId="ADAL" clId="{6295CEDF-EBE8-47A8-AB8B-8CA9790A9B68}" dt="2023-08-22T15:24:27.340" v="354"/>
          <ac:spMkLst>
            <pc:docMk/>
            <pc:sldMk cId="1249382055" sldId="279"/>
            <ac:spMk id="24" creationId="{245A34F7-9E6B-B80F-CBFF-63A450F361B1}"/>
          </ac:spMkLst>
        </pc:spChg>
        <pc:spChg chg="mod">
          <ac:chgData name="Werner, Paula" userId="08308202-ab6f-4e2f-b2a2-31e20cc9148a" providerId="ADAL" clId="{6295CEDF-EBE8-47A8-AB8B-8CA9790A9B68}" dt="2023-08-22T15:24:27.340" v="354"/>
          <ac:spMkLst>
            <pc:docMk/>
            <pc:sldMk cId="1249382055" sldId="279"/>
            <ac:spMk id="25" creationId="{E34A5A7A-E08D-909C-CB59-49408FF5F0DE}"/>
          </ac:spMkLst>
        </pc:spChg>
        <pc:spChg chg="mod">
          <ac:chgData name="Werner, Paula" userId="08308202-ab6f-4e2f-b2a2-31e20cc9148a" providerId="ADAL" clId="{6295CEDF-EBE8-47A8-AB8B-8CA9790A9B68}" dt="2023-08-22T15:24:27.340" v="354"/>
          <ac:spMkLst>
            <pc:docMk/>
            <pc:sldMk cId="1249382055" sldId="279"/>
            <ac:spMk id="26" creationId="{BBA1314A-9586-281F-CC01-4C9FA8CA6EF9}"/>
          </ac:spMkLst>
        </pc:spChg>
        <pc:spChg chg="mod">
          <ac:chgData name="Werner, Paula" userId="08308202-ab6f-4e2f-b2a2-31e20cc9148a" providerId="ADAL" clId="{6295CEDF-EBE8-47A8-AB8B-8CA9790A9B68}" dt="2023-08-22T15:24:27.340" v="354"/>
          <ac:spMkLst>
            <pc:docMk/>
            <pc:sldMk cId="1249382055" sldId="279"/>
            <ac:spMk id="27" creationId="{6D84BE30-FF07-DFAE-58DD-ED8C9FBE8FDE}"/>
          </ac:spMkLst>
        </pc:spChg>
        <pc:spChg chg="mod">
          <ac:chgData name="Werner, Paula" userId="08308202-ab6f-4e2f-b2a2-31e20cc9148a" providerId="ADAL" clId="{6295CEDF-EBE8-47A8-AB8B-8CA9790A9B68}" dt="2023-08-22T15:24:27.340" v="354"/>
          <ac:spMkLst>
            <pc:docMk/>
            <pc:sldMk cId="1249382055" sldId="279"/>
            <ac:spMk id="28" creationId="{BE283B11-9EC7-6487-A0E7-6E73C00A771B}"/>
          </ac:spMkLst>
        </pc:spChg>
        <pc:spChg chg="mod">
          <ac:chgData name="Werner, Paula" userId="08308202-ab6f-4e2f-b2a2-31e20cc9148a" providerId="ADAL" clId="{6295CEDF-EBE8-47A8-AB8B-8CA9790A9B68}" dt="2023-08-22T15:24:27.340" v="354"/>
          <ac:spMkLst>
            <pc:docMk/>
            <pc:sldMk cId="1249382055" sldId="279"/>
            <ac:spMk id="29" creationId="{27E27A88-08A4-BEE8-6AF7-5820698AF45F}"/>
          </ac:spMkLst>
        </pc:spChg>
        <pc:spChg chg="mod">
          <ac:chgData name="Werner, Paula" userId="08308202-ab6f-4e2f-b2a2-31e20cc9148a" providerId="ADAL" clId="{6295CEDF-EBE8-47A8-AB8B-8CA9790A9B68}" dt="2023-08-22T15:24:27.340" v="354"/>
          <ac:spMkLst>
            <pc:docMk/>
            <pc:sldMk cId="1249382055" sldId="279"/>
            <ac:spMk id="30" creationId="{8951AEC5-09CF-E343-0A62-DA99000A0007}"/>
          </ac:spMkLst>
        </pc:spChg>
        <pc:spChg chg="mod">
          <ac:chgData name="Werner, Paula" userId="08308202-ab6f-4e2f-b2a2-31e20cc9148a" providerId="ADAL" clId="{6295CEDF-EBE8-47A8-AB8B-8CA9790A9B68}" dt="2023-08-22T15:24:27.340" v="354"/>
          <ac:spMkLst>
            <pc:docMk/>
            <pc:sldMk cId="1249382055" sldId="279"/>
            <ac:spMk id="32" creationId="{85F54046-F4C2-FB3E-DACF-41E9460041DD}"/>
          </ac:spMkLst>
        </pc:spChg>
        <pc:spChg chg="mod">
          <ac:chgData name="Werner, Paula" userId="08308202-ab6f-4e2f-b2a2-31e20cc9148a" providerId="ADAL" clId="{6295CEDF-EBE8-47A8-AB8B-8CA9790A9B68}" dt="2023-08-22T15:24:27.340" v="354"/>
          <ac:spMkLst>
            <pc:docMk/>
            <pc:sldMk cId="1249382055" sldId="279"/>
            <ac:spMk id="33" creationId="{6B6848A1-609F-3B45-4AF7-A74E7A25D90B}"/>
          </ac:spMkLst>
        </pc:spChg>
        <pc:spChg chg="mod">
          <ac:chgData name="Werner, Paula" userId="08308202-ab6f-4e2f-b2a2-31e20cc9148a" providerId="ADAL" clId="{6295CEDF-EBE8-47A8-AB8B-8CA9790A9B68}" dt="2023-08-22T15:24:27.340" v="354"/>
          <ac:spMkLst>
            <pc:docMk/>
            <pc:sldMk cId="1249382055" sldId="279"/>
            <ac:spMk id="34" creationId="{3B30240E-CE4E-AEFC-93BE-BCD5D47F311B}"/>
          </ac:spMkLst>
        </pc:spChg>
        <pc:spChg chg="mod">
          <ac:chgData name="Werner, Paula" userId="08308202-ab6f-4e2f-b2a2-31e20cc9148a" providerId="ADAL" clId="{6295CEDF-EBE8-47A8-AB8B-8CA9790A9B68}" dt="2023-08-22T15:24:27.340" v="354"/>
          <ac:spMkLst>
            <pc:docMk/>
            <pc:sldMk cId="1249382055" sldId="279"/>
            <ac:spMk id="35" creationId="{0B1F495C-363D-429A-05A5-72360BAF2EDC}"/>
          </ac:spMkLst>
        </pc:spChg>
        <pc:spChg chg="mod">
          <ac:chgData name="Werner, Paula" userId="08308202-ab6f-4e2f-b2a2-31e20cc9148a" providerId="ADAL" clId="{6295CEDF-EBE8-47A8-AB8B-8CA9790A9B68}" dt="2023-08-22T15:24:27.340" v="354"/>
          <ac:spMkLst>
            <pc:docMk/>
            <pc:sldMk cId="1249382055" sldId="279"/>
            <ac:spMk id="36" creationId="{ECC29291-E993-2ACA-7B69-A09BF51920BD}"/>
          </ac:spMkLst>
        </pc:spChg>
        <pc:spChg chg="mod">
          <ac:chgData name="Werner, Paula" userId="08308202-ab6f-4e2f-b2a2-31e20cc9148a" providerId="ADAL" clId="{6295CEDF-EBE8-47A8-AB8B-8CA9790A9B68}" dt="2023-08-22T15:24:27.340" v="354"/>
          <ac:spMkLst>
            <pc:docMk/>
            <pc:sldMk cId="1249382055" sldId="279"/>
            <ac:spMk id="37" creationId="{177860A4-C490-223A-16A7-7BA8D9182B6C}"/>
          </ac:spMkLst>
        </pc:spChg>
        <pc:spChg chg="add mod">
          <ac:chgData name="Werner, Paula" userId="08308202-ab6f-4e2f-b2a2-31e20cc9148a" providerId="ADAL" clId="{6295CEDF-EBE8-47A8-AB8B-8CA9790A9B68}" dt="2023-08-22T15:24:27.340" v="354"/>
          <ac:spMkLst>
            <pc:docMk/>
            <pc:sldMk cId="1249382055" sldId="279"/>
            <ac:spMk id="38" creationId="{A364C8F2-B4EF-C9B4-573E-32C4E6506DD4}"/>
          </ac:spMkLst>
        </pc:spChg>
        <pc:spChg chg="add mod">
          <ac:chgData name="Werner, Paula" userId="08308202-ab6f-4e2f-b2a2-31e20cc9148a" providerId="ADAL" clId="{6295CEDF-EBE8-47A8-AB8B-8CA9790A9B68}" dt="2023-08-22T15:24:27.340" v="354"/>
          <ac:spMkLst>
            <pc:docMk/>
            <pc:sldMk cId="1249382055" sldId="279"/>
            <ac:spMk id="39" creationId="{81C6826F-D1A8-EFF0-8230-96EBD23C5BBD}"/>
          </ac:spMkLst>
        </pc:spChg>
        <pc:grpChg chg="add mod">
          <ac:chgData name="Werner, Paula" userId="08308202-ab6f-4e2f-b2a2-31e20cc9148a" providerId="ADAL" clId="{6295CEDF-EBE8-47A8-AB8B-8CA9790A9B68}" dt="2023-08-22T15:24:27.340" v="354"/>
          <ac:grpSpMkLst>
            <pc:docMk/>
            <pc:sldMk cId="1249382055" sldId="279"/>
            <ac:grpSpMk id="5" creationId="{FAD7CE47-4D92-07EC-9D14-7C641C99C48C}"/>
          </ac:grpSpMkLst>
        </pc:grpChg>
        <pc:grpChg chg="mod">
          <ac:chgData name="Werner, Paula" userId="08308202-ab6f-4e2f-b2a2-31e20cc9148a" providerId="ADAL" clId="{6295CEDF-EBE8-47A8-AB8B-8CA9790A9B68}" dt="2023-08-22T15:24:27.340" v="354"/>
          <ac:grpSpMkLst>
            <pc:docMk/>
            <pc:sldMk cId="1249382055" sldId="279"/>
            <ac:grpSpMk id="6" creationId="{19460F4E-0ED3-ED36-2286-123CAC52AEF7}"/>
          </ac:grpSpMkLst>
        </pc:grpChg>
        <pc:grpChg chg="mod">
          <ac:chgData name="Werner, Paula" userId="08308202-ab6f-4e2f-b2a2-31e20cc9148a" providerId="ADAL" clId="{6295CEDF-EBE8-47A8-AB8B-8CA9790A9B68}" dt="2023-08-22T15:24:27.340" v="354"/>
          <ac:grpSpMkLst>
            <pc:docMk/>
            <pc:sldMk cId="1249382055" sldId="279"/>
            <ac:grpSpMk id="7" creationId="{25876A40-3AA7-5D7A-D0B2-5C7B3C939808}"/>
          </ac:grpSpMkLst>
        </pc:grpChg>
        <pc:grpChg chg="mod">
          <ac:chgData name="Werner, Paula" userId="08308202-ab6f-4e2f-b2a2-31e20cc9148a" providerId="ADAL" clId="{6295CEDF-EBE8-47A8-AB8B-8CA9790A9B68}" dt="2023-08-22T15:24:27.340" v="354"/>
          <ac:grpSpMkLst>
            <pc:docMk/>
            <pc:sldMk cId="1249382055" sldId="279"/>
            <ac:grpSpMk id="17" creationId="{63130381-F293-6913-2986-79C95D44D6A1}"/>
          </ac:grpSpMkLst>
        </pc:grpChg>
        <pc:grpChg chg="mod">
          <ac:chgData name="Werner, Paula" userId="08308202-ab6f-4e2f-b2a2-31e20cc9148a" providerId="ADAL" clId="{6295CEDF-EBE8-47A8-AB8B-8CA9790A9B68}" dt="2023-08-22T15:24:27.340" v="354"/>
          <ac:grpSpMkLst>
            <pc:docMk/>
            <pc:sldMk cId="1249382055" sldId="279"/>
            <ac:grpSpMk id="18" creationId="{5B989F3E-D613-4017-9A5C-3791C36D5DCE}"/>
          </ac:grpSpMkLst>
        </pc:grpChg>
        <pc:grpChg chg="mod">
          <ac:chgData name="Werner, Paula" userId="08308202-ab6f-4e2f-b2a2-31e20cc9148a" providerId="ADAL" clId="{6295CEDF-EBE8-47A8-AB8B-8CA9790A9B68}" dt="2023-08-22T15:24:27.340" v="354"/>
          <ac:grpSpMkLst>
            <pc:docMk/>
            <pc:sldMk cId="1249382055" sldId="279"/>
            <ac:grpSpMk id="31" creationId="{75E872BE-7184-08A6-8A8B-51C09C7AC6AA}"/>
          </ac:grpSpMkLst>
        </pc:grpChg>
        <pc:picChg chg="add del mod">
          <ac:chgData name="Werner, Paula" userId="08308202-ab6f-4e2f-b2a2-31e20cc9148a" providerId="ADAL" clId="{6295CEDF-EBE8-47A8-AB8B-8CA9790A9B68}" dt="2023-08-22T15:28:56.036" v="374" actId="478"/>
          <ac:picMkLst>
            <pc:docMk/>
            <pc:sldMk cId="1249382055" sldId="279"/>
            <ac:picMk id="41" creationId="{6057E8B9-FE37-3E7B-3CF6-879BE058EF38}"/>
          </ac:picMkLst>
        </pc:picChg>
        <pc:picChg chg="add mod">
          <ac:chgData name="Werner, Paula" userId="08308202-ab6f-4e2f-b2a2-31e20cc9148a" providerId="ADAL" clId="{6295CEDF-EBE8-47A8-AB8B-8CA9790A9B68}" dt="2023-08-22T15:29:19.308" v="376" actId="1076"/>
          <ac:picMkLst>
            <pc:docMk/>
            <pc:sldMk cId="1249382055" sldId="279"/>
            <ac:picMk id="43" creationId="{A070E728-4FAF-7FE9-FF24-F7270673A1F9}"/>
          </ac:picMkLst>
        </pc:picChg>
      </pc:sldChg>
      <pc:sldChg chg="addSp modSp add mod ord">
        <pc:chgData name="Werner, Paula" userId="08308202-ab6f-4e2f-b2a2-31e20cc9148a" providerId="ADAL" clId="{6295CEDF-EBE8-47A8-AB8B-8CA9790A9B68}" dt="2023-08-22T15:30:11.702" v="381" actId="1076"/>
        <pc:sldMkLst>
          <pc:docMk/>
          <pc:sldMk cId="1954158446" sldId="280"/>
        </pc:sldMkLst>
        <pc:spChg chg="mod">
          <ac:chgData name="Werner, Paula" userId="08308202-ab6f-4e2f-b2a2-31e20cc9148a" providerId="ADAL" clId="{6295CEDF-EBE8-47A8-AB8B-8CA9790A9B68}" dt="2023-08-22T15:09:20.073" v="191" actId="20577"/>
          <ac:spMkLst>
            <pc:docMk/>
            <pc:sldMk cId="1954158446" sldId="280"/>
            <ac:spMk id="2" creationId="{00000000-0000-0000-0000-000000000000}"/>
          </ac:spMkLst>
        </pc:spChg>
        <pc:spChg chg="mod">
          <ac:chgData name="Werner, Paula" userId="08308202-ab6f-4e2f-b2a2-31e20cc9148a" providerId="ADAL" clId="{6295CEDF-EBE8-47A8-AB8B-8CA9790A9B68}" dt="2023-08-22T15:29:45.228" v="379" actId="1076"/>
          <ac:spMkLst>
            <pc:docMk/>
            <pc:sldMk cId="1954158446" sldId="280"/>
            <ac:spMk id="3" creationId="{00000000-0000-0000-0000-000000000000}"/>
          </ac:spMkLst>
        </pc:spChg>
        <pc:spChg chg="mod">
          <ac:chgData name="Werner, Paula" userId="08308202-ab6f-4e2f-b2a2-31e20cc9148a" providerId="ADAL" clId="{6295CEDF-EBE8-47A8-AB8B-8CA9790A9B68}" dt="2023-08-22T15:24:30.098" v="355"/>
          <ac:spMkLst>
            <pc:docMk/>
            <pc:sldMk cId="1954158446" sldId="280"/>
            <ac:spMk id="8" creationId="{7BA1557D-467D-DBB2-9798-7929EA6408FD}"/>
          </ac:spMkLst>
        </pc:spChg>
        <pc:spChg chg="mod">
          <ac:chgData name="Werner, Paula" userId="08308202-ab6f-4e2f-b2a2-31e20cc9148a" providerId="ADAL" clId="{6295CEDF-EBE8-47A8-AB8B-8CA9790A9B68}" dt="2023-08-22T15:24:30.098" v="355"/>
          <ac:spMkLst>
            <pc:docMk/>
            <pc:sldMk cId="1954158446" sldId="280"/>
            <ac:spMk id="9" creationId="{771E1BC4-7A53-4BCD-00EF-B0C23CD782F2}"/>
          </ac:spMkLst>
        </pc:spChg>
        <pc:spChg chg="mod">
          <ac:chgData name="Werner, Paula" userId="08308202-ab6f-4e2f-b2a2-31e20cc9148a" providerId="ADAL" clId="{6295CEDF-EBE8-47A8-AB8B-8CA9790A9B68}" dt="2023-08-22T15:24:30.098" v="355"/>
          <ac:spMkLst>
            <pc:docMk/>
            <pc:sldMk cId="1954158446" sldId="280"/>
            <ac:spMk id="10" creationId="{05E7FCD1-2EA2-DF7A-4F1B-F56C22FF0426}"/>
          </ac:spMkLst>
        </pc:spChg>
        <pc:spChg chg="mod">
          <ac:chgData name="Werner, Paula" userId="08308202-ab6f-4e2f-b2a2-31e20cc9148a" providerId="ADAL" clId="{6295CEDF-EBE8-47A8-AB8B-8CA9790A9B68}" dt="2023-08-22T15:24:30.098" v="355"/>
          <ac:spMkLst>
            <pc:docMk/>
            <pc:sldMk cId="1954158446" sldId="280"/>
            <ac:spMk id="11" creationId="{BD2B0546-BB68-9EEE-2703-068EC43EA3D5}"/>
          </ac:spMkLst>
        </pc:spChg>
        <pc:spChg chg="mod">
          <ac:chgData name="Werner, Paula" userId="08308202-ab6f-4e2f-b2a2-31e20cc9148a" providerId="ADAL" clId="{6295CEDF-EBE8-47A8-AB8B-8CA9790A9B68}" dt="2023-08-22T15:24:30.098" v="355"/>
          <ac:spMkLst>
            <pc:docMk/>
            <pc:sldMk cId="1954158446" sldId="280"/>
            <ac:spMk id="13" creationId="{9FF392D5-6B13-9C65-BB1C-F3BBACBEEB8C}"/>
          </ac:spMkLst>
        </pc:spChg>
        <pc:spChg chg="mod">
          <ac:chgData name="Werner, Paula" userId="08308202-ab6f-4e2f-b2a2-31e20cc9148a" providerId="ADAL" clId="{6295CEDF-EBE8-47A8-AB8B-8CA9790A9B68}" dt="2023-08-22T15:24:30.098" v="355"/>
          <ac:spMkLst>
            <pc:docMk/>
            <pc:sldMk cId="1954158446" sldId="280"/>
            <ac:spMk id="14" creationId="{86F85B3F-1587-3F86-51B4-3F6D0B89589D}"/>
          </ac:spMkLst>
        </pc:spChg>
        <pc:spChg chg="mod">
          <ac:chgData name="Werner, Paula" userId="08308202-ab6f-4e2f-b2a2-31e20cc9148a" providerId="ADAL" clId="{6295CEDF-EBE8-47A8-AB8B-8CA9790A9B68}" dt="2023-08-22T15:24:30.098" v="355"/>
          <ac:spMkLst>
            <pc:docMk/>
            <pc:sldMk cId="1954158446" sldId="280"/>
            <ac:spMk id="15" creationId="{62FEE69A-613D-31D0-1313-80AA6CAFA623}"/>
          </ac:spMkLst>
        </pc:spChg>
        <pc:spChg chg="mod">
          <ac:chgData name="Werner, Paula" userId="08308202-ab6f-4e2f-b2a2-31e20cc9148a" providerId="ADAL" clId="{6295CEDF-EBE8-47A8-AB8B-8CA9790A9B68}" dt="2023-08-22T15:24:30.098" v="355"/>
          <ac:spMkLst>
            <pc:docMk/>
            <pc:sldMk cId="1954158446" sldId="280"/>
            <ac:spMk id="16" creationId="{7A54C958-49F0-D21A-9579-479795D4D6F8}"/>
          </ac:spMkLst>
        </pc:spChg>
        <pc:spChg chg="mod">
          <ac:chgData name="Werner, Paula" userId="08308202-ab6f-4e2f-b2a2-31e20cc9148a" providerId="ADAL" clId="{6295CEDF-EBE8-47A8-AB8B-8CA9790A9B68}" dt="2023-08-22T15:24:30.098" v="355"/>
          <ac:spMkLst>
            <pc:docMk/>
            <pc:sldMk cId="1954158446" sldId="280"/>
            <ac:spMk id="19" creationId="{435213D3-1674-3F1E-1221-B17B4FDAC186}"/>
          </ac:spMkLst>
        </pc:spChg>
        <pc:spChg chg="mod">
          <ac:chgData name="Werner, Paula" userId="08308202-ab6f-4e2f-b2a2-31e20cc9148a" providerId="ADAL" clId="{6295CEDF-EBE8-47A8-AB8B-8CA9790A9B68}" dt="2023-08-22T15:24:30.098" v="355"/>
          <ac:spMkLst>
            <pc:docMk/>
            <pc:sldMk cId="1954158446" sldId="280"/>
            <ac:spMk id="20" creationId="{B03A5FE9-40FA-C16A-24E2-5358868E0330}"/>
          </ac:spMkLst>
        </pc:spChg>
        <pc:spChg chg="mod">
          <ac:chgData name="Werner, Paula" userId="08308202-ab6f-4e2f-b2a2-31e20cc9148a" providerId="ADAL" clId="{6295CEDF-EBE8-47A8-AB8B-8CA9790A9B68}" dt="2023-08-22T15:24:30.098" v="355"/>
          <ac:spMkLst>
            <pc:docMk/>
            <pc:sldMk cId="1954158446" sldId="280"/>
            <ac:spMk id="21" creationId="{1DF15BC5-EFB0-15E7-123B-B220BBED9385}"/>
          </ac:spMkLst>
        </pc:spChg>
        <pc:spChg chg="mod">
          <ac:chgData name="Werner, Paula" userId="08308202-ab6f-4e2f-b2a2-31e20cc9148a" providerId="ADAL" clId="{6295CEDF-EBE8-47A8-AB8B-8CA9790A9B68}" dt="2023-08-22T15:24:30.098" v="355"/>
          <ac:spMkLst>
            <pc:docMk/>
            <pc:sldMk cId="1954158446" sldId="280"/>
            <ac:spMk id="22" creationId="{707EF731-5A6F-8C47-6C9D-8E074F68D79E}"/>
          </ac:spMkLst>
        </pc:spChg>
        <pc:spChg chg="mod">
          <ac:chgData name="Werner, Paula" userId="08308202-ab6f-4e2f-b2a2-31e20cc9148a" providerId="ADAL" clId="{6295CEDF-EBE8-47A8-AB8B-8CA9790A9B68}" dt="2023-08-22T15:24:30.098" v="355"/>
          <ac:spMkLst>
            <pc:docMk/>
            <pc:sldMk cId="1954158446" sldId="280"/>
            <ac:spMk id="23" creationId="{93FD0E36-E81E-DC8A-EDE9-63D6BC0E3360}"/>
          </ac:spMkLst>
        </pc:spChg>
        <pc:spChg chg="mod">
          <ac:chgData name="Werner, Paula" userId="08308202-ab6f-4e2f-b2a2-31e20cc9148a" providerId="ADAL" clId="{6295CEDF-EBE8-47A8-AB8B-8CA9790A9B68}" dt="2023-08-22T15:24:30.098" v="355"/>
          <ac:spMkLst>
            <pc:docMk/>
            <pc:sldMk cId="1954158446" sldId="280"/>
            <ac:spMk id="24" creationId="{0D1AD100-CE76-96F7-659A-03AB146C1EAC}"/>
          </ac:spMkLst>
        </pc:spChg>
        <pc:spChg chg="mod">
          <ac:chgData name="Werner, Paula" userId="08308202-ab6f-4e2f-b2a2-31e20cc9148a" providerId="ADAL" clId="{6295CEDF-EBE8-47A8-AB8B-8CA9790A9B68}" dt="2023-08-22T15:24:30.098" v="355"/>
          <ac:spMkLst>
            <pc:docMk/>
            <pc:sldMk cId="1954158446" sldId="280"/>
            <ac:spMk id="25" creationId="{59F26329-1E26-8000-1D85-9864F0CD513D}"/>
          </ac:spMkLst>
        </pc:spChg>
        <pc:spChg chg="mod">
          <ac:chgData name="Werner, Paula" userId="08308202-ab6f-4e2f-b2a2-31e20cc9148a" providerId="ADAL" clId="{6295CEDF-EBE8-47A8-AB8B-8CA9790A9B68}" dt="2023-08-22T15:24:30.098" v="355"/>
          <ac:spMkLst>
            <pc:docMk/>
            <pc:sldMk cId="1954158446" sldId="280"/>
            <ac:spMk id="26" creationId="{A1102B39-6679-B337-1B3A-A6D54847F1F3}"/>
          </ac:spMkLst>
        </pc:spChg>
        <pc:spChg chg="mod">
          <ac:chgData name="Werner, Paula" userId="08308202-ab6f-4e2f-b2a2-31e20cc9148a" providerId="ADAL" clId="{6295CEDF-EBE8-47A8-AB8B-8CA9790A9B68}" dt="2023-08-22T15:24:30.098" v="355"/>
          <ac:spMkLst>
            <pc:docMk/>
            <pc:sldMk cId="1954158446" sldId="280"/>
            <ac:spMk id="27" creationId="{1A883019-8BE4-8757-0F25-6886B4CD35ED}"/>
          </ac:spMkLst>
        </pc:spChg>
        <pc:spChg chg="mod">
          <ac:chgData name="Werner, Paula" userId="08308202-ab6f-4e2f-b2a2-31e20cc9148a" providerId="ADAL" clId="{6295CEDF-EBE8-47A8-AB8B-8CA9790A9B68}" dt="2023-08-22T15:24:30.098" v="355"/>
          <ac:spMkLst>
            <pc:docMk/>
            <pc:sldMk cId="1954158446" sldId="280"/>
            <ac:spMk id="28" creationId="{233296B0-C5FD-09E8-37F1-F2D88A1FBF92}"/>
          </ac:spMkLst>
        </pc:spChg>
        <pc:spChg chg="mod">
          <ac:chgData name="Werner, Paula" userId="08308202-ab6f-4e2f-b2a2-31e20cc9148a" providerId="ADAL" clId="{6295CEDF-EBE8-47A8-AB8B-8CA9790A9B68}" dt="2023-08-22T15:24:30.098" v="355"/>
          <ac:spMkLst>
            <pc:docMk/>
            <pc:sldMk cId="1954158446" sldId="280"/>
            <ac:spMk id="29" creationId="{506F9CF2-A275-B36A-7FA7-81E46944D05D}"/>
          </ac:spMkLst>
        </pc:spChg>
        <pc:spChg chg="mod">
          <ac:chgData name="Werner, Paula" userId="08308202-ab6f-4e2f-b2a2-31e20cc9148a" providerId="ADAL" clId="{6295CEDF-EBE8-47A8-AB8B-8CA9790A9B68}" dt="2023-08-22T15:24:30.098" v="355"/>
          <ac:spMkLst>
            <pc:docMk/>
            <pc:sldMk cId="1954158446" sldId="280"/>
            <ac:spMk id="30" creationId="{B330BAB8-BED0-0B22-125A-0BD953E63146}"/>
          </ac:spMkLst>
        </pc:spChg>
        <pc:spChg chg="mod">
          <ac:chgData name="Werner, Paula" userId="08308202-ab6f-4e2f-b2a2-31e20cc9148a" providerId="ADAL" clId="{6295CEDF-EBE8-47A8-AB8B-8CA9790A9B68}" dt="2023-08-22T15:24:30.098" v="355"/>
          <ac:spMkLst>
            <pc:docMk/>
            <pc:sldMk cId="1954158446" sldId="280"/>
            <ac:spMk id="32" creationId="{177945BD-A240-898A-00AC-FC93EE950487}"/>
          </ac:spMkLst>
        </pc:spChg>
        <pc:spChg chg="mod">
          <ac:chgData name="Werner, Paula" userId="08308202-ab6f-4e2f-b2a2-31e20cc9148a" providerId="ADAL" clId="{6295CEDF-EBE8-47A8-AB8B-8CA9790A9B68}" dt="2023-08-22T15:24:30.098" v="355"/>
          <ac:spMkLst>
            <pc:docMk/>
            <pc:sldMk cId="1954158446" sldId="280"/>
            <ac:spMk id="33" creationId="{E1772ACF-B4F9-56F5-53CB-37730888C967}"/>
          </ac:spMkLst>
        </pc:spChg>
        <pc:spChg chg="mod">
          <ac:chgData name="Werner, Paula" userId="08308202-ab6f-4e2f-b2a2-31e20cc9148a" providerId="ADAL" clId="{6295CEDF-EBE8-47A8-AB8B-8CA9790A9B68}" dt="2023-08-22T15:24:30.098" v="355"/>
          <ac:spMkLst>
            <pc:docMk/>
            <pc:sldMk cId="1954158446" sldId="280"/>
            <ac:spMk id="34" creationId="{E921387B-F6B1-B9EA-215A-7DD67CFB32BC}"/>
          </ac:spMkLst>
        </pc:spChg>
        <pc:spChg chg="mod">
          <ac:chgData name="Werner, Paula" userId="08308202-ab6f-4e2f-b2a2-31e20cc9148a" providerId="ADAL" clId="{6295CEDF-EBE8-47A8-AB8B-8CA9790A9B68}" dt="2023-08-22T15:24:30.098" v="355"/>
          <ac:spMkLst>
            <pc:docMk/>
            <pc:sldMk cId="1954158446" sldId="280"/>
            <ac:spMk id="35" creationId="{A06C4EF4-7169-E580-9365-8E236B4893E1}"/>
          </ac:spMkLst>
        </pc:spChg>
        <pc:spChg chg="mod">
          <ac:chgData name="Werner, Paula" userId="08308202-ab6f-4e2f-b2a2-31e20cc9148a" providerId="ADAL" clId="{6295CEDF-EBE8-47A8-AB8B-8CA9790A9B68}" dt="2023-08-22T15:24:30.098" v="355"/>
          <ac:spMkLst>
            <pc:docMk/>
            <pc:sldMk cId="1954158446" sldId="280"/>
            <ac:spMk id="36" creationId="{3C606D84-B452-D1B7-0BDF-4AF37E0A0922}"/>
          </ac:spMkLst>
        </pc:spChg>
        <pc:spChg chg="mod">
          <ac:chgData name="Werner, Paula" userId="08308202-ab6f-4e2f-b2a2-31e20cc9148a" providerId="ADAL" clId="{6295CEDF-EBE8-47A8-AB8B-8CA9790A9B68}" dt="2023-08-22T15:24:30.098" v="355"/>
          <ac:spMkLst>
            <pc:docMk/>
            <pc:sldMk cId="1954158446" sldId="280"/>
            <ac:spMk id="37" creationId="{438F81DE-DEE4-6EA2-85FE-7F0BF476279E}"/>
          </ac:spMkLst>
        </pc:spChg>
        <pc:spChg chg="add mod">
          <ac:chgData name="Werner, Paula" userId="08308202-ab6f-4e2f-b2a2-31e20cc9148a" providerId="ADAL" clId="{6295CEDF-EBE8-47A8-AB8B-8CA9790A9B68}" dt="2023-08-22T15:24:30.098" v="355"/>
          <ac:spMkLst>
            <pc:docMk/>
            <pc:sldMk cId="1954158446" sldId="280"/>
            <ac:spMk id="38" creationId="{E30662AC-0629-C4C6-A08D-6C8A4F8FF0E8}"/>
          </ac:spMkLst>
        </pc:spChg>
        <pc:spChg chg="add mod">
          <ac:chgData name="Werner, Paula" userId="08308202-ab6f-4e2f-b2a2-31e20cc9148a" providerId="ADAL" clId="{6295CEDF-EBE8-47A8-AB8B-8CA9790A9B68}" dt="2023-08-22T15:24:30.098" v="355"/>
          <ac:spMkLst>
            <pc:docMk/>
            <pc:sldMk cId="1954158446" sldId="280"/>
            <ac:spMk id="39" creationId="{F69680D5-34CA-A1B1-673D-7A8B000C8258}"/>
          </ac:spMkLst>
        </pc:spChg>
        <pc:grpChg chg="add mod">
          <ac:chgData name="Werner, Paula" userId="08308202-ab6f-4e2f-b2a2-31e20cc9148a" providerId="ADAL" clId="{6295CEDF-EBE8-47A8-AB8B-8CA9790A9B68}" dt="2023-08-22T15:24:30.098" v="355"/>
          <ac:grpSpMkLst>
            <pc:docMk/>
            <pc:sldMk cId="1954158446" sldId="280"/>
            <ac:grpSpMk id="5" creationId="{1A0F0B67-6AB3-2DBD-CED3-D20C1391537B}"/>
          </ac:grpSpMkLst>
        </pc:grpChg>
        <pc:grpChg chg="mod">
          <ac:chgData name="Werner, Paula" userId="08308202-ab6f-4e2f-b2a2-31e20cc9148a" providerId="ADAL" clId="{6295CEDF-EBE8-47A8-AB8B-8CA9790A9B68}" dt="2023-08-22T15:24:30.098" v="355"/>
          <ac:grpSpMkLst>
            <pc:docMk/>
            <pc:sldMk cId="1954158446" sldId="280"/>
            <ac:grpSpMk id="6" creationId="{BB48199F-F297-8A1D-B094-5397221BDA59}"/>
          </ac:grpSpMkLst>
        </pc:grpChg>
        <pc:grpChg chg="mod">
          <ac:chgData name="Werner, Paula" userId="08308202-ab6f-4e2f-b2a2-31e20cc9148a" providerId="ADAL" clId="{6295CEDF-EBE8-47A8-AB8B-8CA9790A9B68}" dt="2023-08-22T15:24:30.098" v="355"/>
          <ac:grpSpMkLst>
            <pc:docMk/>
            <pc:sldMk cId="1954158446" sldId="280"/>
            <ac:grpSpMk id="7" creationId="{A28BB7EE-10D7-D81D-A5EC-CCF63C4839C7}"/>
          </ac:grpSpMkLst>
        </pc:grpChg>
        <pc:grpChg chg="mod">
          <ac:chgData name="Werner, Paula" userId="08308202-ab6f-4e2f-b2a2-31e20cc9148a" providerId="ADAL" clId="{6295CEDF-EBE8-47A8-AB8B-8CA9790A9B68}" dt="2023-08-22T15:24:30.098" v="355"/>
          <ac:grpSpMkLst>
            <pc:docMk/>
            <pc:sldMk cId="1954158446" sldId="280"/>
            <ac:grpSpMk id="17" creationId="{C2AA0270-2ECD-2593-6D8A-C463D0384340}"/>
          </ac:grpSpMkLst>
        </pc:grpChg>
        <pc:grpChg chg="mod">
          <ac:chgData name="Werner, Paula" userId="08308202-ab6f-4e2f-b2a2-31e20cc9148a" providerId="ADAL" clId="{6295CEDF-EBE8-47A8-AB8B-8CA9790A9B68}" dt="2023-08-22T15:24:30.098" v="355"/>
          <ac:grpSpMkLst>
            <pc:docMk/>
            <pc:sldMk cId="1954158446" sldId="280"/>
            <ac:grpSpMk id="18" creationId="{3425F52B-6444-AE3B-096A-D78E0AC5565A}"/>
          </ac:grpSpMkLst>
        </pc:grpChg>
        <pc:grpChg chg="mod">
          <ac:chgData name="Werner, Paula" userId="08308202-ab6f-4e2f-b2a2-31e20cc9148a" providerId="ADAL" clId="{6295CEDF-EBE8-47A8-AB8B-8CA9790A9B68}" dt="2023-08-22T15:24:30.098" v="355"/>
          <ac:grpSpMkLst>
            <pc:docMk/>
            <pc:sldMk cId="1954158446" sldId="280"/>
            <ac:grpSpMk id="31" creationId="{E786A957-E572-2DF0-976B-D2CC41614A8B}"/>
          </ac:grpSpMkLst>
        </pc:grpChg>
        <pc:picChg chg="add mod">
          <ac:chgData name="Werner, Paula" userId="08308202-ab6f-4e2f-b2a2-31e20cc9148a" providerId="ADAL" clId="{6295CEDF-EBE8-47A8-AB8B-8CA9790A9B68}" dt="2023-08-22T15:30:11.702" v="381" actId="1076"/>
          <ac:picMkLst>
            <pc:docMk/>
            <pc:sldMk cId="1954158446" sldId="280"/>
            <ac:picMk id="41" creationId="{A820BF18-CB56-0B1D-90F9-E9CAE5AFF115}"/>
          </ac:picMkLst>
        </pc:picChg>
      </pc:sldChg>
      <pc:sldChg chg="addSp delSp modSp add mod">
        <pc:chgData name="Werner, Paula" userId="08308202-ab6f-4e2f-b2a2-31e20cc9148a" providerId="ADAL" clId="{6295CEDF-EBE8-47A8-AB8B-8CA9790A9B68}" dt="2023-08-22T15:32:36.654" v="397" actId="1076"/>
        <pc:sldMkLst>
          <pc:docMk/>
          <pc:sldMk cId="2962152135" sldId="281"/>
        </pc:sldMkLst>
        <pc:spChg chg="mod">
          <ac:chgData name="Werner, Paula" userId="08308202-ab6f-4e2f-b2a2-31e20cc9148a" providerId="ADAL" clId="{6295CEDF-EBE8-47A8-AB8B-8CA9790A9B68}" dt="2023-08-22T15:09:31.004" v="196" actId="20577"/>
          <ac:spMkLst>
            <pc:docMk/>
            <pc:sldMk cId="2962152135" sldId="281"/>
            <ac:spMk id="2" creationId="{00000000-0000-0000-0000-000000000000}"/>
          </ac:spMkLst>
        </pc:spChg>
        <pc:spChg chg="mod">
          <ac:chgData name="Werner, Paula" userId="08308202-ab6f-4e2f-b2a2-31e20cc9148a" providerId="ADAL" clId="{6295CEDF-EBE8-47A8-AB8B-8CA9790A9B68}" dt="2023-08-22T15:30:56.198" v="392" actId="14100"/>
          <ac:spMkLst>
            <pc:docMk/>
            <pc:sldMk cId="2962152135" sldId="281"/>
            <ac:spMk id="3" creationId="{00000000-0000-0000-0000-000000000000}"/>
          </ac:spMkLst>
        </pc:spChg>
        <pc:spChg chg="mod">
          <ac:chgData name="Werner, Paula" userId="08308202-ab6f-4e2f-b2a2-31e20cc9148a" providerId="ADAL" clId="{6295CEDF-EBE8-47A8-AB8B-8CA9790A9B68}" dt="2023-08-22T15:24:33.054" v="356"/>
          <ac:spMkLst>
            <pc:docMk/>
            <pc:sldMk cId="2962152135" sldId="281"/>
            <ac:spMk id="8" creationId="{5A6C0708-BB19-A4F7-C850-14027F62E03A}"/>
          </ac:spMkLst>
        </pc:spChg>
        <pc:spChg chg="mod">
          <ac:chgData name="Werner, Paula" userId="08308202-ab6f-4e2f-b2a2-31e20cc9148a" providerId="ADAL" clId="{6295CEDF-EBE8-47A8-AB8B-8CA9790A9B68}" dt="2023-08-22T15:24:33.054" v="356"/>
          <ac:spMkLst>
            <pc:docMk/>
            <pc:sldMk cId="2962152135" sldId="281"/>
            <ac:spMk id="9" creationId="{EC22255F-7EA6-AC61-0AB3-BDD8CD4D6788}"/>
          </ac:spMkLst>
        </pc:spChg>
        <pc:spChg chg="mod">
          <ac:chgData name="Werner, Paula" userId="08308202-ab6f-4e2f-b2a2-31e20cc9148a" providerId="ADAL" clId="{6295CEDF-EBE8-47A8-AB8B-8CA9790A9B68}" dt="2023-08-22T15:24:33.054" v="356"/>
          <ac:spMkLst>
            <pc:docMk/>
            <pc:sldMk cId="2962152135" sldId="281"/>
            <ac:spMk id="10" creationId="{9ED6C709-568B-2CB8-99D2-CA98F7D7E4D0}"/>
          </ac:spMkLst>
        </pc:spChg>
        <pc:spChg chg="mod">
          <ac:chgData name="Werner, Paula" userId="08308202-ab6f-4e2f-b2a2-31e20cc9148a" providerId="ADAL" clId="{6295CEDF-EBE8-47A8-AB8B-8CA9790A9B68}" dt="2023-08-22T15:24:33.054" v="356"/>
          <ac:spMkLst>
            <pc:docMk/>
            <pc:sldMk cId="2962152135" sldId="281"/>
            <ac:spMk id="11" creationId="{7E36D0D1-9A5B-0854-7D7F-385DCC91422E}"/>
          </ac:spMkLst>
        </pc:spChg>
        <pc:spChg chg="mod">
          <ac:chgData name="Werner, Paula" userId="08308202-ab6f-4e2f-b2a2-31e20cc9148a" providerId="ADAL" clId="{6295CEDF-EBE8-47A8-AB8B-8CA9790A9B68}" dt="2023-08-22T15:24:33.054" v="356"/>
          <ac:spMkLst>
            <pc:docMk/>
            <pc:sldMk cId="2962152135" sldId="281"/>
            <ac:spMk id="13" creationId="{5D091B56-934A-1C5D-5D08-733FEA703115}"/>
          </ac:spMkLst>
        </pc:spChg>
        <pc:spChg chg="mod">
          <ac:chgData name="Werner, Paula" userId="08308202-ab6f-4e2f-b2a2-31e20cc9148a" providerId="ADAL" clId="{6295CEDF-EBE8-47A8-AB8B-8CA9790A9B68}" dt="2023-08-22T15:24:33.054" v="356"/>
          <ac:spMkLst>
            <pc:docMk/>
            <pc:sldMk cId="2962152135" sldId="281"/>
            <ac:spMk id="14" creationId="{D4257EE9-AB5A-B32D-2E97-04FC52B2A65E}"/>
          </ac:spMkLst>
        </pc:spChg>
        <pc:spChg chg="mod">
          <ac:chgData name="Werner, Paula" userId="08308202-ab6f-4e2f-b2a2-31e20cc9148a" providerId="ADAL" clId="{6295CEDF-EBE8-47A8-AB8B-8CA9790A9B68}" dt="2023-08-22T15:24:33.054" v="356"/>
          <ac:spMkLst>
            <pc:docMk/>
            <pc:sldMk cId="2962152135" sldId="281"/>
            <ac:spMk id="15" creationId="{1AA94D7B-204E-ADF4-EC72-2883D1F0ED2F}"/>
          </ac:spMkLst>
        </pc:spChg>
        <pc:spChg chg="mod">
          <ac:chgData name="Werner, Paula" userId="08308202-ab6f-4e2f-b2a2-31e20cc9148a" providerId="ADAL" clId="{6295CEDF-EBE8-47A8-AB8B-8CA9790A9B68}" dt="2023-08-22T15:24:33.054" v="356"/>
          <ac:spMkLst>
            <pc:docMk/>
            <pc:sldMk cId="2962152135" sldId="281"/>
            <ac:spMk id="16" creationId="{932B9C6C-C356-55E2-5C37-2E10F56032DF}"/>
          </ac:spMkLst>
        </pc:spChg>
        <pc:spChg chg="mod">
          <ac:chgData name="Werner, Paula" userId="08308202-ab6f-4e2f-b2a2-31e20cc9148a" providerId="ADAL" clId="{6295CEDF-EBE8-47A8-AB8B-8CA9790A9B68}" dt="2023-08-22T15:24:33.054" v="356"/>
          <ac:spMkLst>
            <pc:docMk/>
            <pc:sldMk cId="2962152135" sldId="281"/>
            <ac:spMk id="19" creationId="{CB7CB216-9597-6807-ED75-74E170B0A9C2}"/>
          </ac:spMkLst>
        </pc:spChg>
        <pc:spChg chg="mod">
          <ac:chgData name="Werner, Paula" userId="08308202-ab6f-4e2f-b2a2-31e20cc9148a" providerId="ADAL" clId="{6295CEDF-EBE8-47A8-AB8B-8CA9790A9B68}" dt="2023-08-22T15:24:33.054" v="356"/>
          <ac:spMkLst>
            <pc:docMk/>
            <pc:sldMk cId="2962152135" sldId="281"/>
            <ac:spMk id="20" creationId="{BDDD7F46-AE6E-BF9F-4608-0A0AD4C4254F}"/>
          </ac:spMkLst>
        </pc:spChg>
        <pc:spChg chg="mod">
          <ac:chgData name="Werner, Paula" userId="08308202-ab6f-4e2f-b2a2-31e20cc9148a" providerId="ADAL" clId="{6295CEDF-EBE8-47A8-AB8B-8CA9790A9B68}" dt="2023-08-22T15:24:33.054" v="356"/>
          <ac:spMkLst>
            <pc:docMk/>
            <pc:sldMk cId="2962152135" sldId="281"/>
            <ac:spMk id="21" creationId="{1A5D6545-F1F2-3733-F485-17D3660991F6}"/>
          </ac:spMkLst>
        </pc:spChg>
        <pc:spChg chg="mod">
          <ac:chgData name="Werner, Paula" userId="08308202-ab6f-4e2f-b2a2-31e20cc9148a" providerId="ADAL" clId="{6295CEDF-EBE8-47A8-AB8B-8CA9790A9B68}" dt="2023-08-22T15:24:33.054" v="356"/>
          <ac:spMkLst>
            <pc:docMk/>
            <pc:sldMk cId="2962152135" sldId="281"/>
            <ac:spMk id="22" creationId="{368919DC-CD02-74D4-2CAA-F2B9501F9B45}"/>
          </ac:spMkLst>
        </pc:spChg>
        <pc:spChg chg="mod">
          <ac:chgData name="Werner, Paula" userId="08308202-ab6f-4e2f-b2a2-31e20cc9148a" providerId="ADAL" clId="{6295CEDF-EBE8-47A8-AB8B-8CA9790A9B68}" dt="2023-08-22T15:24:33.054" v="356"/>
          <ac:spMkLst>
            <pc:docMk/>
            <pc:sldMk cId="2962152135" sldId="281"/>
            <ac:spMk id="23" creationId="{1BDF9650-F19B-7105-5EF9-4F5B61B603A5}"/>
          </ac:spMkLst>
        </pc:spChg>
        <pc:spChg chg="mod">
          <ac:chgData name="Werner, Paula" userId="08308202-ab6f-4e2f-b2a2-31e20cc9148a" providerId="ADAL" clId="{6295CEDF-EBE8-47A8-AB8B-8CA9790A9B68}" dt="2023-08-22T15:24:33.054" v="356"/>
          <ac:spMkLst>
            <pc:docMk/>
            <pc:sldMk cId="2962152135" sldId="281"/>
            <ac:spMk id="24" creationId="{B6826AF4-A758-DC87-143A-2D9699FFF17D}"/>
          </ac:spMkLst>
        </pc:spChg>
        <pc:spChg chg="mod">
          <ac:chgData name="Werner, Paula" userId="08308202-ab6f-4e2f-b2a2-31e20cc9148a" providerId="ADAL" clId="{6295CEDF-EBE8-47A8-AB8B-8CA9790A9B68}" dt="2023-08-22T15:24:33.054" v="356"/>
          <ac:spMkLst>
            <pc:docMk/>
            <pc:sldMk cId="2962152135" sldId="281"/>
            <ac:spMk id="25" creationId="{3A4FD7B9-848E-2C0A-87FF-0DF97301A47F}"/>
          </ac:spMkLst>
        </pc:spChg>
        <pc:spChg chg="mod">
          <ac:chgData name="Werner, Paula" userId="08308202-ab6f-4e2f-b2a2-31e20cc9148a" providerId="ADAL" clId="{6295CEDF-EBE8-47A8-AB8B-8CA9790A9B68}" dt="2023-08-22T15:24:33.054" v="356"/>
          <ac:spMkLst>
            <pc:docMk/>
            <pc:sldMk cId="2962152135" sldId="281"/>
            <ac:spMk id="26" creationId="{EE406E4D-AD4B-A0F1-BF32-4F17944BE242}"/>
          </ac:spMkLst>
        </pc:spChg>
        <pc:spChg chg="mod">
          <ac:chgData name="Werner, Paula" userId="08308202-ab6f-4e2f-b2a2-31e20cc9148a" providerId="ADAL" clId="{6295CEDF-EBE8-47A8-AB8B-8CA9790A9B68}" dt="2023-08-22T15:24:33.054" v="356"/>
          <ac:spMkLst>
            <pc:docMk/>
            <pc:sldMk cId="2962152135" sldId="281"/>
            <ac:spMk id="27" creationId="{118D356E-1CE6-40B9-76D0-6864BD21CA08}"/>
          </ac:spMkLst>
        </pc:spChg>
        <pc:spChg chg="mod">
          <ac:chgData name="Werner, Paula" userId="08308202-ab6f-4e2f-b2a2-31e20cc9148a" providerId="ADAL" clId="{6295CEDF-EBE8-47A8-AB8B-8CA9790A9B68}" dt="2023-08-22T15:24:33.054" v="356"/>
          <ac:spMkLst>
            <pc:docMk/>
            <pc:sldMk cId="2962152135" sldId="281"/>
            <ac:spMk id="28" creationId="{AADA9132-9B7A-743A-0A7B-DF0E101CE349}"/>
          </ac:spMkLst>
        </pc:spChg>
        <pc:spChg chg="mod">
          <ac:chgData name="Werner, Paula" userId="08308202-ab6f-4e2f-b2a2-31e20cc9148a" providerId="ADAL" clId="{6295CEDF-EBE8-47A8-AB8B-8CA9790A9B68}" dt="2023-08-22T15:24:33.054" v="356"/>
          <ac:spMkLst>
            <pc:docMk/>
            <pc:sldMk cId="2962152135" sldId="281"/>
            <ac:spMk id="29" creationId="{CE0CA02F-B014-B021-F559-D4C74E5A780D}"/>
          </ac:spMkLst>
        </pc:spChg>
        <pc:spChg chg="mod">
          <ac:chgData name="Werner, Paula" userId="08308202-ab6f-4e2f-b2a2-31e20cc9148a" providerId="ADAL" clId="{6295CEDF-EBE8-47A8-AB8B-8CA9790A9B68}" dt="2023-08-22T15:24:33.054" v="356"/>
          <ac:spMkLst>
            <pc:docMk/>
            <pc:sldMk cId="2962152135" sldId="281"/>
            <ac:spMk id="30" creationId="{9C74D161-BAA3-8AA6-2D7B-775802454D3F}"/>
          </ac:spMkLst>
        </pc:spChg>
        <pc:spChg chg="mod">
          <ac:chgData name="Werner, Paula" userId="08308202-ab6f-4e2f-b2a2-31e20cc9148a" providerId="ADAL" clId="{6295CEDF-EBE8-47A8-AB8B-8CA9790A9B68}" dt="2023-08-22T15:24:33.054" v="356"/>
          <ac:spMkLst>
            <pc:docMk/>
            <pc:sldMk cId="2962152135" sldId="281"/>
            <ac:spMk id="32" creationId="{3242A751-3E01-D00E-959E-650710E58052}"/>
          </ac:spMkLst>
        </pc:spChg>
        <pc:spChg chg="mod">
          <ac:chgData name="Werner, Paula" userId="08308202-ab6f-4e2f-b2a2-31e20cc9148a" providerId="ADAL" clId="{6295CEDF-EBE8-47A8-AB8B-8CA9790A9B68}" dt="2023-08-22T15:24:33.054" v="356"/>
          <ac:spMkLst>
            <pc:docMk/>
            <pc:sldMk cId="2962152135" sldId="281"/>
            <ac:spMk id="33" creationId="{D7054BE8-0AC6-DA73-3CB7-B628E4179A15}"/>
          </ac:spMkLst>
        </pc:spChg>
        <pc:spChg chg="mod">
          <ac:chgData name="Werner, Paula" userId="08308202-ab6f-4e2f-b2a2-31e20cc9148a" providerId="ADAL" clId="{6295CEDF-EBE8-47A8-AB8B-8CA9790A9B68}" dt="2023-08-22T15:24:33.054" v="356"/>
          <ac:spMkLst>
            <pc:docMk/>
            <pc:sldMk cId="2962152135" sldId="281"/>
            <ac:spMk id="34" creationId="{41AE4356-148C-FAA2-13D5-C1DBBD6CCA43}"/>
          </ac:spMkLst>
        </pc:spChg>
        <pc:spChg chg="mod">
          <ac:chgData name="Werner, Paula" userId="08308202-ab6f-4e2f-b2a2-31e20cc9148a" providerId="ADAL" clId="{6295CEDF-EBE8-47A8-AB8B-8CA9790A9B68}" dt="2023-08-22T15:24:33.054" v="356"/>
          <ac:spMkLst>
            <pc:docMk/>
            <pc:sldMk cId="2962152135" sldId="281"/>
            <ac:spMk id="35" creationId="{B480C506-61EE-4965-6AB1-7143F170AE1D}"/>
          </ac:spMkLst>
        </pc:spChg>
        <pc:spChg chg="mod">
          <ac:chgData name="Werner, Paula" userId="08308202-ab6f-4e2f-b2a2-31e20cc9148a" providerId="ADAL" clId="{6295CEDF-EBE8-47A8-AB8B-8CA9790A9B68}" dt="2023-08-22T15:24:33.054" v="356"/>
          <ac:spMkLst>
            <pc:docMk/>
            <pc:sldMk cId="2962152135" sldId="281"/>
            <ac:spMk id="36" creationId="{1CB55146-3A10-2892-7D93-48F49FC0EFB5}"/>
          </ac:spMkLst>
        </pc:spChg>
        <pc:spChg chg="mod">
          <ac:chgData name="Werner, Paula" userId="08308202-ab6f-4e2f-b2a2-31e20cc9148a" providerId="ADAL" clId="{6295CEDF-EBE8-47A8-AB8B-8CA9790A9B68}" dt="2023-08-22T15:24:33.054" v="356"/>
          <ac:spMkLst>
            <pc:docMk/>
            <pc:sldMk cId="2962152135" sldId="281"/>
            <ac:spMk id="37" creationId="{78C8E29B-9DAB-0022-CBDF-F912A40A4FA2}"/>
          </ac:spMkLst>
        </pc:spChg>
        <pc:spChg chg="add mod">
          <ac:chgData name="Werner, Paula" userId="08308202-ab6f-4e2f-b2a2-31e20cc9148a" providerId="ADAL" clId="{6295CEDF-EBE8-47A8-AB8B-8CA9790A9B68}" dt="2023-08-22T15:24:33.054" v="356"/>
          <ac:spMkLst>
            <pc:docMk/>
            <pc:sldMk cId="2962152135" sldId="281"/>
            <ac:spMk id="38" creationId="{D9E01AA7-1A07-976C-35CA-FA8FA6ABFAC1}"/>
          </ac:spMkLst>
        </pc:spChg>
        <pc:spChg chg="add mod">
          <ac:chgData name="Werner, Paula" userId="08308202-ab6f-4e2f-b2a2-31e20cc9148a" providerId="ADAL" clId="{6295CEDF-EBE8-47A8-AB8B-8CA9790A9B68}" dt="2023-08-22T15:24:33.054" v="356"/>
          <ac:spMkLst>
            <pc:docMk/>
            <pc:sldMk cId="2962152135" sldId="281"/>
            <ac:spMk id="39" creationId="{DC71FCA4-08E7-95F6-CF40-2C8C62BAEAF0}"/>
          </ac:spMkLst>
        </pc:spChg>
        <pc:grpChg chg="add mod">
          <ac:chgData name="Werner, Paula" userId="08308202-ab6f-4e2f-b2a2-31e20cc9148a" providerId="ADAL" clId="{6295CEDF-EBE8-47A8-AB8B-8CA9790A9B68}" dt="2023-08-22T15:24:33.054" v="356"/>
          <ac:grpSpMkLst>
            <pc:docMk/>
            <pc:sldMk cId="2962152135" sldId="281"/>
            <ac:grpSpMk id="5" creationId="{BD97075C-9BB3-C536-D45D-AA3994F92D1A}"/>
          </ac:grpSpMkLst>
        </pc:grpChg>
        <pc:grpChg chg="mod">
          <ac:chgData name="Werner, Paula" userId="08308202-ab6f-4e2f-b2a2-31e20cc9148a" providerId="ADAL" clId="{6295CEDF-EBE8-47A8-AB8B-8CA9790A9B68}" dt="2023-08-22T15:24:33.054" v="356"/>
          <ac:grpSpMkLst>
            <pc:docMk/>
            <pc:sldMk cId="2962152135" sldId="281"/>
            <ac:grpSpMk id="6" creationId="{BFA57A4B-3495-E30A-3C92-D3A9B376663D}"/>
          </ac:grpSpMkLst>
        </pc:grpChg>
        <pc:grpChg chg="mod">
          <ac:chgData name="Werner, Paula" userId="08308202-ab6f-4e2f-b2a2-31e20cc9148a" providerId="ADAL" clId="{6295CEDF-EBE8-47A8-AB8B-8CA9790A9B68}" dt="2023-08-22T15:24:33.054" v="356"/>
          <ac:grpSpMkLst>
            <pc:docMk/>
            <pc:sldMk cId="2962152135" sldId="281"/>
            <ac:grpSpMk id="7" creationId="{C8F3C9AE-2D73-5A10-B13F-ABCCE2D7E2B4}"/>
          </ac:grpSpMkLst>
        </pc:grpChg>
        <pc:grpChg chg="mod">
          <ac:chgData name="Werner, Paula" userId="08308202-ab6f-4e2f-b2a2-31e20cc9148a" providerId="ADAL" clId="{6295CEDF-EBE8-47A8-AB8B-8CA9790A9B68}" dt="2023-08-22T15:24:33.054" v="356"/>
          <ac:grpSpMkLst>
            <pc:docMk/>
            <pc:sldMk cId="2962152135" sldId="281"/>
            <ac:grpSpMk id="17" creationId="{00D3242B-6603-4939-6F86-253352B45C96}"/>
          </ac:grpSpMkLst>
        </pc:grpChg>
        <pc:grpChg chg="mod">
          <ac:chgData name="Werner, Paula" userId="08308202-ab6f-4e2f-b2a2-31e20cc9148a" providerId="ADAL" clId="{6295CEDF-EBE8-47A8-AB8B-8CA9790A9B68}" dt="2023-08-22T15:24:33.054" v="356"/>
          <ac:grpSpMkLst>
            <pc:docMk/>
            <pc:sldMk cId="2962152135" sldId="281"/>
            <ac:grpSpMk id="18" creationId="{AB64B526-EDE2-5313-D706-FA33822A5257}"/>
          </ac:grpSpMkLst>
        </pc:grpChg>
        <pc:grpChg chg="mod">
          <ac:chgData name="Werner, Paula" userId="08308202-ab6f-4e2f-b2a2-31e20cc9148a" providerId="ADAL" clId="{6295CEDF-EBE8-47A8-AB8B-8CA9790A9B68}" dt="2023-08-22T15:24:33.054" v="356"/>
          <ac:grpSpMkLst>
            <pc:docMk/>
            <pc:sldMk cId="2962152135" sldId="281"/>
            <ac:grpSpMk id="31" creationId="{22DFAA9D-9631-6C54-9322-724E4B38ADB0}"/>
          </ac:grpSpMkLst>
        </pc:grpChg>
        <pc:picChg chg="add del mod">
          <ac:chgData name="Werner, Paula" userId="08308202-ab6f-4e2f-b2a2-31e20cc9148a" providerId="ADAL" clId="{6295CEDF-EBE8-47A8-AB8B-8CA9790A9B68}" dt="2023-08-22T15:32:15.891" v="395" actId="478"/>
          <ac:picMkLst>
            <pc:docMk/>
            <pc:sldMk cId="2962152135" sldId="281"/>
            <ac:picMk id="41" creationId="{A051C48F-B473-C37B-F912-FB414E1944F0}"/>
          </ac:picMkLst>
        </pc:picChg>
        <pc:picChg chg="add mod">
          <ac:chgData name="Werner, Paula" userId="08308202-ab6f-4e2f-b2a2-31e20cc9148a" providerId="ADAL" clId="{6295CEDF-EBE8-47A8-AB8B-8CA9790A9B68}" dt="2023-08-22T15:32:36.654" v="397" actId="1076"/>
          <ac:picMkLst>
            <pc:docMk/>
            <pc:sldMk cId="2962152135" sldId="281"/>
            <ac:picMk id="43" creationId="{4D45A10D-8727-FFBF-0034-1DAF63F996F8}"/>
          </ac:picMkLst>
        </pc:picChg>
      </pc:sldChg>
      <pc:sldChg chg="add del">
        <pc:chgData name="Werner, Paula" userId="08308202-ab6f-4e2f-b2a2-31e20cc9148a" providerId="ADAL" clId="{6295CEDF-EBE8-47A8-AB8B-8CA9790A9B68}" dt="2023-08-22T15:20:16.604" v="330" actId="47"/>
        <pc:sldMkLst>
          <pc:docMk/>
          <pc:sldMk cId="604577244" sldId="282"/>
        </pc:sldMkLst>
      </pc:sldChg>
      <pc:sldChg chg="addSp delSp modSp add mod ord">
        <pc:chgData name="Werner, Paula" userId="08308202-ab6f-4e2f-b2a2-31e20cc9148a" providerId="ADAL" clId="{6295CEDF-EBE8-47A8-AB8B-8CA9790A9B68}" dt="2023-08-22T16:05:05.042" v="2267"/>
        <pc:sldMkLst>
          <pc:docMk/>
          <pc:sldMk cId="4151855854" sldId="282"/>
        </pc:sldMkLst>
        <pc:spChg chg="add del mod">
          <ac:chgData name="Werner, Paula" userId="08308202-ab6f-4e2f-b2a2-31e20cc9148a" providerId="ADAL" clId="{6295CEDF-EBE8-47A8-AB8B-8CA9790A9B68}" dt="2023-08-22T15:56:26.232" v="1335" actId="20577"/>
          <ac:spMkLst>
            <pc:docMk/>
            <pc:sldMk cId="4151855854" sldId="282"/>
            <ac:spMk id="3" creationId="{00000000-0000-0000-0000-000000000000}"/>
          </ac:spMkLst>
        </pc:spChg>
        <pc:spChg chg="add del mod">
          <ac:chgData name="Werner, Paula" userId="08308202-ab6f-4e2f-b2a2-31e20cc9148a" providerId="ADAL" clId="{6295CEDF-EBE8-47A8-AB8B-8CA9790A9B68}" dt="2023-08-22T15:33:28.134" v="404" actId="478"/>
          <ac:spMkLst>
            <pc:docMk/>
            <pc:sldMk cId="4151855854" sldId="282"/>
            <ac:spMk id="6" creationId="{2E55BEE6-7F1E-4E2E-4560-57B4DD3B3A4C}"/>
          </ac:spMkLst>
        </pc:spChg>
        <pc:spChg chg="add mod">
          <ac:chgData name="Werner, Paula" userId="08308202-ab6f-4e2f-b2a2-31e20cc9148a" providerId="ADAL" clId="{6295CEDF-EBE8-47A8-AB8B-8CA9790A9B68}" dt="2023-08-22T15:36:32.257" v="415" actId="1076"/>
          <ac:spMkLst>
            <pc:docMk/>
            <pc:sldMk cId="4151855854" sldId="282"/>
            <ac:spMk id="7" creationId="{D7210871-E264-7356-09FA-4BBFCFC450E5}"/>
          </ac:spMkLst>
        </pc:spChg>
        <pc:spChg chg="add del mod">
          <ac:chgData name="Werner, Paula" userId="08308202-ab6f-4e2f-b2a2-31e20cc9148a" providerId="ADAL" clId="{6295CEDF-EBE8-47A8-AB8B-8CA9790A9B68}" dt="2023-08-22T16:04:59.877" v="2265"/>
          <ac:spMkLst>
            <pc:docMk/>
            <pc:sldMk cId="4151855854" sldId="282"/>
            <ac:spMk id="11" creationId="{7ADDCC7C-695D-B82B-6AE5-A029AA52F261}"/>
          </ac:spMkLst>
        </pc:spChg>
        <pc:spChg chg="del mod">
          <ac:chgData name="Werner, Paula" userId="08308202-ab6f-4e2f-b2a2-31e20cc9148a" providerId="ADAL" clId="{6295CEDF-EBE8-47A8-AB8B-8CA9790A9B68}" dt="2023-08-22T15:33:32.839" v="405" actId="478"/>
          <ac:spMkLst>
            <pc:docMk/>
            <pc:sldMk cId="4151855854" sldId="282"/>
            <ac:spMk id="47" creationId="{34848BB3-25BF-B30A-7275-BB1145D04213}"/>
          </ac:spMkLst>
        </pc:spChg>
        <pc:spChg chg="del">
          <ac:chgData name="Werner, Paula" userId="08308202-ab6f-4e2f-b2a2-31e20cc9148a" providerId="ADAL" clId="{6295CEDF-EBE8-47A8-AB8B-8CA9790A9B68}" dt="2023-08-22T15:20:54.710" v="334" actId="478"/>
          <ac:spMkLst>
            <pc:docMk/>
            <pc:sldMk cId="4151855854" sldId="282"/>
            <ac:spMk id="48" creationId="{3C356FE9-CEBA-33C2-9EE7-7B650E8A1897}"/>
          </ac:spMkLst>
        </pc:spChg>
        <pc:spChg chg="mod">
          <ac:chgData name="Werner, Paula" userId="08308202-ab6f-4e2f-b2a2-31e20cc9148a" providerId="ADAL" clId="{6295CEDF-EBE8-47A8-AB8B-8CA9790A9B68}" dt="2023-08-22T16:04:41.668" v="2263"/>
          <ac:spMkLst>
            <pc:docMk/>
            <pc:sldMk cId="4151855854" sldId="282"/>
            <ac:spMk id="51" creationId="{F389BC88-B007-7B08-82CE-58147C023A0E}"/>
          </ac:spMkLst>
        </pc:spChg>
        <pc:spChg chg="mod">
          <ac:chgData name="Werner, Paula" userId="08308202-ab6f-4e2f-b2a2-31e20cc9148a" providerId="ADAL" clId="{6295CEDF-EBE8-47A8-AB8B-8CA9790A9B68}" dt="2023-08-22T16:04:41.668" v="2263"/>
          <ac:spMkLst>
            <pc:docMk/>
            <pc:sldMk cId="4151855854" sldId="282"/>
            <ac:spMk id="52" creationId="{C1CA292E-7AB6-AF11-B0C3-949DEA81C573}"/>
          </ac:spMkLst>
        </pc:spChg>
        <pc:spChg chg="mod">
          <ac:chgData name="Werner, Paula" userId="08308202-ab6f-4e2f-b2a2-31e20cc9148a" providerId="ADAL" clId="{6295CEDF-EBE8-47A8-AB8B-8CA9790A9B68}" dt="2023-08-22T16:04:41.668" v="2263"/>
          <ac:spMkLst>
            <pc:docMk/>
            <pc:sldMk cId="4151855854" sldId="282"/>
            <ac:spMk id="53" creationId="{B9267362-46A6-7693-BE1B-A4BD8028E8A2}"/>
          </ac:spMkLst>
        </pc:spChg>
        <pc:spChg chg="mod">
          <ac:chgData name="Werner, Paula" userId="08308202-ab6f-4e2f-b2a2-31e20cc9148a" providerId="ADAL" clId="{6295CEDF-EBE8-47A8-AB8B-8CA9790A9B68}" dt="2023-08-22T16:04:41.668" v="2263"/>
          <ac:spMkLst>
            <pc:docMk/>
            <pc:sldMk cId="4151855854" sldId="282"/>
            <ac:spMk id="54" creationId="{291D0F51-F880-8600-F8CB-F540284CA1EF}"/>
          </ac:spMkLst>
        </pc:spChg>
        <pc:spChg chg="mod">
          <ac:chgData name="Werner, Paula" userId="08308202-ab6f-4e2f-b2a2-31e20cc9148a" providerId="ADAL" clId="{6295CEDF-EBE8-47A8-AB8B-8CA9790A9B68}" dt="2023-08-22T16:04:41.668" v="2263"/>
          <ac:spMkLst>
            <pc:docMk/>
            <pc:sldMk cId="4151855854" sldId="282"/>
            <ac:spMk id="55" creationId="{44FE0882-44BF-DB16-E86D-3493865AE146}"/>
          </ac:spMkLst>
        </pc:spChg>
        <pc:spChg chg="mod">
          <ac:chgData name="Werner, Paula" userId="08308202-ab6f-4e2f-b2a2-31e20cc9148a" providerId="ADAL" clId="{6295CEDF-EBE8-47A8-AB8B-8CA9790A9B68}" dt="2023-08-22T16:04:41.668" v="2263"/>
          <ac:spMkLst>
            <pc:docMk/>
            <pc:sldMk cId="4151855854" sldId="282"/>
            <ac:spMk id="56" creationId="{5E16D518-550E-2E2C-319F-DD5B95B119D4}"/>
          </ac:spMkLst>
        </pc:spChg>
        <pc:spChg chg="mod">
          <ac:chgData name="Werner, Paula" userId="08308202-ab6f-4e2f-b2a2-31e20cc9148a" providerId="ADAL" clId="{6295CEDF-EBE8-47A8-AB8B-8CA9790A9B68}" dt="2023-08-22T16:04:41.668" v="2263"/>
          <ac:spMkLst>
            <pc:docMk/>
            <pc:sldMk cId="4151855854" sldId="282"/>
            <ac:spMk id="57" creationId="{D732EE2B-DE61-DEA2-CA6B-8FE1A947B9D7}"/>
          </ac:spMkLst>
        </pc:spChg>
        <pc:spChg chg="mod">
          <ac:chgData name="Werner, Paula" userId="08308202-ab6f-4e2f-b2a2-31e20cc9148a" providerId="ADAL" clId="{6295CEDF-EBE8-47A8-AB8B-8CA9790A9B68}" dt="2023-08-22T16:04:41.668" v="2263"/>
          <ac:spMkLst>
            <pc:docMk/>
            <pc:sldMk cId="4151855854" sldId="282"/>
            <ac:spMk id="58" creationId="{DE2677A6-2447-1D9B-9E6A-8916278B973C}"/>
          </ac:spMkLst>
        </pc:spChg>
        <pc:spChg chg="mod">
          <ac:chgData name="Werner, Paula" userId="08308202-ab6f-4e2f-b2a2-31e20cc9148a" providerId="ADAL" clId="{6295CEDF-EBE8-47A8-AB8B-8CA9790A9B68}" dt="2023-08-22T16:04:41.668" v="2263"/>
          <ac:spMkLst>
            <pc:docMk/>
            <pc:sldMk cId="4151855854" sldId="282"/>
            <ac:spMk id="61" creationId="{C1F2D3F8-CC32-77B9-2A60-23AE42B3A0AA}"/>
          </ac:spMkLst>
        </pc:spChg>
        <pc:spChg chg="mod">
          <ac:chgData name="Werner, Paula" userId="08308202-ab6f-4e2f-b2a2-31e20cc9148a" providerId="ADAL" clId="{6295CEDF-EBE8-47A8-AB8B-8CA9790A9B68}" dt="2023-08-22T16:04:41.668" v="2263"/>
          <ac:spMkLst>
            <pc:docMk/>
            <pc:sldMk cId="4151855854" sldId="282"/>
            <ac:spMk id="62" creationId="{CB6BD9BD-5048-65A0-0B4F-68499D901750}"/>
          </ac:spMkLst>
        </pc:spChg>
        <pc:spChg chg="mod">
          <ac:chgData name="Werner, Paula" userId="08308202-ab6f-4e2f-b2a2-31e20cc9148a" providerId="ADAL" clId="{6295CEDF-EBE8-47A8-AB8B-8CA9790A9B68}" dt="2023-08-22T16:04:41.668" v="2263"/>
          <ac:spMkLst>
            <pc:docMk/>
            <pc:sldMk cId="4151855854" sldId="282"/>
            <ac:spMk id="63" creationId="{A636CE32-A501-D49E-8461-FDED7F12ED90}"/>
          </ac:spMkLst>
        </pc:spChg>
        <pc:spChg chg="mod">
          <ac:chgData name="Werner, Paula" userId="08308202-ab6f-4e2f-b2a2-31e20cc9148a" providerId="ADAL" clId="{6295CEDF-EBE8-47A8-AB8B-8CA9790A9B68}" dt="2023-08-22T16:04:41.668" v="2263"/>
          <ac:spMkLst>
            <pc:docMk/>
            <pc:sldMk cId="4151855854" sldId="282"/>
            <ac:spMk id="64" creationId="{45D4241F-E989-89C7-C706-418DA99C3981}"/>
          </ac:spMkLst>
        </pc:spChg>
        <pc:spChg chg="mod">
          <ac:chgData name="Werner, Paula" userId="08308202-ab6f-4e2f-b2a2-31e20cc9148a" providerId="ADAL" clId="{6295CEDF-EBE8-47A8-AB8B-8CA9790A9B68}" dt="2023-08-22T16:04:41.668" v="2263"/>
          <ac:spMkLst>
            <pc:docMk/>
            <pc:sldMk cId="4151855854" sldId="282"/>
            <ac:spMk id="65" creationId="{B3732971-9547-1B88-2826-5EDDCBC19099}"/>
          </ac:spMkLst>
        </pc:spChg>
        <pc:spChg chg="mod">
          <ac:chgData name="Werner, Paula" userId="08308202-ab6f-4e2f-b2a2-31e20cc9148a" providerId="ADAL" clId="{6295CEDF-EBE8-47A8-AB8B-8CA9790A9B68}" dt="2023-08-22T16:04:41.668" v="2263"/>
          <ac:spMkLst>
            <pc:docMk/>
            <pc:sldMk cId="4151855854" sldId="282"/>
            <ac:spMk id="66" creationId="{65CB1629-FAB3-DE67-46D8-C834C60DA4BA}"/>
          </ac:spMkLst>
        </pc:spChg>
        <pc:spChg chg="mod">
          <ac:chgData name="Werner, Paula" userId="08308202-ab6f-4e2f-b2a2-31e20cc9148a" providerId="ADAL" clId="{6295CEDF-EBE8-47A8-AB8B-8CA9790A9B68}" dt="2023-08-22T16:04:41.668" v="2263"/>
          <ac:spMkLst>
            <pc:docMk/>
            <pc:sldMk cId="4151855854" sldId="282"/>
            <ac:spMk id="67" creationId="{B82E8776-8F96-02A7-4B4B-C86F8A0E75D2}"/>
          </ac:spMkLst>
        </pc:spChg>
        <pc:spChg chg="mod">
          <ac:chgData name="Werner, Paula" userId="08308202-ab6f-4e2f-b2a2-31e20cc9148a" providerId="ADAL" clId="{6295CEDF-EBE8-47A8-AB8B-8CA9790A9B68}" dt="2023-08-22T16:04:41.668" v="2263"/>
          <ac:spMkLst>
            <pc:docMk/>
            <pc:sldMk cId="4151855854" sldId="282"/>
            <ac:spMk id="68" creationId="{69E1A0E2-3D7E-B1A7-B804-A81A2170ED82}"/>
          </ac:spMkLst>
        </pc:spChg>
        <pc:spChg chg="mod">
          <ac:chgData name="Werner, Paula" userId="08308202-ab6f-4e2f-b2a2-31e20cc9148a" providerId="ADAL" clId="{6295CEDF-EBE8-47A8-AB8B-8CA9790A9B68}" dt="2023-08-22T16:04:41.668" v="2263"/>
          <ac:spMkLst>
            <pc:docMk/>
            <pc:sldMk cId="4151855854" sldId="282"/>
            <ac:spMk id="69" creationId="{189437B1-2128-A321-5642-1C21681559BA}"/>
          </ac:spMkLst>
        </pc:spChg>
        <pc:spChg chg="mod">
          <ac:chgData name="Werner, Paula" userId="08308202-ab6f-4e2f-b2a2-31e20cc9148a" providerId="ADAL" clId="{6295CEDF-EBE8-47A8-AB8B-8CA9790A9B68}" dt="2023-08-22T16:04:41.668" v="2263"/>
          <ac:spMkLst>
            <pc:docMk/>
            <pc:sldMk cId="4151855854" sldId="282"/>
            <ac:spMk id="70" creationId="{904FEDBA-15B4-73D7-ABDA-1B5B90417A46}"/>
          </ac:spMkLst>
        </pc:spChg>
        <pc:spChg chg="mod">
          <ac:chgData name="Werner, Paula" userId="08308202-ab6f-4e2f-b2a2-31e20cc9148a" providerId="ADAL" clId="{6295CEDF-EBE8-47A8-AB8B-8CA9790A9B68}" dt="2023-08-22T16:04:41.668" v="2263"/>
          <ac:spMkLst>
            <pc:docMk/>
            <pc:sldMk cId="4151855854" sldId="282"/>
            <ac:spMk id="71" creationId="{8330E559-16DA-34EE-6523-3900AD25701C}"/>
          </ac:spMkLst>
        </pc:spChg>
        <pc:spChg chg="mod">
          <ac:chgData name="Werner, Paula" userId="08308202-ab6f-4e2f-b2a2-31e20cc9148a" providerId="ADAL" clId="{6295CEDF-EBE8-47A8-AB8B-8CA9790A9B68}" dt="2023-08-22T16:04:41.668" v="2263"/>
          <ac:spMkLst>
            <pc:docMk/>
            <pc:sldMk cId="4151855854" sldId="282"/>
            <ac:spMk id="72" creationId="{0E1F2898-4D2D-F742-402A-0132EDA07F13}"/>
          </ac:spMkLst>
        </pc:spChg>
        <pc:spChg chg="mod">
          <ac:chgData name="Werner, Paula" userId="08308202-ab6f-4e2f-b2a2-31e20cc9148a" providerId="ADAL" clId="{6295CEDF-EBE8-47A8-AB8B-8CA9790A9B68}" dt="2023-08-22T16:04:41.668" v="2263"/>
          <ac:spMkLst>
            <pc:docMk/>
            <pc:sldMk cId="4151855854" sldId="282"/>
            <ac:spMk id="74" creationId="{1CCA2A17-8786-2941-689E-98A2F8A43DFF}"/>
          </ac:spMkLst>
        </pc:spChg>
        <pc:spChg chg="mod">
          <ac:chgData name="Werner, Paula" userId="08308202-ab6f-4e2f-b2a2-31e20cc9148a" providerId="ADAL" clId="{6295CEDF-EBE8-47A8-AB8B-8CA9790A9B68}" dt="2023-08-22T16:04:41.668" v="2263"/>
          <ac:spMkLst>
            <pc:docMk/>
            <pc:sldMk cId="4151855854" sldId="282"/>
            <ac:spMk id="75" creationId="{20A8541F-0E2D-A8DD-9FED-23048166F982}"/>
          </ac:spMkLst>
        </pc:spChg>
        <pc:spChg chg="mod">
          <ac:chgData name="Werner, Paula" userId="08308202-ab6f-4e2f-b2a2-31e20cc9148a" providerId="ADAL" clId="{6295CEDF-EBE8-47A8-AB8B-8CA9790A9B68}" dt="2023-08-22T16:04:41.668" v="2263"/>
          <ac:spMkLst>
            <pc:docMk/>
            <pc:sldMk cId="4151855854" sldId="282"/>
            <ac:spMk id="76" creationId="{828B6FFC-4D93-E965-758C-9BC143AD0B10}"/>
          </ac:spMkLst>
        </pc:spChg>
        <pc:spChg chg="mod">
          <ac:chgData name="Werner, Paula" userId="08308202-ab6f-4e2f-b2a2-31e20cc9148a" providerId="ADAL" clId="{6295CEDF-EBE8-47A8-AB8B-8CA9790A9B68}" dt="2023-08-22T16:04:41.668" v="2263"/>
          <ac:spMkLst>
            <pc:docMk/>
            <pc:sldMk cId="4151855854" sldId="282"/>
            <ac:spMk id="77" creationId="{6AFDD2BD-3A4E-451B-EC08-014580F22A16}"/>
          </ac:spMkLst>
        </pc:spChg>
        <pc:spChg chg="mod">
          <ac:chgData name="Werner, Paula" userId="08308202-ab6f-4e2f-b2a2-31e20cc9148a" providerId="ADAL" clId="{6295CEDF-EBE8-47A8-AB8B-8CA9790A9B68}" dt="2023-08-22T16:04:41.668" v="2263"/>
          <ac:spMkLst>
            <pc:docMk/>
            <pc:sldMk cId="4151855854" sldId="282"/>
            <ac:spMk id="78" creationId="{588AC547-B4BB-B4C0-BD88-60A0E80D6CE8}"/>
          </ac:spMkLst>
        </pc:spChg>
        <pc:spChg chg="mod">
          <ac:chgData name="Werner, Paula" userId="08308202-ab6f-4e2f-b2a2-31e20cc9148a" providerId="ADAL" clId="{6295CEDF-EBE8-47A8-AB8B-8CA9790A9B68}" dt="2023-08-22T16:04:41.668" v="2263"/>
          <ac:spMkLst>
            <pc:docMk/>
            <pc:sldMk cId="4151855854" sldId="282"/>
            <ac:spMk id="79" creationId="{C673660C-3AF5-F100-0623-983330131A8B}"/>
          </ac:spMkLst>
        </pc:spChg>
        <pc:spChg chg="mod">
          <ac:chgData name="Werner, Paula" userId="08308202-ab6f-4e2f-b2a2-31e20cc9148a" providerId="ADAL" clId="{6295CEDF-EBE8-47A8-AB8B-8CA9790A9B68}" dt="2023-08-22T16:05:02.446" v="2266"/>
          <ac:spMkLst>
            <pc:docMk/>
            <pc:sldMk cId="4151855854" sldId="282"/>
            <ac:spMk id="84" creationId="{CF347EA3-506F-8CCB-08E8-4FCEE6A17D21}"/>
          </ac:spMkLst>
        </pc:spChg>
        <pc:spChg chg="mod">
          <ac:chgData name="Werner, Paula" userId="08308202-ab6f-4e2f-b2a2-31e20cc9148a" providerId="ADAL" clId="{6295CEDF-EBE8-47A8-AB8B-8CA9790A9B68}" dt="2023-08-22T16:05:02.446" v="2266"/>
          <ac:spMkLst>
            <pc:docMk/>
            <pc:sldMk cId="4151855854" sldId="282"/>
            <ac:spMk id="85" creationId="{98364BDF-ABF4-6812-3AEB-7A8D48709452}"/>
          </ac:spMkLst>
        </pc:spChg>
        <pc:spChg chg="mod">
          <ac:chgData name="Werner, Paula" userId="08308202-ab6f-4e2f-b2a2-31e20cc9148a" providerId="ADAL" clId="{6295CEDF-EBE8-47A8-AB8B-8CA9790A9B68}" dt="2023-08-22T16:05:02.446" v="2266"/>
          <ac:spMkLst>
            <pc:docMk/>
            <pc:sldMk cId="4151855854" sldId="282"/>
            <ac:spMk id="86" creationId="{03E9495B-016C-7444-A70D-9024AAB7BCCC}"/>
          </ac:spMkLst>
        </pc:spChg>
        <pc:spChg chg="mod">
          <ac:chgData name="Werner, Paula" userId="08308202-ab6f-4e2f-b2a2-31e20cc9148a" providerId="ADAL" clId="{6295CEDF-EBE8-47A8-AB8B-8CA9790A9B68}" dt="2023-08-22T16:05:02.446" v="2266"/>
          <ac:spMkLst>
            <pc:docMk/>
            <pc:sldMk cId="4151855854" sldId="282"/>
            <ac:spMk id="87" creationId="{42555750-0BC1-F782-D97A-90BA3D4BBD79}"/>
          </ac:spMkLst>
        </pc:spChg>
        <pc:spChg chg="mod">
          <ac:chgData name="Werner, Paula" userId="08308202-ab6f-4e2f-b2a2-31e20cc9148a" providerId="ADAL" clId="{6295CEDF-EBE8-47A8-AB8B-8CA9790A9B68}" dt="2023-08-22T16:05:02.446" v="2266"/>
          <ac:spMkLst>
            <pc:docMk/>
            <pc:sldMk cId="4151855854" sldId="282"/>
            <ac:spMk id="88" creationId="{FF4FE9CC-1F72-1979-CF69-1DF174098B8D}"/>
          </ac:spMkLst>
        </pc:spChg>
        <pc:spChg chg="mod">
          <ac:chgData name="Werner, Paula" userId="08308202-ab6f-4e2f-b2a2-31e20cc9148a" providerId="ADAL" clId="{6295CEDF-EBE8-47A8-AB8B-8CA9790A9B68}" dt="2023-08-22T16:05:02.446" v="2266"/>
          <ac:spMkLst>
            <pc:docMk/>
            <pc:sldMk cId="4151855854" sldId="282"/>
            <ac:spMk id="89" creationId="{9197E502-268B-C9A4-2A1E-3E92E37BFDF3}"/>
          </ac:spMkLst>
        </pc:spChg>
        <pc:spChg chg="mod">
          <ac:chgData name="Werner, Paula" userId="08308202-ab6f-4e2f-b2a2-31e20cc9148a" providerId="ADAL" clId="{6295CEDF-EBE8-47A8-AB8B-8CA9790A9B68}" dt="2023-08-22T16:05:02.446" v="2266"/>
          <ac:spMkLst>
            <pc:docMk/>
            <pc:sldMk cId="4151855854" sldId="282"/>
            <ac:spMk id="90" creationId="{C32E3044-3E47-E6D2-8B8D-3E10A06FA261}"/>
          </ac:spMkLst>
        </pc:spChg>
        <pc:spChg chg="mod">
          <ac:chgData name="Werner, Paula" userId="08308202-ab6f-4e2f-b2a2-31e20cc9148a" providerId="ADAL" clId="{6295CEDF-EBE8-47A8-AB8B-8CA9790A9B68}" dt="2023-08-22T16:05:02.446" v="2266"/>
          <ac:spMkLst>
            <pc:docMk/>
            <pc:sldMk cId="4151855854" sldId="282"/>
            <ac:spMk id="91" creationId="{04FB684D-A49F-5EAE-8039-2502A8D70C6F}"/>
          </ac:spMkLst>
        </pc:spChg>
        <pc:spChg chg="mod">
          <ac:chgData name="Werner, Paula" userId="08308202-ab6f-4e2f-b2a2-31e20cc9148a" providerId="ADAL" clId="{6295CEDF-EBE8-47A8-AB8B-8CA9790A9B68}" dt="2023-08-22T16:05:02.446" v="2266"/>
          <ac:spMkLst>
            <pc:docMk/>
            <pc:sldMk cId="4151855854" sldId="282"/>
            <ac:spMk id="94" creationId="{F62586D8-6641-CBB4-6C1E-D39BB5F26649}"/>
          </ac:spMkLst>
        </pc:spChg>
        <pc:spChg chg="mod">
          <ac:chgData name="Werner, Paula" userId="08308202-ab6f-4e2f-b2a2-31e20cc9148a" providerId="ADAL" clId="{6295CEDF-EBE8-47A8-AB8B-8CA9790A9B68}" dt="2023-08-22T16:05:02.446" v="2266"/>
          <ac:spMkLst>
            <pc:docMk/>
            <pc:sldMk cId="4151855854" sldId="282"/>
            <ac:spMk id="95" creationId="{E7217A94-D8BC-D1BB-12D1-7A2284B790CC}"/>
          </ac:spMkLst>
        </pc:spChg>
        <pc:spChg chg="mod">
          <ac:chgData name="Werner, Paula" userId="08308202-ab6f-4e2f-b2a2-31e20cc9148a" providerId="ADAL" clId="{6295CEDF-EBE8-47A8-AB8B-8CA9790A9B68}" dt="2023-08-22T16:05:02.446" v="2266"/>
          <ac:spMkLst>
            <pc:docMk/>
            <pc:sldMk cId="4151855854" sldId="282"/>
            <ac:spMk id="96" creationId="{C620A975-6BBA-FB4E-7C77-D3DB5E6E43EF}"/>
          </ac:spMkLst>
        </pc:spChg>
        <pc:spChg chg="mod">
          <ac:chgData name="Werner, Paula" userId="08308202-ab6f-4e2f-b2a2-31e20cc9148a" providerId="ADAL" clId="{6295CEDF-EBE8-47A8-AB8B-8CA9790A9B68}" dt="2023-08-22T16:05:02.446" v="2266"/>
          <ac:spMkLst>
            <pc:docMk/>
            <pc:sldMk cId="4151855854" sldId="282"/>
            <ac:spMk id="97" creationId="{E2E82BBA-9FBE-9C02-0ECA-29150328D08D}"/>
          </ac:spMkLst>
        </pc:spChg>
        <pc:spChg chg="mod">
          <ac:chgData name="Werner, Paula" userId="08308202-ab6f-4e2f-b2a2-31e20cc9148a" providerId="ADAL" clId="{6295CEDF-EBE8-47A8-AB8B-8CA9790A9B68}" dt="2023-08-22T16:05:02.446" v="2266"/>
          <ac:spMkLst>
            <pc:docMk/>
            <pc:sldMk cId="4151855854" sldId="282"/>
            <ac:spMk id="98" creationId="{217C3F13-CE51-19E5-BCD4-F7730CDC66EA}"/>
          </ac:spMkLst>
        </pc:spChg>
        <pc:spChg chg="mod">
          <ac:chgData name="Werner, Paula" userId="08308202-ab6f-4e2f-b2a2-31e20cc9148a" providerId="ADAL" clId="{6295CEDF-EBE8-47A8-AB8B-8CA9790A9B68}" dt="2023-08-22T16:05:02.446" v="2266"/>
          <ac:spMkLst>
            <pc:docMk/>
            <pc:sldMk cId="4151855854" sldId="282"/>
            <ac:spMk id="99" creationId="{01A495BA-0B72-289E-C3F1-71E67E79E05E}"/>
          </ac:spMkLst>
        </pc:spChg>
        <pc:spChg chg="mod">
          <ac:chgData name="Werner, Paula" userId="08308202-ab6f-4e2f-b2a2-31e20cc9148a" providerId="ADAL" clId="{6295CEDF-EBE8-47A8-AB8B-8CA9790A9B68}" dt="2023-08-22T16:05:02.446" v="2266"/>
          <ac:spMkLst>
            <pc:docMk/>
            <pc:sldMk cId="4151855854" sldId="282"/>
            <ac:spMk id="100" creationId="{B6DA2AE6-7553-F42D-D75A-5805632864FF}"/>
          </ac:spMkLst>
        </pc:spChg>
        <pc:spChg chg="mod">
          <ac:chgData name="Werner, Paula" userId="08308202-ab6f-4e2f-b2a2-31e20cc9148a" providerId="ADAL" clId="{6295CEDF-EBE8-47A8-AB8B-8CA9790A9B68}" dt="2023-08-22T16:05:02.446" v="2266"/>
          <ac:spMkLst>
            <pc:docMk/>
            <pc:sldMk cId="4151855854" sldId="282"/>
            <ac:spMk id="101" creationId="{28FC58F2-BC37-3D24-BC36-F67AD3C29BA5}"/>
          </ac:spMkLst>
        </pc:spChg>
        <pc:spChg chg="mod">
          <ac:chgData name="Werner, Paula" userId="08308202-ab6f-4e2f-b2a2-31e20cc9148a" providerId="ADAL" clId="{6295CEDF-EBE8-47A8-AB8B-8CA9790A9B68}" dt="2023-08-22T16:05:02.446" v="2266"/>
          <ac:spMkLst>
            <pc:docMk/>
            <pc:sldMk cId="4151855854" sldId="282"/>
            <ac:spMk id="102" creationId="{1D8E6A8F-B8E0-DB06-006D-8B28FC5FC514}"/>
          </ac:spMkLst>
        </pc:spChg>
        <pc:spChg chg="mod">
          <ac:chgData name="Werner, Paula" userId="08308202-ab6f-4e2f-b2a2-31e20cc9148a" providerId="ADAL" clId="{6295CEDF-EBE8-47A8-AB8B-8CA9790A9B68}" dt="2023-08-22T16:05:02.446" v="2266"/>
          <ac:spMkLst>
            <pc:docMk/>
            <pc:sldMk cId="4151855854" sldId="282"/>
            <ac:spMk id="103" creationId="{93315736-A4CD-5D69-DAFF-E8CE826185E0}"/>
          </ac:spMkLst>
        </pc:spChg>
        <pc:spChg chg="mod">
          <ac:chgData name="Werner, Paula" userId="08308202-ab6f-4e2f-b2a2-31e20cc9148a" providerId="ADAL" clId="{6295CEDF-EBE8-47A8-AB8B-8CA9790A9B68}" dt="2023-08-22T16:05:02.446" v="2266"/>
          <ac:spMkLst>
            <pc:docMk/>
            <pc:sldMk cId="4151855854" sldId="282"/>
            <ac:spMk id="104" creationId="{8EE2AD5B-4BD2-E2FE-C614-A84A205804E9}"/>
          </ac:spMkLst>
        </pc:spChg>
        <pc:spChg chg="mod">
          <ac:chgData name="Werner, Paula" userId="08308202-ab6f-4e2f-b2a2-31e20cc9148a" providerId="ADAL" clId="{6295CEDF-EBE8-47A8-AB8B-8CA9790A9B68}" dt="2023-08-22T16:05:02.446" v="2266"/>
          <ac:spMkLst>
            <pc:docMk/>
            <pc:sldMk cId="4151855854" sldId="282"/>
            <ac:spMk id="105" creationId="{CCD4596F-5055-AF2E-84AE-58E7C705F124}"/>
          </ac:spMkLst>
        </pc:spChg>
        <pc:spChg chg="mod">
          <ac:chgData name="Werner, Paula" userId="08308202-ab6f-4e2f-b2a2-31e20cc9148a" providerId="ADAL" clId="{6295CEDF-EBE8-47A8-AB8B-8CA9790A9B68}" dt="2023-08-22T16:05:02.446" v="2266"/>
          <ac:spMkLst>
            <pc:docMk/>
            <pc:sldMk cId="4151855854" sldId="282"/>
            <ac:spMk id="107" creationId="{A35A2DD3-AA35-6CC0-634B-9A698D904625}"/>
          </ac:spMkLst>
        </pc:spChg>
        <pc:spChg chg="mod">
          <ac:chgData name="Werner, Paula" userId="08308202-ab6f-4e2f-b2a2-31e20cc9148a" providerId="ADAL" clId="{6295CEDF-EBE8-47A8-AB8B-8CA9790A9B68}" dt="2023-08-22T16:05:02.446" v="2266"/>
          <ac:spMkLst>
            <pc:docMk/>
            <pc:sldMk cId="4151855854" sldId="282"/>
            <ac:spMk id="108" creationId="{7C9223D4-2692-AC6A-C111-0BC94F04AAD4}"/>
          </ac:spMkLst>
        </pc:spChg>
        <pc:spChg chg="mod">
          <ac:chgData name="Werner, Paula" userId="08308202-ab6f-4e2f-b2a2-31e20cc9148a" providerId="ADAL" clId="{6295CEDF-EBE8-47A8-AB8B-8CA9790A9B68}" dt="2023-08-22T16:05:02.446" v="2266"/>
          <ac:spMkLst>
            <pc:docMk/>
            <pc:sldMk cId="4151855854" sldId="282"/>
            <ac:spMk id="109" creationId="{E98048DB-18D2-6DF9-568C-6A9381681E52}"/>
          </ac:spMkLst>
        </pc:spChg>
        <pc:spChg chg="mod">
          <ac:chgData name="Werner, Paula" userId="08308202-ab6f-4e2f-b2a2-31e20cc9148a" providerId="ADAL" clId="{6295CEDF-EBE8-47A8-AB8B-8CA9790A9B68}" dt="2023-08-22T16:05:02.446" v="2266"/>
          <ac:spMkLst>
            <pc:docMk/>
            <pc:sldMk cId="4151855854" sldId="282"/>
            <ac:spMk id="110" creationId="{D00FA1E0-4F0C-B046-FA66-7C98319F1B7A}"/>
          </ac:spMkLst>
        </pc:spChg>
        <pc:spChg chg="mod">
          <ac:chgData name="Werner, Paula" userId="08308202-ab6f-4e2f-b2a2-31e20cc9148a" providerId="ADAL" clId="{6295CEDF-EBE8-47A8-AB8B-8CA9790A9B68}" dt="2023-08-22T16:05:02.446" v="2266"/>
          <ac:spMkLst>
            <pc:docMk/>
            <pc:sldMk cId="4151855854" sldId="282"/>
            <ac:spMk id="111" creationId="{3F23A102-16EB-AE55-4535-264D9314274C}"/>
          </ac:spMkLst>
        </pc:spChg>
        <pc:spChg chg="mod">
          <ac:chgData name="Werner, Paula" userId="08308202-ab6f-4e2f-b2a2-31e20cc9148a" providerId="ADAL" clId="{6295CEDF-EBE8-47A8-AB8B-8CA9790A9B68}" dt="2023-08-22T16:05:02.446" v="2266"/>
          <ac:spMkLst>
            <pc:docMk/>
            <pc:sldMk cId="4151855854" sldId="282"/>
            <ac:spMk id="112" creationId="{2794D3AD-8F6F-DEDD-FE3A-C515DD1D5787}"/>
          </ac:spMkLst>
        </pc:spChg>
        <pc:grpChg chg="add del mod">
          <ac:chgData name="Werner, Paula" userId="08308202-ab6f-4e2f-b2a2-31e20cc9148a" providerId="ADAL" clId="{6295CEDF-EBE8-47A8-AB8B-8CA9790A9B68}" dt="2023-08-22T16:04:45.477" v="2264" actId="478"/>
          <ac:grpSpMkLst>
            <pc:docMk/>
            <pc:sldMk cId="4151855854" sldId="282"/>
            <ac:grpSpMk id="13" creationId="{0919D43F-3C9A-C105-CEA0-1F8D32E40284}"/>
          </ac:grpSpMkLst>
        </pc:grpChg>
        <pc:grpChg chg="mod">
          <ac:chgData name="Werner, Paula" userId="08308202-ab6f-4e2f-b2a2-31e20cc9148a" providerId="ADAL" clId="{6295CEDF-EBE8-47A8-AB8B-8CA9790A9B68}" dt="2023-08-22T16:04:41.668" v="2263"/>
          <ac:grpSpMkLst>
            <pc:docMk/>
            <pc:sldMk cId="4151855854" sldId="282"/>
            <ac:grpSpMk id="14" creationId="{C09587BB-4341-764C-15A0-91B8183BED47}"/>
          </ac:grpSpMkLst>
        </pc:grpChg>
        <pc:grpChg chg="del">
          <ac:chgData name="Werner, Paula" userId="08308202-ab6f-4e2f-b2a2-31e20cc9148a" providerId="ADAL" clId="{6295CEDF-EBE8-47A8-AB8B-8CA9790A9B68}" dt="2023-08-22T15:20:56.714" v="335" actId="478"/>
          <ac:grpSpMkLst>
            <pc:docMk/>
            <pc:sldMk cId="4151855854" sldId="282"/>
            <ac:grpSpMk id="15" creationId="{FFB5A71B-692D-52B7-F930-396E7FA7369D}"/>
          </ac:grpSpMkLst>
        </pc:grpChg>
        <pc:grpChg chg="mod">
          <ac:chgData name="Werner, Paula" userId="08308202-ab6f-4e2f-b2a2-31e20cc9148a" providerId="ADAL" clId="{6295CEDF-EBE8-47A8-AB8B-8CA9790A9B68}" dt="2023-08-22T16:04:41.668" v="2263"/>
          <ac:grpSpMkLst>
            <pc:docMk/>
            <pc:sldMk cId="4151855854" sldId="282"/>
            <ac:grpSpMk id="49" creationId="{2DFFB4E6-A523-E7B4-BFC4-CBAB8A765282}"/>
          </ac:grpSpMkLst>
        </pc:grpChg>
        <pc:grpChg chg="mod">
          <ac:chgData name="Werner, Paula" userId="08308202-ab6f-4e2f-b2a2-31e20cc9148a" providerId="ADAL" clId="{6295CEDF-EBE8-47A8-AB8B-8CA9790A9B68}" dt="2023-08-22T16:04:41.668" v="2263"/>
          <ac:grpSpMkLst>
            <pc:docMk/>
            <pc:sldMk cId="4151855854" sldId="282"/>
            <ac:grpSpMk id="59" creationId="{009A5041-F7B1-E3CD-B9F6-C3D0FA82007E}"/>
          </ac:grpSpMkLst>
        </pc:grpChg>
        <pc:grpChg chg="mod">
          <ac:chgData name="Werner, Paula" userId="08308202-ab6f-4e2f-b2a2-31e20cc9148a" providerId="ADAL" clId="{6295CEDF-EBE8-47A8-AB8B-8CA9790A9B68}" dt="2023-08-22T16:04:41.668" v="2263"/>
          <ac:grpSpMkLst>
            <pc:docMk/>
            <pc:sldMk cId="4151855854" sldId="282"/>
            <ac:grpSpMk id="60" creationId="{E773C291-5C62-2F65-21A1-ACA98D8FE19D}"/>
          </ac:grpSpMkLst>
        </pc:grpChg>
        <pc:grpChg chg="mod">
          <ac:chgData name="Werner, Paula" userId="08308202-ab6f-4e2f-b2a2-31e20cc9148a" providerId="ADAL" clId="{6295CEDF-EBE8-47A8-AB8B-8CA9790A9B68}" dt="2023-08-22T16:04:41.668" v="2263"/>
          <ac:grpSpMkLst>
            <pc:docMk/>
            <pc:sldMk cId="4151855854" sldId="282"/>
            <ac:grpSpMk id="73" creationId="{E57AB8F8-0B2C-D00D-0AE8-DBE422D1D199}"/>
          </ac:grpSpMkLst>
        </pc:grpChg>
        <pc:grpChg chg="add del mod">
          <ac:chgData name="Werner, Paula" userId="08308202-ab6f-4e2f-b2a2-31e20cc9148a" providerId="ADAL" clId="{6295CEDF-EBE8-47A8-AB8B-8CA9790A9B68}" dt="2023-08-22T16:05:05.042" v="2267"/>
          <ac:grpSpMkLst>
            <pc:docMk/>
            <pc:sldMk cId="4151855854" sldId="282"/>
            <ac:grpSpMk id="81" creationId="{0FDCA77F-A240-7558-E9FD-3A4C17C9E0E6}"/>
          </ac:grpSpMkLst>
        </pc:grpChg>
        <pc:grpChg chg="mod">
          <ac:chgData name="Werner, Paula" userId="08308202-ab6f-4e2f-b2a2-31e20cc9148a" providerId="ADAL" clId="{6295CEDF-EBE8-47A8-AB8B-8CA9790A9B68}" dt="2023-08-22T16:05:02.446" v="2266"/>
          <ac:grpSpMkLst>
            <pc:docMk/>
            <pc:sldMk cId="4151855854" sldId="282"/>
            <ac:grpSpMk id="82" creationId="{63079227-A4CC-D8A4-AADD-E364609D00F8}"/>
          </ac:grpSpMkLst>
        </pc:grpChg>
        <pc:grpChg chg="mod">
          <ac:chgData name="Werner, Paula" userId="08308202-ab6f-4e2f-b2a2-31e20cc9148a" providerId="ADAL" clId="{6295CEDF-EBE8-47A8-AB8B-8CA9790A9B68}" dt="2023-08-22T16:05:02.446" v="2266"/>
          <ac:grpSpMkLst>
            <pc:docMk/>
            <pc:sldMk cId="4151855854" sldId="282"/>
            <ac:grpSpMk id="83" creationId="{875A0F42-48FB-4DAC-644C-8B841BFAF6CB}"/>
          </ac:grpSpMkLst>
        </pc:grpChg>
        <pc:grpChg chg="mod">
          <ac:chgData name="Werner, Paula" userId="08308202-ab6f-4e2f-b2a2-31e20cc9148a" providerId="ADAL" clId="{6295CEDF-EBE8-47A8-AB8B-8CA9790A9B68}" dt="2023-08-22T16:05:02.446" v="2266"/>
          <ac:grpSpMkLst>
            <pc:docMk/>
            <pc:sldMk cId="4151855854" sldId="282"/>
            <ac:grpSpMk id="92" creationId="{D77A60F0-3037-B3A8-6765-36216484464C}"/>
          </ac:grpSpMkLst>
        </pc:grpChg>
        <pc:grpChg chg="mod">
          <ac:chgData name="Werner, Paula" userId="08308202-ab6f-4e2f-b2a2-31e20cc9148a" providerId="ADAL" clId="{6295CEDF-EBE8-47A8-AB8B-8CA9790A9B68}" dt="2023-08-22T16:05:02.446" v="2266"/>
          <ac:grpSpMkLst>
            <pc:docMk/>
            <pc:sldMk cId="4151855854" sldId="282"/>
            <ac:grpSpMk id="93" creationId="{1FB54E8A-0A8E-C6AA-57B2-34E7BF5D5814}"/>
          </ac:grpSpMkLst>
        </pc:grpChg>
        <pc:grpChg chg="mod">
          <ac:chgData name="Werner, Paula" userId="08308202-ab6f-4e2f-b2a2-31e20cc9148a" providerId="ADAL" clId="{6295CEDF-EBE8-47A8-AB8B-8CA9790A9B68}" dt="2023-08-22T16:05:02.446" v="2266"/>
          <ac:grpSpMkLst>
            <pc:docMk/>
            <pc:sldMk cId="4151855854" sldId="282"/>
            <ac:grpSpMk id="106" creationId="{7F7F3130-6BCA-8454-C5AB-C70C82A93A22}"/>
          </ac:grpSpMkLst>
        </pc:grpChg>
        <pc:picChg chg="add del mod">
          <ac:chgData name="Werner, Paula" userId="08308202-ab6f-4e2f-b2a2-31e20cc9148a" providerId="ADAL" clId="{6295CEDF-EBE8-47A8-AB8B-8CA9790A9B68}" dt="2023-08-22T16:04:01.224" v="2258" actId="478"/>
          <ac:picMkLst>
            <pc:docMk/>
            <pc:sldMk cId="4151855854" sldId="282"/>
            <ac:picMk id="9" creationId="{F013190D-27BA-C369-DD62-5EB63D113149}"/>
          </ac:picMkLst>
        </pc:picChg>
        <pc:picChg chg="del">
          <ac:chgData name="Werner, Paula" userId="08308202-ab6f-4e2f-b2a2-31e20cc9148a" providerId="ADAL" clId="{6295CEDF-EBE8-47A8-AB8B-8CA9790A9B68}" dt="2023-08-22T16:04:30.444" v="2262" actId="478"/>
          <ac:picMkLst>
            <pc:docMk/>
            <pc:sldMk cId="4151855854" sldId="282"/>
            <ac:picMk id="12" creationId="{00000000-0000-0000-0000-000000000000}"/>
          </ac:picMkLst>
        </pc:picChg>
        <pc:picChg chg="add mod">
          <ac:chgData name="Werner, Paula" userId="08308202-ab6f-4e2f-b2a2-31e20cc9148a" providerId="ADAL" clId="{6295CEDF-EBE8-47A8-AB8B-8CA9790A9B68}" dt="2023-08-22T16:04:59.877" v="2265"/>
          <ac:picMkLst>
            <pc:docMk/>
            <pc:sldMk cId="4151855854" sldId="282"/>
            <ac:picMk id="80" creationId="{F8BA0BC3-A9ED-88C0-28E9-F4B3987AFC37}"/>
          </ac:picMkLst>
        </pc:picChg>
      </pc:sldChg>
      <pc:sldChg chg="addSp delSp modSp add mod ord">
        <pc:chgData name="Werner, Paula" userId="08308202-ab6f-4e2f-b2a2-31e20cc9148a" providerId="ADAL" clId="{6295CEDF-EBE8-47A8-AB8B-8CA9790A9B68}" dt="2023-08-22T16:05:19.390" v="2270"/>
        <pc:sldMkLst>
          <pc:docMk/>
          <pc:sldMk cId="3526614867" sldId="283"/>
        </pc:sldMkLst>
        <pc:spChg chg="mod">
          <ac:chgData name="Werner, Paula" userId="08308202-ab6f-4e2f-b2a2-31e20cc9148a" providerId="ADAL" clId="{6295CEDF-EBE8-47A8-AB8B-8CA9790A9B68}" dt="2023-08-22T16:03:49.405" v="2257" actId="14100"/>
          <ac:spMkLst>
            <pc:docMk/>
            <pc:sldMk cId="3526614867" sldId="283"/>
            <ac:spMk id="3" creationId="{00000000-0000-0000-0000-000000000000}"/>
          </ac:spMkLst>
        </pc:spChg>
        <pc:spChg chg="add mod">
          <ac:chgData name="Werner, Paula" userId="08308202-ab6f-4e2f-b2a2-31e20cc9148a" providerId="ADAL" clId="{6295CEDF-EBE8-47A8-AB8B-8CA9790A9B68}" dt="2023-08-22T15:36:36.418" v="416"/>
          <ac:spMkLst>
            <pc:docMk/>
            <pc:sldMk cId="3526614867" sldId="283"/>
            <ac:spMk id="5" creationId="{6AE5374B-CE2A-121D-7FA7-DADBA1CB7A47}"/>
          </ac:spMkLst>
        </pc:spChg>
        <pc:spChg chg="add del mod">
          <ac:chgData name="Werner, Paula" userId="08308202-ab6f-4e2f-b2a2-31e20cc9148a" providerId="ADAL" clId="{6295CEDF-EBE8-47A8-AB8B-8CA9790A9B68}" dt="2023-08-22T16:05:19.390" v="2270"/>
          <ac:spMkLst>
            <pc:docMk/>
            <pc:sldMk cId="3526614867" sldId="283"/>
            <ac:spMk id="7" creationId="{7262AA38-0E26-E266-1675-B78A9B6A28FC}"/>
          </ac:spMkLst>
        </pc:spChg>
        <pc:spChg chg="del">
          <ac:chgData name="Werner, Paula" userId="08308202-ab6f-4e2f-b2a2-31e20cc9148a" providerId="ADAL" clId="{6295CEDF-EBE8-47A8-AB8B-8CA9790A9B68}" dt="2023-08-22T15:24:58.366" v="360" actId="478"/>
          <ac:spMkLst>
            <pc:docMk/>
            <pc:sldMk cId="3526614867" sldId="283"/>
            <ac:spMk id="43" creationId="{E95EA955-2741-4E93-B49D-055076522618}"/>
          </ac:spMkLst>
        </pc:spChg>
        <pc:spChg chg="del">
          <ac:chgData name="Werner, Paula" userId="08308202-ab6f-4e2f-b2a2-31e20cc9148a" providerId="ADAL" clId="{6295CEDF-EBE8-47A8-AB8B-8CA9790A9B68}" dt="2023-08-22T15:24:58.366" v="360" actId="478"/>
          <ac:spMkLst>
            <pc:docMk/>
            <pc:sldMk cId="3526614867" sldId="283"/>
            <ac:spMk id="44" creationId="{E313D203-FE4A-0BCC-09DF-33AAD18EDB38}"/>
          </ac:spMkLst>
        </pc:spChg>
        <pc:grpChg chg="del">
          <ac:chgData name="Werner, Paula" userId="08308202-ab6f-4e2f-b2a2-31e20cc9148a" providerId="ADAL" clId="{6295CEDF-EBE8-47A8-AB8B-8CA9790A9B68}" dt="2023-08-22T15:24:58.366" v="360" actId="478"/>
          <ac:grpSpMkLst>
            <pc:docMk/>
            <pc:sldMk cId="3526614867" sldId="283"/>
            <ac:grpSpMk id="9" creationId="{C626D12E-C27A-1245-AC23-6564D165C4A1}"/>
          </ac:grpSpMkLst>
        </pc:grpChg>
        <pc:picChg chg="add del mod">
          <ac:chgData name="Werner, Paula" userId="08308202-ab6f-4e2f-b2a2-31e20cc9148a" providerId="ADAL" clId="{6295CEDF-EBE8-47A8-AB8B-8CA9790A9B68}" dt="2023-08-22T16:05:12.138" v="2269"/>
          <ac:picMkLst>
            <pc:docMk/>
            <pc:sldMk cId="3526614867" sldId="283"/>
            <ac:picMk id="11" creationId="{FE7291F6-7466-4AD2-3BEE-71B1EB8DA5A1}"/>
          </ac:picMkLst>
        </pc:picChg>
        <pc:picChg chg="del">
          <ac:chgData name="Werner, Paula" userId="08308202-ab6f-4e2f-b2a2-31e20cc9148a" providerId="ADAL" clId="{6295CEDF-EBE8-47A8-AB8B-8CA9790A9B68}" dt="2023-08-22T16:04:27.200" v="2261" actId="478"/>
          <ac:picMkLst>
            <pc:docMk/>
            <pc:sldMk cId="3526614867" sldId="283"/>
            <ac:picMk id="12" creationId="{00000000-0000-0000-0000-000000000000}"/>
          </ac:picMkLst>
        </pc:picChg>
        <pc:picChg chg="add mod">
          <ac:chgData name="Werner, Paula" userId="08308202-ab6f-4e2f-b2a2-31e20cc9148a" providerId="ADAL" clId="{6295CEDF-EBE8-47A8-AB8B-8CA9790A9B68}" dt="2023-08-22T16:05:19.390" v="2270"/>
          <ac:picMkLst>
            <pc:docMk/>
            <pc:sldMk cId="3526614867" sldId="283"/>
            <ac:picMk id="45" creationId="{A4AC4601-AD6B-4AF2-C3B4-9EA13DFCA988}"/>
          </ac:picMkLst>
        </pc:picChg>
      </pc:sldChg>
      <pc:sldChg chg="addSp delSp modSp add mod ord">
        <pc:chgData name="Werner, Paula" userId="08308202-ab6f-4e2f-b2a2-31e20cc9148a" providerId="ADAL" clId="{6295CEDF-EBE8-47A8-AB8B-8CA9790A9B68}" dt="2023-08-22T16:05:25.566" v="2271"/>
        <pc:sldMkLst>
          <pc:docMk/>
          <pc:sldMk cId="3914237326" sldId="284"/>
        </pc:sldMkLst>
        <pc:spChg chg="mod">
          <ac:chgData name="Werner, Paula" userId="08308202-ab6f-4e2f-b2a2-31e20cc9148a" providerId="ADAL" clId="{6295CEDF-EBE8-47A8-AB8B-8CA9790A9B68}" dt="2023-08-22T16:03:45.202" v="2256" actId="14100"/>
          <ac:spMkLst>
            <pc:docMk/>
            <pc:sldMk cId="3914237326" sldId="284"/>
            <ac:spMk id="3" creationId="{00000000-0000-0000-0000-000000000000}"/>
          </ac:spMkLst>
        </pc:spChg>
        <pc:spChg chg="del">
          <ac:chgData name="Werner, Paula" userId="08308202-ab6f-4e2f-b2a2-31e20cc9148a" providerId="ADAL" clId="{6295CEDF-EBE8-47A8-AB8B-8CA9790A9B68}" dt="2023-08-22T15:28:13.241" v="369" actId="478"/>
          <ac:spMkLst>
            <pc:docMk/>
            <pc:sldMk cId="3914237326" sldId="284"/>
            <ac:spMk id="38" creationId="{5D962613-6B3A-EFD3-BA04-63C53C9A300D}"/>
          </ac:spMkLst>
        </pc:spChg>
        <pc:spChg chg="del">
          <ac:chgData name="Werner, Paula" userId="08308202-ab6f-4e2f-b2a2-31e20cc9148a" providerId="ADAL" clId="{6295CEDF-EBE8-47A8-AB8B-8CA9790A9B68}" dt="2023-08-22T15:28:13.241" v="369" actId="478"/>
          <ac:spMkLst>
            <pc:docMk/>
            <pc:sldMk cId="3914237326" sldId="284"/>
            <ac:spMk id="39" creationId="{2FED738B-0BFE-1F1C-DB31-F7176B66887F}"/>
          </ac:spMkLst>
        </pc:spChg>
        <pc:spChg chg="add mod">
          <ac:chgData name="Werner, Paula" userId="08308202-ab6f-4e2f-b2a2-31e20cc9148a" providerId="ADAL" clId="{6295CEDF-EBE8-47A8-AB8B-8CA9790A9B68}" dt="2023-08-22T15:36:39.631" v="417"/>
          <ac:spMkLst>
            <pc:docMk/>
            <pc:sldMk cId="3914237326" sldId="284"/>
            <ac:spMk id="40" creationId="{1B3593D7-E4DB-05FC-F4E7-F8DE7AB34261}"/>
          </ac:spMkLst>
        </pc:spChg>
        <pc:spChg chg="add del mod">
          <ac:chgData name="Werner, Paula" userId="08308202-ab6f-4e2f-b2a2-31e20cc9148a" providerId="ADAL" clId="{6295CEDF-EBE8-47A8-AB8B-8CA9790A9B68}" dt="2023-08-22T16:05:25.566" v="2271"/>
          <ac:spMkLst>
            <pc:docMk/>
            <pc:sldMk cId="3914237326" sldId="284"/>
            <ac:spMk id="43" creationId="{D8626D31-E0B0-5BDB-A1AF-D13F4E8FEF30}"/>
          </ac:spMkLst>
        </pc:spChg>
        <pc:grpChg chg="del">
          <ac:chgData name="Werner, Paula" userId="08308202-ab6f-4e2f-b2a2-31e20cc9148a" providerId="ADAL" clId="{6295CEDF-EBE8-47A8-AB8B-8CA9790A9B68}" dt="2023-08-22T15:28:13.241" v="369" actId="478"/>
          <ac:grpSpMkLst>
            <pc:docMk/>
            <pc:sldMk cId="3914237326" sldId="284"/>
            <ac:grpSpMk id="5" creationId="{9124E5F9-5DF8-90DF-BEC4-9BCD6012D022}"/>
          </ac:grpSpMkLst>
        </pc:grpChg>
        <pc:picChg chg="del">
          <ac:chgData name="Werner, Paula" userId="08308202-ab6f-4e2f-b2a2-31e20cc9148a" providerId="ADAL" clId="{6295CEDF-EBE8-47A8-AB8B-8CA9790A9B68}" dt="2023-08-22T16:04:24.433" v="2260" actId="478"/>
          <ac:picMkLst>
            <pc:docMk/>
            <pc:sldMk cId="3914237326" sldId="284"/>
            <ac:picMk id="12" creationId="{00000000-0000-0000-0000-000000000000}"/>
          </ac:picMkLst>
        </pc:picChg>
        <pc:picChg chg="add mod">
          <ac:chgData name="Werner, Paula" userId="08308202-ab6f-4e2f-b2a2-31e20cc9148a" providerId="ADAL" clId="{6295CEDF-EBE8-47A8-AB8B-8CA9790A9B68}" dt="2023-08-22T16:05:25.566" v="2271"/>
          <ac:picMkLst>
            <pc:docMk/>
            <pc:sldMk cId="3914237326" sldId="284"/>
            <ac:picMk id="44" creationId="{FE3484BC-B68A-6EFB-8413-B8D6B525BD9C}"/>
          </ac:picMkLst>
        </pc:picChg>
      </pc:sldChg>
      <pc:sldChg chg="addSp delSp modSp add mod ord">
        <pc:chgData name="Werner, Paula" userId="08308202-ab6f-4e2f-b2a2-31e20cc9148a" providerId="ADAL" clId="{6295CEDF-EBE8-47A8-AB8B-8CA9790A9B68}" dt="2023-08-22T16:11:51.209" v="3035" actId="20577"/>
        <pc:sldMkLst>
          <pc:docMk/>
          <pc:sldMk cId="1618357895" sldId="285"/>
        </pc:sldMkLst>
        <pc:spChg chg="mod">
          <ac:chgData name="Werner, Paula" userId="08308202-ab6f-4e2f-b2a2-31e20cc9148a" providerId="ADAL" clId="{6295CEDF-EBE8-47A8-AB8B-8CA9790A9B68}" dt="2023-08-22T16:11:51.209" v="3035" actId="20577"/>
          <ac:spMkLst>
            <pc:docMk/>
            <pc:sldMk cId="1618357895" sldId="285"/>
            <ac:spMk id="3" creationId="{00000000-0000-0000-0000-000000000000}"/>
          </ac:spMkLst>
        </pc:spChg>
        <pc:spChg chg="del">
          <ac:chgData name="Werner, Paula" userId="08308202-ab6f-4e2f-b2a2-31e20cc9148a" providerId="ADAL" clId="{6295CEDF-EBE8-47A8-AB8B-8CA9790A9B68}" dt="2023-08-22T15:30:27.308" v="385" actId="478"/>
          <ac:spMkLst>
            <pc:docMk/>
            <pc:sldMk cId="1618357895" sldId="285"/>
            <ac:spMk id="38" creationId="{A364C8F2-B4EF-C9B4-573E-32C4E6506DD4}"/>
          </ac:spMkLst>
        </pc:spChg>
        <pc:spChg chg="del">
          <ac:chgData name="Werner, Paula" userId="08308202-ab6f-4e2f-b2a2-31e20cc9148a" providerId="ADAL" clId="{6295CEDF-EBE8-47A8-AB8B-8CA9790A9B68}" dt="2023-08-22T15:30:27.308" v="385" actId="478"/>
          <ac:spMkLst>
            <pc:docMk/>
            <pc:sldMk cId="1618357895" sldId="285"/>
            <ac:spMk id="39" creationId="{81C6826F-D1A8-EFF0-8230-96EBD23C5BBD}"/>
          </ac:spMkLst>
        </pc:spChg>
        <pc:spChg chg="add mod">
          <ac:chgData name="Werner, Paula" userId="08308202-ab6f-4e2f-b2a2-31e20cc9148a" providerId="ADAL" clId="{6295CEDF-EBE8-47A8-AB8B-8CA9790A9B68}" dt="2023-08-22T15:36:43.014" v="418"/>
          <ac:spMkLst>
            <pc:docMk/>
            <pc:sldMk cId="1618357895" sldId="285"/>
            <ac:spMk id="40" creationId="{5E31F5D0-0016-CE4D-5DBE-498564182753}"/>
          </ac:spMkLst>
        </pc:spChg>
        <pc:spChg chg="add del mod">
          <ac:chgData name="Werner, Paula" userId="08308202-ab6f-4e2f-b2a2-31e20cc9148a" providerId="ADAL" clId="{6295CEDF-EBE8-47A8-AB8B-8CA9790A9B68}" dt="2023-08-22T16:05:31.059" v="2272"/>
          <ac:spMkLst>
            <pc:docMk/>
            <pc:sldMk cId="1618357895" sldId="285"/>
            <ac:spMk id="42" creationId="{0D49DA92-4FC5-A255-1B3B-B72C27A0A8B0}"/>
          </ac:spMkLst>
        </pc:spChg>
        <pc:grpChg chg="del">
          <ac:chgData name="Werner, Paula" userId="08308202-ab6f-4e2f-b2a2-31e20cc9148a" providerId="ADAL" clId="{6295CEDF-EBE8-47A8-AB8B-8CA9790A9B68}" dt="2023-08-22T15:30:27.308" v="385" actId="478"/>
          <ac:grpSpMkLst>
            <pc:docMk/>
            <pc:sldMk cId="1618357895" sldId="285"/>
            <ac:grpSpMk id="5" creationId="{FAD7CE47-4D92-07EC-9D14-7C641C99C48C}"/>
          </ac:grpSpMkLst>
        </pc:grpChg>
        <pc:picChg chg="del">
          <ac:chgData name="Werner, Paula" userId="08308202-ab6f-4e2f-b2a2-31e20cc9148a" providerId="ADAL" clId="{6295CEDF-EBE8-47A8-AB8B-8CA9790A9B68}" dt="2023-08-22T16:04:21.265" v="2259" actId="478"/>
          <ac:picMkLst>
            <pc:docMk/>
            <pc:sldMk cId="1618357895" sldId="285"/>
            <ac:picMk id="12" creationId="{00000000-0000-0000-0000-000000000000}"/>
          </ac:picMkLst>
        </pc:picChg>
        <pc:picChg chg="add mod">
          <ac:chgData name="Werner, Paula" userId="08308202-ab6f-4e2f-b2a2-31e20cc9148a" providerId="ADAL" clId="{6295CEDF-EBE8-47A8-AB8B-8CA9790A9B68}" dt="2023-08-22T16:05:31.059" v="2272"/>
          <ac:picMkLst>
            <pc:docMk/>
            <pc:sldMk cId="1618357895" sldId="285"/>
            <ac:picMk id="44" creationId="{9F394388-6428-2B11-EC71-DAD6FEA10B52}"/>
          </ac:picMkLst>
        </pc:picChg>
      </pc:sldChg>
      <pc:sldChg chg="addSp delSp modSp add mod ord">
        <pc:chgData name="Werner, Paula" userId="08308202-ab6f-4e2f-b2a2-31e20cc9148a" providerId="ADAL" clId="{6295CEDF-EBE8-47A8-AB8B-8CA9790A9B68}" dt="2023-08-22T16:15:28.428" v="3167" actId="20577"/>
        <pc:sldMkLst>
          <pc:docMk/>
          <pc:sldMk cId="4020698807" sldId="286"/>
        </pc:sldMkLst>
        <pc:spChg chg="mod">
          <ac:chgData name="Werner, Paula" userId="08308202-ab6f-4e2f-b2a2-31e20cc9148a" providerId="ADAL" clId="{6295CEDF-EBE8-47A8-AB8B-8CA9790A9B68}" dt="2023-08-22T16:15:28.428" v="3167" actId="20577"/>
          <ac:spMkLst>
            <pc:docMk/>
            <pc:sldMk cId="4020698807" sldId="286"/>
            <ac:spMk id="3" creationId="{00000000-0000-0000-0000-000000000000}"/>
          </ac:spMkLst>
        </pc:spChg>
        <pc:spChg chg="del">
          <ac:chgData name="Werner, Paula" userId="08308202-ab6f-4e2f-b2a2-31e20cc9148a" providerId="ADAL" clId="{6295CEDF-EBE8-47A8-AB8B-8CA9790A9B68}" dt="2023-08-22T15:30:41.418" v="389" actId="478"/>
          <ac:spMkLst>
            <pc:docMk/>
            <pc:sldMk cId="4020698807" sldId="286"/>
            <ac:spMk id="38" creationId="{E30662AC-0629-C4C6-A08D-6C8A4F8FF0E8}"/>
          </ac:spMkLst>
        </pc:spChg>
        <pc:spChg chg="del">
          <ac:chgData name="Werner, Paula" userId="08308202-ab6f-4e2f-b2a2-31e20cc9148a" providerId="ADAL" clId="{6295CEDF-EBE8-47A8-AB8B-8CA9790A9B68}" dt="2023-08-22T15:30:41.418" v="389" actId="478"/>
          <ac:spMkLst>
            <pc:docMk/>
            <pc:sldMk cId="4020698807" sldId="286"/>
            <ac:spMk id="39" creationId="{F69680D5-34CA-A1B1-673D-7A8B000C8258}"/>
          </ac:spMkLst>
        </pc:spChg>
        <pc:spChg chg="add mod">
          <ac:chgData name="Werner, Paula" userId="08308202-ab6f-4e2f-b2a2-31e20cc9148a" providerId="ADAL" clId="{6295CEDF-EBE8-47A8-AB8B-8CA9790A9B68}" dt="2023-08-22T15:36:45.541" v="419"/>
          <ac:spMkLst>
            <pc:docMk/>
            <pc:sldMk cId="4020698807" sldId="286"/>
            <ac:spMk id="40" creationId="{945AD2A0-A497-92B6-492B-86E5151980B6}"/>
          </ac:spMkLst>
        </pc:spChg>
        <pc:spChg chg="add del mod">
          <ac:chgData name="Werner, Paula" userId="08308202-ab6f-4e2f-b2a2-31e20cc9148a" providerId="ADAL" clId="{6295CEDF-EBE8-47A8-AB8B-8CA9790A9B68}" dt="2023-08-22T16:05:55.622" v="2282"/>
          <ac:spMkLst>
            <pc:docMk/>
            <pc:sldMk cId="4020698807" sldId="286"/>
            <ac:spMk id="45" creationId="{0F8D84A0-4569-FC1C-C6BF-0BF0578016D4}"/>
          </ac:spMkLst>
        </pc:spChg>
        <pc:grpChg chg="del">
          <ac:chgData name="Werner, Paula" userId="08308202-ab6f-4e2f-b2a2-31e20cc9148a" providerId="ADAL" clId="{6295CEDF-EBE8-47A8-AB8B-8CA9790A9B68}" dt="2023-08-22T15:33:04.467" v="402" actId="478"/>
          <ac:grpSpMkLst>
            <pc:docMk/>
            <pc:sldMk cId="4020698807" sldId="286"/>
            <ac:grpSpMk id="5" creationId="{1A0F0B67-6AB3-2DBD-CED3-D20C1391537B}"/>
          </ac:grpSpMkLst>
        </pc:grpChg>
        <pc:picChg chg="del mod">
          <ac:chgData name="Werner, Paula" userId="08308202-ab6f-4e2f-b2a2-31e20cc9148a" providerId="ADAL" clId="{6295CEDF-EBE8-47A8-AB8B-8CA9790A9B68}" dt="2023-08-22T16:05:45.169" v="2279" actId="478"/>
          <ac:picMkLst>
            <pc:docMk/>
            <pc:sldMk cId="4020698807" sldId="286"/>
            <ac:picMk id="12" creationId="{00000000-0000-0000-0000-000000000000}"/>
          </ac:picMkLst>
        </pc:picChg>
        <pc:picChg chg="add del mod">
          <ac:chgData name="Werner, Paula" userId="08308202-ab6f-4e2f-b2a2-31e20cc9148a" providerId="ADAL" clId="{6295CEDF-EBE8-47A8-AB8B-8CA9790A9B68}" dt="2023-08-22T16:05:37.569" v="2274"/>
          <ac:picMkLst>
            <pc:docMk/>
            <pc:sldMk cId="4020698807" sldId="286"/>
            <ac:picMk id="42" creationId="{FFF7DA38-81BC-F78A-B54F-E661F5EF5A6E}"/>
          </ac:picMkLst>
        </pc:picChg>
        <pc:picChg chg="add del mod">
          <ac:chgData name="Werner, Paula" userId="08308202-ab6f-4e2f-b2a2-31e20cc9148a" providerId="ADAL" clId="{6295CEDF-EBE8-47A8-AB8B-8CA9790A9B68}" dt="2023-08-22T16:05:42.948" v="2278" actId="478"/>
          <ac:picMkLst>
            <pc:docMk/>
            <pc:sldMk cId="4020698807" sldId="286"/>
            <ac:picMk id="43" creationId="{09985248-0404-BAD5-72DC-9CB097DB545D}"/>
          </ac:picMkLst>
        </pc:picChg>
        <pc:picChg chg="add del mod">
          <ac:chgData name="Werner, Paula" userId="08308202-ab6f-4e2f-b2a2-31e20cc9148a" providerId="ADAL" clId="{6295CEDF-EBE8-47A8-AB8B-8CA9790A9B68}" dt="2023-08-22T16:05:48.615" v="2281" actId="478"/>
          <ac:picMkLst>
            <pc:docMk/>
            <pc:sldMk cId="4020698807" sldId="286"/>
            <ac:picMk id="46" creationId="{56682AD4-0557-866D-BC0C-62C975BF0308}"/>
          </ac:picMkLst>
        </pc:picChg>
        <pc:picChg chg="add mod">
          <ac:chgData name="Werner, Paula" userId="08308202-ab6f-4e2f-b2a2-31e20cc9148a" providerId="ADAL" clId="{6295CEDF-EBE8-47A8-AB8B-8CA9790A9B68}" dt="2023-08-22T16:05:55.622" v="2282"/>
          <ac:picMkLst>
            <pc:docMk/>
            <pc:sldMk cId="4020698807" sldId="286"/>
            <ac:picMk id="47" creationId="{9060750A-7754-7C20-B0B3-11D53F0F989A}"/>
          </ac:picMkLst>
        </pc:picChg>
      </pc:sldChg>
      <pc:sldChg chg="addSp delSp modSp add mod ord">
        <pc:chgData name="Werner, Paula" userId="08308202-ab6f-4e2f-b2a2-31e20cc9148a" providerId="ADAL" clId="{6295CEDF-EBE8-47A8-AB8B-8CA9790A9B68}" dt="2023-08-22T16:18:33.896" v="3474" actId="20577"/>
        <pc:sldMkLst>
          <pc:docMk/>
          <pc:sldMk cId="3401159557" sldId="287"/>
        </pc:sldMkLst>
        <pc:spChg chg="mod">
          <ac:chgData name="Werner, Paula" userId="08308202-ab6f-4e2f-b2a2-31e20cc9148a" providerId="ADAL" clId="{6295CEDF-EBE8-47A8-AB8B-8CA9790A9B68}" dt="2023-08-22T16:18:33.896" v="3474" actId="20577"/>
          <ac:spMkLst>
            <pc:docMk/>
            <pc:sldMk cId="3401159557" sldId="287"/>
            <ac:spMk id="3" creationId="{00000000-0000-0000-0000-000000000000}"/>
          </ac:spMkLst>
        </pc:spChg>
        <pc:spChg chg="del">
          <ac:chgData name="Werner, Paula" userId="08308202-ab6f-4e2f-b2a2-31e20cc9148a" providerId="ADAL" clId="{6295CEDF-EBE8-47A8-AB8B-8CA9790A9B68}" dt="2023-08-22T15:32:52.002" v="401" actId="478"/>
          <ac:spMkLst>
            <pc:docMk/>
            <pc:sldMk cId="3401159557" sldId="287"/>
            <ac:spMk id="38" creationId="{D9E01AA7-1A07-976C-35CA-FA8FA6ABFAC1}"/>
          </ac:spMkLst>
        </pc:spChg>
        <pc:spChg chg="del">
          <ac:chgData name="Werner, Paula" userId="08308202-ab6f-4e2f-b2a2-31e20cc9148a" providerId="ADAL" clId="{6295CEDF-EBE8-47A8-AB8B-8CA9790A9B68}" dt="2023-08-22T15:32:52.002" v="401" actId="478"/>
          <ac:spMkLst>
            <pc:docMk/>
            <pc:sldMk cId="3401159557" sldId="287"/>
            <ac:spMk id="39" creationId="{DC71FCA4-08E7-95F6-CF40-2C8C62BAEAF0}"/>
          </ac:spMkLst>
        </pc:spChg>
        <pc:spChg chg="add mod">
          <ac:chgData name="Werner, Paula" userId="08308202-ab6f-4e2f-b2a2-31e20cc9148a" providerId="ADAL" clId="{6295CEDF-EBE8-47A8-AB8B-8CA9790A9B68}" dt="2023-08-22T15:36:48.315" v="420"/>
          <ac:spMkLst>
            <pc:docMk/>
            <pc:sldMk cId="3401159557" sldId="287"/>
            <ac:spMk id="40" creationId="{6C3600C6-480E-30C0-F212-508EE265AB33}"/>
          </ac:spMkLst>
        </pc:spChg>
        <pc:spChg chg="add del mod">
          <ac:chgData name="Werner, Paula" userId="08308202-ab6f-4e2f-b2a2-31e20cc9148a" providerId="ADAL" clId="{6295CEDF-EBE8-47A8-AB8B-8CA9790A9B68}" dt="2023-08-22T16:06:06.062" v="2284"/>
          <ac:spMkLst>
            <pc:docMk/>
            <pc:sldMk cId="3401159557" sldId="287"/>
            <ac:spMk id="42" creationId="{0BD23990-F45D-BD89-5D72-C8206E874EF4}"/>
          </ac:spMkLst>
        </pc:spChg>
        <pc:grpChg chg="del">
          <ac:chgData name="Werner, Paula" userId="08308202-ab6f-4e2f-b2a2-31e20cc9148a" providerId="ADAL" clId="{6295CEDF-EBE8-47A8-AB8B-8CA9790A9B68}" dt="2023-08-22T15:32:52.002" v="401" actId="478"/>
          <ac:grpSpMkLst>
            <pc:docMk/>
            <pc:sldMk cId="3401159557" sldId="287"/>
            <ac:grpSpMk id="5" creationId="{BD97075C-9BB3-C536-D45D-AA3994F92D1A}"/>
          </ac:grpSpMkLst>
        </pc:grpChg>
        <pc:picChg chg="del">
          <ac:chgData name="Werner, Paula" userId="08308202-ab6f-4e2f-b2a2-31e20cc9148a" providerId="ADAL" clId="{6295CEDF-EBE8-47A8-AB8B-8CA9790A9B68}" dt="2023-08-22T16:05:59.890" v="2283" actId="478"/>
          <ac:picMkLst>
            <pc:docMk/>
            <pc:sldMk cId="3401159557" sldId="287"/>
            <ac:picMk id="12" creationId="{00000000-0000-0000-0000-000000000000}"/>
          </ac:picMkLst>
        </pc:picChg>
        <pc:picChg chg="add mod">
          <ac:chgData name="Werner, Paula" userId="08308202-ab6f-4e2f-b2a2-31e20cc9148a" providerId="ADAL" clId="{6295CEDF-EBE8-47A8-AB8B-8CA9790A9B68}" dt="2023-08-22T16:06:06.062" v="2284"/>
          <ac:picMkLst>
            <pc:docMk/>
            <pc:sldMk cId="3401159557" sldId="287"/>
            <ac:picMk id="44" creationId="{E0010BB0-4A41-1E42-13CA-B48245824A6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30.11.2023</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a:p>
        </p:txBody>
      </p:sp>
    </p:spTree>
    <p:extLst>
      <p:ext uri="{BB962C8B-B14F-4D97-AF65-F5344CB8AC3E}">
        <p14:creationId xmlns:p14="http://schemas.microsoft.com/office/powerpoint/2010/main" val="36670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a:t>Entsorgung</a:t>
            </a: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a:t>Ordne</a:t>
            </a:r>
            <a:r>
              <a:rPr lang="de-DE" b="1" baseline="0" dirty="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a:t>Selbsteinschätzung</a:t>
            </a:r>
          </a:p>
        </p:txBody>
      </p:sp>
    </p:spTree>
    <p:extLst>
      <p:ext uri="{BB962C8B-B14F-4D97-AF65-F5344CB8AC3E}">
        <p14:creationId xmlns:p14="http://schemas.microsoft.com/office/powerpoint/2010/main" val="1406487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Tree>
    <p:extLst>
      <p:ext uri="{BB962C8B-B14F-4D97-AF65-F5344CB8AC3E}">
        <p14:creationId xmlns:p14="http://schemas.microsoft.com/office/powerpoint/2010/main" val="36220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460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36734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accent1"/>
                </a:solidFill>
              </a:defRPr>
            </a:lvl1pPr>
          </a:lstStyle>
          <a:p>
            <a:pPr lvl="0"/>
            <a:r>
              <a:rPr lang="de-DE" dirty="0"/>
              <a:t>Textmasterformat bearbeiten</a:t>
            </a:r>
          </a:p>
        </p:txBody>
      </p:sp>
    </p:spTree>
    <p:extLst>
      <p:ext uri="{BB962C8B-B14F-4D97-AF65-F5344CB8AC3E}">
        <p14:creationId xmlns:p14="http://schemas.microsoft.com/office/powerpoint/2010/main" val="657814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 id="2147483722" r:id="rId6"/>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1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7.sv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slide" Target="slide13.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1.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3.sv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5.sv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B7CF1D91-8F19-2E69-316A-8C9CA7481CA2}"/>
              </a:ext>
            </a:extLst>
          </p:cNvPr>
          <p:cNvSpPr>
            <a:spLocks noGrp="1"/>
          </p:cNvSpPr>
          <p:nvPr>
            <p:ph type="subTitle" idx="1"/>
          </p:nvPr>
        </p:nvSpPr>
        <p:spPr/>
        <p:txBody>
          <a:bodyPr/>
          <a:lstStyle/>
          <a:p>
            <a:r>
              <a:rPr lang="de-DE" dirty="0"/>
              <a:t>Bewertungsschema für chemische Prozesse</a:t>
            </a:r>
          </a:p>
        </p:txBody>
      </p:sp>
      <p:sp>
        <p:nvSpPr>
          <p:cNvPr id="3" name="Titel 2">
            <a:extLst>
              <a:ext uri="{FF2B5EF4-FFF2-40B4-BE49-F238E27FC236}">
                <a16:creationId xmlns:a16="http://schemas.microsoft.com/office/drawing/2014/main" id="{0457EF12-78C8-42D3-361B-570BD858C118}"/>
              </a:ext>
            </a:extLst>
          </p:cNvPr>
          <p:cNvSpPr>
            <a:spLocks noGrp="1"/>
          </p:cNvSpPr>
          <p:nvPr>
            <p:ph type="title"/>
          </p:nvPr>
        </p:nvSpPr>
        <p:spPr/>
        <p:txBody>
          <a:bodyPr/>
          <a:lstStyle/>
          <a:p>
            <a:r>
              <a:rPr lang="de-DE" dirty="0"/>
              <a:t>Nachhaltigkeit bewerten</a:t>
            </a:r>
          </a:p>
        </p:txBody>
      </p:sp>
      <p:sp>
        <p:nvSpPr>
          <p:cNvPr id="4" name="Textplatzhalter 3">
            <a:extLst>
              <a:ext uri="{FF2B5EF4-FFF2-40B4-BE49-F238E27FC236}">
                <a16:creationId xmlns:a16="http://schemas.microsoft.com/office/drawing/2014/main" id="{30FF3808-AADB-94C3-3C60-D75E15C5865A}"/>
              </a:ext>
            </a:extLst>
          </p:cNvPr>
          <p:cNvSpPr>
            <a:spLocks noGrp="1"/>
          </p:cNvSpPr>
          <p:nvPr>
            <p:ph type="body" sz="quarter" idx="11"/>
          </p:nvPr>
        </p:nvSpPr>
        <p:spPr/>
        <p:txBody>
          <a:bodyPr/>
          <a:lstStyle/>
          <a:p>
            <a:r>
              <a:rPr lang="de-DE" dirty="0"/>
              <a:t>Stand: </a:t>
            </a:r>
            <a:fld id="{948EDE0D-4742-4760-B377-6463BC1970D2}" type="datetime1">
              <a:rPr lang="de-DE" smtClean="0"/>
              <a:pPr/>
              <a:t>30.11.2023</a:t>
            </a:fld>
            <a:endParaRPr lang="de-DE" dirty="0"/>
          </a:p>
        </p:txBody>
      </p:sp>
      <p:pic>
        <p:nvPicPr>
          <p:cNvPr id="5" name="Grafik 4" descr="Landwirtschaft mit einfarbiger Füllung">
            <a:extLst>
              <a:ext uri="{FF2B5EF4-FFF2-40B4-BE49-F238E27FC236}">
                <a16:creationId xmlns:a16="http://schemas.microsoft.com/office/drawing/2014/main" id="{9403489A-0A87-DC67-1AB7-934A033C51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1019" y="2645335"/>
            <a:ext cx="914400" cy="914400"/>
          </a:xfrm>
          <a:prstGeom prst="rect">
            <a:avLst/>
          </a:prstGeom>
        </p:spPr>
      </p:pic>
      <p:pic>
        <p:nvPicPr>
          <p:cNvPr id="6" name="Grafik 5" descr="Gefahr mit einfarbiger Füllung">
            <a:extLst>
              <a:ext uri="{FF2B5EF4-FFF2-40B4-BE49-F238E27FC236}">
                <a16:creationId xmlns:a16="http://schemas.microsoft.com/office/drawing/2014/main" id="{9C1BE70C-17B4-F507-0C70-7F6E1D0A97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41659" y="2661273"/>
            <a:ext cx="914400" cy="914400"/>
          </a:xfrm>
          <a:prstGeom prst="rect">
            <a:avLst/>
          </a:prstGeom>
        </p:spPr>
      </p:pic>
      <p:pic>
        <p:nvPicPr>
          <p:cNvPr id="7" name="Grafik 6" descr="Kraftwerk mit einfarbiger Füllung">
            <a:extLst>
              <a:ext uri="{FF2B5EF4-FFF2-40B4-BE49-F238E27FC236}">
                <a16:creationId xmlns:a16="http://schemas.microsoft.com/office/drawing/2014/main" id="{FB1ACC32-9D70-31E3-3416-CFD05E983C9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33609" y="2645335"/>
            <a:ext cx="914400" cy="914400"/>
          </a:xfrm>
          <a:prstGeom prst="rect">
            <a:avLst/>
          </a:prstGeom>
        </p:spPr>
      </p:pic>
      <p:pic>
        <p:nvPicPr>
          <p:cNvPr id="8" name="Grafik 7" descr="Teils sonnig mit einfarbiger Füllung">
            <a:extLst>
              <a:ext uri="{FF2B5EF4-FFF2-40B4-BE49-F238E27FC236}">
                <a16:creationId xmlns:a16="http://schemas.microsoft.com/office/drawing/2014/main" id="{16E60527-26B6-F52D-754B-190BA445A78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64249" y="2645335"/>
            <a:ext cx="914400" cy="914400"/>
          </a:xfrm>
          <a:prstGeom prst="rect">
            <a:avLst/>
          </a:prstGeom>
        </p:spPr>
      </p:pic>
      <p:pic>
        <p:nvPicPr>
          <p:cNvPr id="9" name="Grafik 8" descr="Stadt mit einfarbiger Füllung">
            <a:extLst>
              <a:ext uri="{FF2B5EF4-FFF2-40B4-BE49-F238E27FC236}">
                <a16:creationId xmlns:a16="http://schemas.microsoft.com/office/drawing/2014/main" id="{06DA56C5-D671-E0B3-1133-D43C4529025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94889" y="2663900"/>
            <a:ext cx="914400" cy="914400"/>
          </a:xfrm>
          <a:prstGeom prst="rect">
            <a:avLst/>
          </a:prstGeom>
        </p:spPr>
      </p:pic>
      <p:pic>
        <p:nvPicPr>
          <p:cNvPr id="10" name="Grafik 9" descr="Lupe mit einfarbiger Füllung">
            <a:extLst>
              <a:ext uri="{FF2B5EF4-FFF2-40B4-BE49-F238E27FC236}">
                <a16:creationId xmlns:a16="http://schemas.microsoft.com/office/drawing/2014/main" id="{BD3A9118-A487-2F31-125B-5A1AB65CEA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325530" y="2645335"/>
            <a:ext cx="914400" cy="914400"/>
          </a:xfrm>
          <a:prstGeom prst="rect">
            <a:avLst/>
          </a:prstGeom>
        </p:spPr>
      </p:pic>
    </p:spTree>
    <p:extLst>
      <p:ext uri="{BB962C8B-B14F-4D97-AF65-F5344CB8AC3E}">
        <p14:creationId xmlns:p14="http://schemas.microsoft.com/office/powerpoint/2010/main" val="3380912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6 von 6</a:t>
            </a:r>
          </a:p>
        </p:txBody>
      </p:sp>
      <p:sp>
        <p:nvSpPr>
          <p:cNvPr id="3" name="Inhaltsplatzhalter 2"/>
          <p:cNvSpPr>
            <a:spLocks noGrp="1"/>
          </p:cNvSpPr>
          <p:nvPr>
            <p:ph idx="1"/>
          </p:nvPr>
        </p:nvSpPr>
        <p:spPr>
          <a:xfrm>
            <a:off x="1366838" y="2266244"/>
            <a:ext cx="6462020" cy="1056265"/>
          </a:xfrm>
        </p:spPr>
        <p:txBody>
          <a:bodyPr/>
          <a:lstStyle/>
          <a:p>
            <a:r>
              <a:rPr lang="de-DE" sz="2400" dirty="0"/>
              <a:t>Das Verfahren ist sofort oder mit geringem Aufwand einsetzbar.</a:t>
            </a:r>
          </a:p>
        </p:txBody>
      </p:sp>
      <p:sp>
        <p:nvSpPr>
          <p:cNvPr id="4" name="Foliennummernplatzhalter 3"/>
          <p:cNvSpPr>
            <a:spLocks noGrp="1"/>
          </p:cNvSpPr>
          <p:nvPr>
            <p:ph type="sldNum" sz="quarter" idx="12"/>
          </p:nvPr>
        </p:nvSpPr>
        <p:spPr/>
        <p:txBody>
          <a:bodyPr/>
          <a:lstStyle/>
          <a:p>
            <a:fld id="{649AAC7D-4B30-4604-BD35-0C4E56313D0D}" type="slidenum">
              <a:rPr lang="de-DE" smtClean="0"/>
              <a:t>10</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BD97075C-9BB3-C536-D45D-AA3994F92D1A}"/>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BFA57A4B-3495-E30A-3C92-D3A9B376663D}"/>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1CB55146-3A10-2892-7D93-48F49FC0EFB5}"/>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78C8E29B-9DAB-0022-CBDF-F912A40A4FA2}"/>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C8F3C9AE-2D73-5A10-B13F-ABCCE2D7E2B4}"/>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118D356E-1CE6-40B9-76D0-6864BD21CA08}"/>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AADA9132-9B7A-743A-0A7B-DF0E101CE349}"/>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CE0CA02F-B014-B021-F559-D4C74E5A780D}"/>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9C74D161-BAA3-8AA6-2D7B-775802454D3F}"/>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22DFAA9D-9631-6C54-9322-724E4B38ADB0}"/>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3242A751-3E01-D00E-959E-650710E58052}"/>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D7054BE8-0AC6-DA73-3CB7-B628E4179A15}"/>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41AE4356-148C-FAA2-13D5-C1DBBD6CCA43}"/>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B480C506-61EE-4965-6AB1-7143F170AE1D}"/>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5A6C0708-BB19-A4F7-C850-14027F62E03A}"/>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EC22255F-7EA6-AC61-0AB3-BDD8CD4D6788}"/>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9ED6C709-568B-2CB8-99D2-CA98F7D7E4D0}"/>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7E36D0D1-9A5B-0854-7D7F-385DCC91422E}"/>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5D091B56-934A-1C5D-5D08-733FEA703115}"/>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D4257EE9-AB5A-B32D-2E97-04FC52B2A65E}"/>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1AA94D7B-204E-ADF4-EC72-2883D1F0ED2F}"/>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932B9C6C-C356-55E2-5C37-2E10F56032DF}"/>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00D3242B-6603-4939-6F86-253352B45C96}"/>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1BDF9650-F19B-7105-5EF9-4F5B61B603A5}"/>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B6826AF4-A758-DC87-143A-2D9699FFF17D}"/>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3A4FD7B9-848E-2C0A-87FF-0DF97301A47F}"/>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EE406E4D-AD4B-A0F1-BF32-4F17944BE242}"/>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AB64B526-EDE2-5313-D706-FA33822A5257}"/>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CB7CB216-9597-6807-ED75-74E170B0A9C2}"/>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BDDD7F46-AE6E-BF9F-4608-0A0AD4C4254F}"/>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1A5D6545-F1F2-3733-F485-17D3660991F6}"/>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368919DC-CD02-74D4-2CAA-F2B9501F9B45}"/>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D9E01AA7-1A07-976C-35CA-FA8FA6ABFAC1}"/>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DC71FCA4-08E7-95F6-CF40-2C8C62BAEAF0}"/>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3" name="Grafik 42" descr="Lupe mit einfarbiger Füllung">
            <a:extLst>
              <a:ext uri="{FF2B5EF4-FFF2-40B4-BE49-F238E27FC236}">
                <a16:creationId xmlns:a16="http://schemas.microsoft.com/office/drawing/2014/main" id="{4D45A10D-8727-FFBF-0034-1DAF63F996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8858" y="2266244"/>
            <a:ext cx="914400" cy="914400"/>
          </a:xfrm>
          <a:prstGeom prst="rect">
            <a:avLst/>
          </a:prstGeom>
        </p:spPr>
      </p:pic>
    </p:spTree>
    <p:extLst>
      <p:ext uri="{BB962C8B-B14F-4D97-AF65-F5344CB8AC3E}">
        <p14:creationId xmlns:p14="http://schemas.microsoft.com/office/powerpoint/2010/main" val="296215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1AE73E-6AA8-614A-212C-71D5A38E189F}"/>
              </a:ext>
            </a:extLst>
          </p:cNvPr>
          <p:cNvSpPr>
            <a:spLocks noGrp="1"/>
          </p:cNvSpPr>
          <p:nvPr>
            <p:ph type="title"/>
          </p:nvPr>
        </p:nvSpPr>
        <p:spPr/>
        <p:txBody>
          <a:bodyPr/>
          <a:lstStyle/>
          <a:p>
            <a:r>
              <a:rPr lang="de-DE" dirty="0"/>
              <a:t>Visualisierung</a:t>
            </a:r>
          </a:p>
        </p:txBody>
      </p:sp>
      <p:sp>
        <p:nvSpPr>
          <p:cNvPr id="3" name="Foliennummernplatzhalter 2">
            <a:extLst>
              <a:ext uri="{FF2B5EF4-FFF2-40B4-BE49-F238E27FC236}">
                <a16:creationId xmlns:a16="http://schemas.microsoft.com/office/drawing/2014/main" id="{70BCE5A9-52DE-8E6B-8501-6CA06ED39BE9}"/>
              </a:ext>
            </a:extLst>
          </p:cNvPr>
          <p:cNvSpPr>
            <a:spLocks noGrp="1"/>
          </p:cNvSpPr>
          <p:nvPr>
            <p:ph type="sldNum" sz="quarter" idx="10"/>
          </p:nvPr>
        </p:nvSpPr>
        <p:spPr/>
        <p:txBody>
          <a:bodyPr/>
          <a:lstStyle/>
          <a:p>
            <a:fld id="{649AAC7D-4B30-4604-BD35-0C4E56313D0D}" type="slidenum">
              <a:rPr lang="de-DE" smtClean="0"/>
              <a:pPr/>
              <a:t>11</a:t>
            </a:fld>
            <a:endParaRPr lang="de-DE"/>
          </a:p>
        </p:txBody>
      </p:sp>
      <p:sp>
        <p:nvSpPr>
          <p:cNvPr id="6" name="Inhaltsplatzhalter 2">
            <a:extLst>
              <a:ext uri="{FF2B5EF4-FFF2-40B4-BE49-F238E27FC236}">
                <a16:creationId xmlns:a16="http://schemas.microsoft.com/office/drawing/2014/main" id="{AEC4850A-F868-F2BD-4007-3FADC247CE77}"/>
              </a:ext>
            </a:extLst>
          </p:cNvPr>
          <p:cNvSpPr txBox="1">
            <a:spLocks/>
          </p:cNvSpPr>
          <p:nvPr/>
        </p:nvSpPr>
        <p:spPr>
          <a:xfrm>
            <a:off x="1366837" y="1686812"/>
            <a:ext cx="7199999" cy="4117640"/>
          </a:xfrm>
          <a:prstGeom prst="rect">
            <a:avLst/>
          </a:prstGeom>
        </p:spPr>
        <p:txBody>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Trage deine Bewertungen in die bereitgestellte Excel-Tabelle ein, um ein Spinnennetzdiagramm zu erstellen</a:t>
            </a:r>
            <a:r>
              <a:rPr lang="de-DE" sz="2400" dirty="0"/>
              <a:t>.</a:t>
            </a:r>
          </a:p>
          <a:p>
            <a:r>
              <a:rPr lang="de-DE" dirty="0"/>
              <a:t>Es gilt: Je größer der eingefärbte Bereich, desto nachhaltiger ist das Verfahren.</a:t>
            </a:r>
          </a:p>
          <a:p>
            <a:endParaRPr lang="de-DE" sz="2400" dirty="0"/>
          </a:p>
          <a:p>
            <a:r>
              <a:rPr lang="de-DE" dirty="0"/>
              <a:t>Formuliere im Anschluss in 1-2 Sätzen ein Fazit zu dem chemischen Prozess.</a:t>
            </a:r>
          </a:p>
          <a:p>
            <a:endParaRPr lang="de-DE" dirty="0"/>
          </a:p>
          <a:p>
            <a:r>
              <a:rPr lang="de-DE" dirty="0"/>
              <a:t>Vergleiche dein Fazit und das erstellte Diagramm mit mindestens einem anderen Lernenden, der den chemischen Prozess </a:t>
            </a:r>
            <a:r>
              <a:rPr lang="de-DE"/>
              <a:t>ebenfalls bewertet hat.</a:t>
            </a:r>
            <a:endParaRPr lang="de-DE" dirty="0"/>
          </a:p>
        </p:txBody>
      </p:sp>
      <p:pic>
        <p:nvPicPr>
          <p:cNvPr id="7" name="Inhaltsplatzhalter 22">
            <a:extLst>
              <a:ext uri="{FF2B5EF4-FFF2-40B4-BE49-F238E27FC236}">
                <a16:creationId xmlns:a16="http://schemas.microsoft.com/office/drawing/2014/main" id="{2ADA9B6E-B05C-6C3F-4095-68B02F03204E}"/>
              </a:ext>
            </a:extLst>
          </p:cNvPr>
          <p:cNvPicPr>
            <a:picLocks noGrp="1" noChangeAspect="1"/>
          </p:cNvPicPr>
          <p:nvPr>
            <p:ph sz="quarter" idx="13"/>
          </p:nvPr>
        </p:nvPicPr>
        <p:blipFill>
          <a:blip r:embed="rId2"/>
          <a:stretch>
            <a:fillRect/>
          </a:stretch>
        </p:blipFill>
        <p:spPr>
          <a:xfrm>
            <a:off x="636920" y="503238"/>
            <a:ext cx="489872" cy="900112"/>
          </a:xfrm>
          <a:prstGeom prst="rect">
            <a:avLst/>
          </a:prstGeom>
        </p:spPr>
      </p:pic>
    </p:spTree>
    <p:extLst>
      <p:ext uri="{BB962C8B-B14F-4D97-AF65-F5344CB8AC3E}">
        <p14:creationId xmlns:p14="http://schemas.microsoft.com/office/powerpoint/2010/main" val="123081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1 von 6</a:t>
            </a:r>
          </a:p>
        </p:txBody>
      </p:sp>
      <p:sp>
        <p:nvSpPr>
          <p:cNvPr id="3" name="Inhaltsplatzhalter 2"/>
          <p:cNvSpPr>
            <a:spLocks noGrp="1"/>
          </p:cNvSpPr>
          <p:nvPr>
            <p:ph idx="1"/>
          </p:nvPr>
        </p:nvSpPr>
        <p:spPr>
          <a:xfrm>
            <a:off x="1366838" y="1726569"/>
            <a:ext cx="6504953" cy="4288025"/>
          </a:xfrm>
        </p:spPr>
        <p:txBody>
          <a:bodyPr/>
          <a:lstStyle/>
          <a:p>
            <a:r>
              <a:rPr lang="de-DE" dirty="0"/>
              <a:t>Wasser ist beispielsweise ein Edukt, welches nahezu unbegrenzt auf der Erde vorhanden ist.</a:t>
            </a:r>
          </a:p>
          <a:p>
            <a:endParaRPr lang="de-DE" dirty="0"/>
          </a:p>
          <a:p>
            <a:r>
              <a:rPr lang="de-DE" dirty="0"/>
              <a:t>Auch Edukte, welche auch nachwachsenden Rohstoffen hergestellt werden können, schneiden hier gut ab.</a:t>
            </a:r>
          </a:p>
          <a:p>
            <a:pPr marL="457200" indent="-457200">
              <a:buFont typeface="+mj-lt"/>
              <a:buAutoNum type="arabicPeriod"/>
            </a:pPr>
            <a:endParaRPr lang="de-DE" dirty="0"/>
          </a:p>
          <a:p>
            <a:r>
              <a:rPr lang="de-DE" b="1" dirty="0"/>
              <a:t>Aber</a:t>
            </a:r>
            <a:r>
              <a:rPr lang="de-DE" dirty="0"/>
              <a:t>: nachwachsend ist nicht immer automatisch gut. Es werden Flächen benötigt, um das organische Material anzubauen. Geht das zu Lasten des Anbaus von Lebensmitteln, kann es zu einem ersthaften Problem werden...</a:t>
            </a:r>
          </a:p>
        </p:txBody>
      </p:sp>
      <p:sp>
        <p:nvSpPr>
          <p:cNvPr id="4" name="Foliennummernplatzhalter 3"/>
          <p:cNvSpPr>
            <a:spLocks noGrp="1"/>
          </p:cNvSpPr>
          <p:nvPr>
            <p:ph type="sldNum" sz="quarter" idx="12"/>
          </p:nvPr>
        </p:nvSpPr>
        <p:spPr/>
        <p:txBody>
          <a:bodyPr/>
          <a:lstStyle/>
          <a:p>
            <a:fld id="{649AAC7D-4B30-4604-BD35-0C4E56313D0D}" type="slidenum">
              <a:rPr lang="de-DE" smtClean="0"/>
              <a:t>12</a:t>
            </a:fld>
            <a:endParaRPr lang="de-DE"/>
          </a:p>
        </p:txBody>
      </p:sp>
      <p:pic>
        <p:nvPicPr>
          <p:cNvPr id="50" name="Grafik 49" descr="Landwirtschaft mit einfarbiger Füllung">
            <a:extLst>
              <a:ext uri="{FF2B5EF4-FFF2-40B4-BE49-F238E27FC236}">
                <a16:creationId xmlns:a16="http://schemas.microsoft.com/office/drawing/2014/main" id="{A688A41D-A424-3852-EB9B-B6214C7468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4758" y="1900362"/>
            <a:ext cx="914400" cy="914400"/>
          </a:xfrm>
          <a:prstGeom prst="rect">
            <a:avLst/>
          </a:prstGeom>
        </p:spPr>
      </p:pic>
      <p:sp>
        <p:nvSpPr>
          <p:cNvPr id="7" name="Interaktive Schaltfläche: Zurückkehren 6">
            <a:hlinkClick r:id="" action="ppaction://hlinkshowjump?jump=lastslideviewed" highlightClick="1"/>
            <a:extLst>
              <a:ext uri="{FF2B5EF4-FFF2-40B4-BE49-F238E27FC236}">
                <a16:creationId xmlns:a16="http://schemas.microsoft.com/office/drawing/2014/main" id="{D7210871-E264-7356-09FA-4BBFCFC450E5}"/>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80" name="Inhaltsplatzhalter 79">
            <a:extLst>
              <a:ext uri="{FF2B5EF4-FFF2-40B4-BE49-F238E27FC236}">
                <a16:creationId xmlns:a16="http://schemas.microsoft.com/office/drawing/2014/main" id="{F8BA0BC3-A9ED-88C0-28E9-F4B3987AFC37}"/>
              </a:ext>
            </a:extLst>
          </p:cNvPr>
          <p:cNvPicPr>
            <a:picLocks noGrp="1" noChangeAspect="1"/>
          </p:cNvPicPr>
          <p:nvPr>
            <p:ph sz="quarter" idx="13"/>
          </p:nvPr>
        </p:nvPicPr>
        <p:blipFill>
          <a:blip r:embed="rId4"/>
          <a:stretch>
            <a:fillRect/>
          </a:stretch>
        </p:blipFill>
        <p:spPr>
          <a:xfrm>
            <a:off x="637195" y="503238"/>
            <a:ext cx="489322" cy="900112"/>
          </a:xfrm>
          <a:prstGeom prst="rect">
            <a:avLst/>
          </a:prstGeom>
        </p:spPr>
      </p:pic>
    </p:spTree>
    <p:extLst>
      <p:ext uri="{BB962C8B-B14F-4D97-AF65-F5344CB8AC3E}">
        <p14:creationId xmlns:p14="http://schemas.microsoft.com/office/powerpoint/2010/main" val="4151855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2 von 6</a:t>
            </a:r>
          </a:p>
        </p:txBody>
      </p:sp>
      <p:sp>
        <p:nvSpPr>
          <p:cNvPr id="3" name="Inhaltsplatzhalter 2"/>
          <p:cNvSpPr>
            <a:spLocks noGrp="1"/>
          </p:cNvSpPr>
          <p:nvPr>
            <p:ph idx="1"/>
          </p:nvPr>
        </p:nvSpPr>
        <p:spPr>
          <a:xfrm>
            <a:off x="1366839" y="1811762"/>
            <a:ext cx="6470876" cy="4432914"/>
          </a:xfrm>
        </p:spPr>
        <p:txBody>
          <a:bodyPr/>
          <a:lstStyle/>
          <a:p>
            <a:r>
              <a:rPr lang="de-DE" dirty="0"/>
              <a:t>Harmlos für die Umwelt ist zum Beispiel Wasser.</a:t>
            </a:r>
          </a:p>
          <a:p>
            <a:endParaRPr lang="de-DE" dirty="0"/>
          </a:p>
          <a:p>
            <a:r>
              <a:rPr lang="de-DE" dirty="0"/>
              <a:t>Auch biologisch abbaubare Rohstoffe sind meist unproblematisch, jedoch nur dann, wenn der Abbau nicht zu lange dauert.</a:t>
            </a:r>
          </a:p>
          <a:p>
            <a:endParaRPr lang="de-DE" dirty="0"/>
          </a:p>
          <a:p>
            <a:r>
              <a:rPr lang="de-DE" dirty="0"/>
              <a:t>Nicht harmlos für die Umwelt sind zum Beispiel Kohlenstoffdioxid oder Methan, da es sich um Treibhausgase handelt.</a:t>
            </a:r>
          </a:p>
        </p:txBody>
      </p:sp>
      <p:sp>
        <p:nvSpPr>
          <p:cNvPr id="4" name="Foliennummernplatzhalter 3"/>
          <p:cNvSpPr>
            <a:spLocks noGrp="1"/>
          </p:cNvSpPr>
          <p:nvPr>
            <p:ph type="sldNum" sz="quarter" idx="12"/>
          </p:nvPr>
        </p:nvSpPr>
        <p:spPr/>
        <p:txBody>
          <a:bodyPr/>
          <a:lstStyle/>
          <a:p>
            <a:fld id="{649AAC7D-4B30-4604-BD35-0C4E56313D0D}" type="slidenum">
              <a:rPr lang="de-DE" smtClean="0"/>
              <a:t>13</a:t>
            </a:fld>
            <a:endParaRPr lang="de-DE"/>
          </a:p>
        </p:txBody>
      </p:sp>
      <p:pic>
        <p:nvPicPr>
          <p:cNvPr id="8" name="Grafik 7" descr="Gefahr mit einfarbiger Füllung">
            <a:extLst>
              <a:ext uri="{FF2B5EF4-FFF2-40B4-BE49-F238E27FC236}">
                <a16:creationId xmlns:a16="http://schemas.microsoft.com/office/drawing/2014/main" id="{E5E84DC8-2676-8D0C-8DDA-DFC513D60F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1962" y="2266244"/>
            <a:ext cx="914400" cy="914400"/>
          </a:xfrm>
          <a:prstGeom prst="rect">
            <a:avLst/>
          </a:prstGeom>
        </p:spPr>
      </p:pic>
      <p:sp>
        <p:nvSpPr>
          <p:cNvPr id="5" name="Interaktive Schaltfläche: Zurückkehren 4">
            <a:hlinkClick r:id="" action="ppaction://hlinkshowjump?jump=lastslideviewed" highlightClick="1"/>
            <a:extLst>
              <a:ext uri="{FF2B5EF4-FFF2-40B4-BE49-F238E27FC236}">
                <a16:creationId xmlns:a16="http://schemas.microsoft.com/office/drawing/2014/main" id="{6AE5374B-CE2A-121D-7FA7-DADBA1CB7A47}"/>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5" name="Inhaltsplatzhalter 44">
            <a:extLst>
              <a:ext uri="{FF2B5EF4-FFF2-40B4-BE49-F238E27FC236}">
                <a16:creationId xmlns:a16="http://schemas.microsoft.com/office/drawing/2014/main" id="{A4AC4601-AD6B-4AF2-C3B4-9EA13DFCA988}"/>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3526614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3 von 6</a:t>
            </a:r>
          </a:p>
        </p:txBody>
      </p:sp>
      <p:sp>
        <p:nvSpPr>
          <p:cNvPr id="3" name="Inhaltsplatzhalter 2"/>
          <p:cNvSpPr>
            <a:spLocks noGrp="1"/>
          </p:cNvSpPr>
          <p:nvPr>
            <p:ph idx="1"/>
          </p:nvPr>
        </p:nvSpPr>
        <p:spPr>
          <a:xfrm>
            <a:off x="1366838" y="1800402"/>
            <a:ext cx="6465197" cy="4350499"/>
          </a:xfrm>
        </p:spPr>
        <p:txBody>
          <a:bodyPr/>
          <a:lstStyle/>
          <a:p>
            <a:r>
              <a:rPr lang="de-DE" dirty="0"/>
              <a:t>Wird während des kompletten Prozesses kein Kohlenstoffdioxid ausgestoßen, ist er Kohlenstoffdioxid-neutral.</a:t>
            </a:r>
          </a:p>
          <a:p>
            <a:endParaRPr lang="de-DE" dirty="0"/>
          </a:p>
          <a:p>
            <a:r>
              <a:rPr lang="de-DE" dirty="0"/>
              <a:t>Aber selbst wenn Kohlenstoffdioxid frei wird, kann der Prozess immer noch Kohlenstoffdioxid-neutral sein, wenn das Kohlenstoffdioxid vorher als Edukt eingebunden wurde.</a:t>
            </a:r>
          </a:p>
          <a:p>
            <a:endParaRPr lang="de-DE" dirty="0"/>
          </a:p>
          <a:p>
            <a:r>
              <a:rPr lang="de-DE" dirty="0"/>
              <a:t>Wichtig ist grundsätzlich, nicht aktiv in den Kohlenstoffkreislauf einzugreifen, wie es bei der Verbrennung von fossilen Brennstoffen der Fall ist.</a:t>
            </a:r>
          </a:p>
        </p:txBody>
      </p:sp>
      <p:sp>
        <p:nvSpPr>
          <p:cNvPr id="4" name="Foliennummernplatzhalter 3"/>
          <p:cNvSpPr>
            <a:spLocks noGrp="1"/>
          </p:cNvSpPr>
          <p:nvPr>
            <p:ph type="sldNum" sz="quarter" idx="12"/>
          </p:nvPr>
        </p:nvSpPr>
        <p:spPr/>
        <p:txBody>
          <a:bodyPr/>
          <a:lstStyle/>
          <a:p>
            <a:fld id="{649AAC7D-4B30-4604-BD35-0C4E56313D0D}" type="slidenum">
              <a:rPr lang="de-DE" smtClean="0"/>
              <a:t>14</a:t>
            </a:fld>
            <a:endParaRPr lang="de-DE"/>
          </a:p>
        </p:txBody>
      </p:sp>
      <p:pic>
        <p:nvPicPr>
          <p:cNvPr id="41" name="Grafik 40" descr="Kraftwerk mit einfarbiger Füllung">
            <a:extLst>
              <a:ext uri="{FF2B5EF4-FFF2-40B4-BE49-F238E27FC236}">
                <a16:creationId xmlns:a16="http://schemas.microsoft.com/office/drawing/2014/main" id="{4CD55C3C-A644-2A21-7670-C60475888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32035" y="1933223"/>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1B3593D7-E4DB-05FC-F4E7-F8DE7AB34261}"/>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4" name="Inhaltsplatzhalter 43">
            <a:extLst>
              <a:ext uri="{FF2B5EF4-FFF2-40B4-BE49-F238E27FC236}">
                <a16:creationId xmlns:a16="http://schemas.microsoft.com/office/drawing/2014/main" id="{FE3484BC-B68A-6EFB-8413-B8D6B525BD9C}"/>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3914237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4 von 6</a:t>
            </a:r>
          </a:p>
        </p:txBody>
      </p:sp>
      <p:sp>
        <p:nvSpPr>
          <p:cNvPr id="3" name="Inhaltsplatzhalter 2"/>
          <p:cNvSpPr>
            <a:spLocks noGrp="1"/>
          </p:cNvSpPr>
          <p:nvPr>
            <p:ph idx="1"/>
          </p:nvPr>
        </p:nvSpPr>
        <p:spPr>
          <a:xfrm>
            <a:off x="1366838" y="1817440"/>
            <a:ext cx="6482235" cy="4259627"/>
          </a:xfrm>
        </p:spPr>
        <p:txBody>
          <a:bodyPr/>
          <a:lstStyle/>
          <a:p>
            <a:r>
              <a:rPr lang="de-DE" dirty="0"/>
              <a:t>Ist der Prozess auf Sonnen- oder Windenergie angewiesen, ist er vom Wetter abhängig.</a:t>
            </a:r>
          </a:p>
          <a:p>
            <a:endParaRPr lang="de-DE" dirty="0"/>
          </a:p>
          <a:p>
            <a:r>
              <a:rPr lang="de-DE" dirty="0"/>
              <a:t>Das Nutzen von Wasserkraft ist wiederum vom Standort abhängig.</a:t>
            </a:r>
          </a:p>
          <a:p>
            <a:endParaRPr lang="de-DE" dirty="0"/>
          </a:p>
          <a:p>
            <a:r>
              <a:rPr lang="de-DE" dirty="0"/>
              <a:t>Ist der Energieträger jedoch gut speicherbar, können diese Effekte eventuell sehr gut ausgeglichen werden.</a:t>
            </a:r>
          </a:p>
          <a:p>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15</a:t>
            </a:fld>
            <a:endParaRPr lang="de-DE"/>
          </a:p>
        </p:txBody>
      </p:sp>
      <p:pic>
        <p:nvPicPr>
          <p:cNvPr id="43" name="Grafik 42" descr="Teils sonnig mit einfarbiger Füllung">
            <a:extLst>
              <a:ext uri="{FF2B5EF4-FFF2-40B4-BE49-F238E27FC236}">
                <a16:creationId xmlns:a16="http://schemas.microsoft.com/office/drawing/2014/main" id="{A070E728-4FAF-7FE9-FF24-F7270673A1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57309" y="2300261"/>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5E31F5D0-0016-CE4D-5DBE-498564182753}"/>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4" name="Inhaltsplatzhalter 43">
            <a:extLst>
              <a:ext uri="{FF2B5EF4-FFF2-40B4-BE49-F238E27FC236}">
                <a16:creationId xmlns:a16="http://schemas.microsoft.com/office/drawing/2014/main" id="{9F394388-6428-2B11-EC71-DAD6FEA10B52}"/>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1618357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5 von 6</a:t>
            </a:r>
          </a:p>
        </p:txBody>
      </p:sp>
      <p:sp>
        <p:nvSpPr>
          <p:cNvPr id="3" name="Inhaltsplatzhalter 2"/>
          <p:cNvSpPr>
            <a:spLocks noGrp="1"/>
          </p:cNvSpPr>
          <p:nvPr>
            <p:ph idx="1"/>
          </p:nvPr>
        </p:nvSpPr>
        <p:spPr>
          <a:xfrm>
            <a:off x="1336351" y="1938830"/>
            <a:ext cx="6482235" cy="4092802"/>
          </a:xfrm>
        </p:spPr>
        <p:txBody>
          <a:bodyPr/>
          <a:lstStyle/>
          <a:p>
            <a:r>
              <a:rPr lang="de-DE" dirty="0"/>
              <a:t>Hier kommt es zum Beispiel darauf an, ob die Edukte kontinuierlich zugeführt werden können oder wie lange die Reaktionszeit ist.</a:t>
            </a:r>
          </a:p>
          <a:p>
            <a:endParaRPr lang="de-DE" dirty="0"/>
          </a:p>
          <a:p>
            <a:r>
              <a:rPr lang="de-DE" dirty="0"/>
              <a:t>Wichtig sind Energiemenge und, dass auf Schwankungen reagiert werden kann.</a:t>
            </a:r>
          </a:p>
          <a:p>
            <a:endParaRPr lang="de-DE" dirty="0"/>
          </a:p>
          <a:p>
            <a:r>
              <a:rPr lang="de-DE" dirty="0"/>
              <a:t>Ist der Prozess auf landwirtschaftliche Abfälle angewiesen oder benötigt viel Platz für eine entsprechende Anlage, kann es ebenfalls Einschränkungen geben.</a:t>
            </a:r>
          </a:p>
        </p:txBody>
      </p:sp>
      <p:sp>
        <p:nvSpPr>
          <p:cNvPr id="4" name="Foliennummernplatzhalter 3"/>
          <p:cNvSpPr>
            <a:spLocks noGrp="1"/>
          </p:cNvSpPr>
          <p:nvPr>
            <p:ph type="sldNum" sz="quarter" idx="12"/>
          </p:nvPr>
        </p:nvSpPr>
        <p:spPr/>
        <p:txBody>
          <a:bodyPr/>
          <a:lstStyle/>
          <a:p>
            <a:fld id="{649AAC7D-4B30-4604-BD35-0C4E56313D0D}" type="slidenum">
              <a:rPr lang="de-DE" smtClean="0"/>
              <a:t>16</a:t>
            </a:fld>
            <a:endParaRPr lang="de-DE"/>
          </a:p>
        </p:txBody>
      </p:sp>
      <p:pic>
        <p:nvPicPr>
          <p:cNvPr id="41" name="Grafik 40" descr="Stadt mit einfarbiger Füllung">
            <a:extLst>
              <a:ext uri="{FF2B5EF4-FFF2-40B4-BE49-F238E27FC236}">
                <a16:creationId xmlns:a16="http://schemas.microsoft.com/office/drawing/2014/main" id="{A820BF18-CB56-0B1D-90F9-E9CAE5AFF1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4037" y="2162264"/>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945AD2A0-A497-92B6-492B-86E5151980B6}"/>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7" name="Inhaltsplatzhalter 46">
            <a:extLst>
              <a:ext uri="{FF2B5EF4-FFF2-40B4-BE49-F238E27FC236}">
                <a16:creationId xmlns:a16="http://schemas.microsoft.com/office/drawing/2014/main" id="{9060750A-7754-7C20-B0B3-11D53F0F989A}"/>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4020698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6 von 6</a:t>
            </a:r>
          </a:p>
        </p:txBody>
      </p:sp>
      <p:sp>
        <p:nvSpPr>
          <p:cNvPr id="3" name="Inhaltsplatzhalter 2"/>
          <p:cNvSpPr>
            <a:spLocks noGrp="1"/>
          </p:cNvSpPr>
          <p:nvPr>
            <p:ph idx="1"/>
          </p:nvPr>
        </p:nvSpPr>
        <p:spPr>
          <a:xfrm>
            <a:off x="1366838" y="1982148"/>
            <a:ext cx="6462020" cy="3333868"/>
          </a:xfrm>
        </p:spPr>
        <p:txBody>
          <a:bodyPr/>
          <a:lstStyle/>
          <a:p>
            <a:r>
              <a:rPr lang="de-DE" dirty="0"/>
              <a:t>Möglich ist, dass das Verfahren durchaus Potential hat, es aber noch einiges an Entwicklung braucht, um es wirklich großflächig einzusetzen.</a:t>
            </a:r>
          </a:p>
          <a:p>
            <a:endParaRPr lang="de-DE" dirty="0"/>
          </a:p>
          <a:p>
            <a:r>
              <a:rPr lang="de-DE" dirty="0"/>
              <a:t>Selbst wenn die Forschung ein umfassendes Konzept erarbeitet hat, stellt sich noch die Frage der Umsetzung. Unter Umständen müssen umfangreiche Bauarbeiten erfolgen, bevor die Neuerung umgesetzt werden kann z.B. das legen von Leitungen zum Transport.</a:t>
            </a:r>
          </a:p>
        </p:txBody>
      </p:sp>
      <p:sp>
        <p:nvSpPr>
          <p:cNvPr id="4" name="Foliennummernplatzhalter 3"/>
          <p:cNvSpPr>
            <a:spLocks noGrp="1"/>
          </p:cNvSpPr>
          <p:nvPr>
            <p:ph type="sldNum" sz="quarter" idx="12"/>
          </p:nvPr>
        </p:nvSpPr>
        <p:spPr/>
        <p:txBody>
          <a:bodyPr/>
          <a:lstStyle/>
          <a:p>
            <a:fld id="{649AAC7D-4B30-4604-BD35-0C4E56313D0D}" type="slidenum">
              <a:rPr lang="de-DE" smtClean="0"/>
              <a:t>17</a:t>
            </a:fld>
            <a:endParaRPr lang="de-DE"/>
          </a:p>
        </p:txBody>
      </p:sp>
      <p:pic>
        <p:nvPicPr>
          <p:cNvPr id="43" name="Grafik 42" descr="Lupe mit einfarbiger Füllung">
            <a:extLst>
              <a:ext uri="{FF2B5EF4-FFF2-40B4-BE49-F238E27FC236}">
                <a16:creationId xmlns:a16="http://schemas.microsoft.com/office/drawing/2014/main" id="{4D45A10D-8727-FFBF-0034-1DAF63F996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28858" y="2266244"/>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6C3600C6-480E-30C0-F212-508EE265AB33}"/>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4" name="Inhaltsplatzhalter 43">
            <a:extLst>
              <a:ext uri="{FF2B5EF4-FFF2-40B4-BE49-F238E27FC236}">
                <a16:creationId xmlns:a16="http://schemas.microsoft.com/office/drawing/2014/main" id="{E0010BB0-4A41-1E42-13CA-B48245824A66}"/>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340115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613324"/>
            <a:ext cx="7200000" cy="720000"/>
          </a:xfrm>
        </p:spPr>
        <p:txBody>
          <a:bodyPr/>
          <a:lstStyle/>
          <a:p>
            <a:r>
              <a:rPr lang="de-DE" dirty="0"/>
              <a:t>Nachhaltigkeit, was ist das?</a:t>
            </a:r>
          </a:p>
        </p:txBody>
      </p:sp>
      <p:sp>
        <p:nvSpPr>
          <p:cNvPr id="3" name="Inhaltsplatzhalter 2"/>
          <p:cNvSpPr>
            <a:spLocks noGrp="1"/>
          </p:cNvSpPr>
          <p:nvPr>
            <p:ph idx="1"/>
          </p:nvPr>
        </p:nvSpPr>
        <p:spPr>
          <a:xfrm>
            <a:off x="1368000" y="1440000"/>
            <a:ext cx="7200000" cy="3347821"/>
          </a:xfrm>
        </p:spPr>
        <p:txBody>
          <a:bodyPr/>
          <a:lstStyle/>
          <a:p>
            <a:r>
              <a:rPr lang="de-DE" dirty="0"/>
              <a:t>Wann etwas nachhaltig ist und was das genau bedeutet, lässt sich so einfach nicht beantworten, denn die eine richtige Antwort gibt es nicht.</a:t>
            </a:r>
          </a:p>
          <a:p>
            <a:endParaRPr lang="de-DE" dirty="0"/>
          </a:p>
          <a:p>
            <a:r>
              <a:rPr lang="de-DE" dirty="0"/>
              <a:t>Es gibt eine Menge von Kriterien und Aspekten, die dabei beachtet werden können. Dieses Schema liefert einen Vorschlag, welche Fragen man sich in Bezug auf chemische Prozesse zur Erzeugung von Energie stellen kann.</a:t>
            </a:r>
          </a:p>
        </p:txBody>
      </p:sp>
      <p:sp>
        <p:nvSpPr>
          <p:cNvPr id="4" name="Foliennummernplatzhalter 3"/>
          <p:cNvSpPr>
            <a:spLocks noGrp="1"/>
          </p:cNvSpPr>
          <p:nvPr>
            <p:ph type="sldNum" sz="quarter" idx="12"/>
          </p:nvPr>
        </p:nvSpPr>
        <p:spPr/>
        <p:txBody>
          <a:bodyPr/>
          <a:lstStyle/>
          <a:p>
            <a:fld id="{649AAC7D-4B30-4604-BD35-0C4E56313D0D}" type="slidenum">
              <a:rPr lang="de-DE" smtClean="0"/>
              <a:t>2</a:t>
            </a:fld>
            <a:endParaRPr lang="de-DE"/>
          </a:p>
        </p:txBody>
      </p:sp>
      <p:pic>
        <p:nvPicPr>
          <p:cNvPr id="6" name="Inhaltsplatzhalter 5"/>
          <p:cNvPicPr>
            <a:picLocks noGrp="1" noChangeAspect="1"/>
          </p:cNvPicPr>
          <p:nvPr>
            <p:ph sz="quarter" idx="13"/>
          </p:nvPr>
        </p:nvPicPr>
        <p:blipFill>
          <a:blip r:embed="rId2"/>
          <a:stretch>
            <a:fillRect/>
          </a:stretch>
        </p:blipFill>
        <p:spPr>
          <a:xfrm>
            <a:off x="613924" y="503238"/>
            <a:ext cx="535864" cy="900112"/>
          </a:xfrm>
          <a:prstGeom prst="rect">
            <a:avLst/>
          </a:prstGeom>
        </p:spPr>
      </p:pic>
    </p:spTree>
    <p:extLst>
      <p:ext uri="{BB962C8B-B14F-4D97-AF65-F5344CB8AC3E}">
        <p14:creationId xmlns:p14="http://schemas.microsoft.com/office/powerpoint/2010/main" val="273110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2734" y="648000"/>
            <a:ext cx="7527265" cy="900000"/>
          </a:xfrm>
        </p:spPr>
        <p:txBody>
          <a:bodyPr/>
          <a:lstStyle/>
          <a:p>
            <a:r>
              <a:rPr lang="de-DE" dirty="0"/>
              <a:t>Am Ende dieser Präsentation kannst du…</a:t>
            </a:r>
          </a:p>
        </p:txBody>
      </p:sp>
      <p:sp>
        <p:nvSpPr>
          <p:cNvPr id="3" name="Inhaltsplatzhalter 2"/>
          <p:cNvSpPr>
            <a:spLocks noGrp="1"/>
          </p:cNvSpPr>
          <p:nvPr>
            <p:ph idx="1"/>
          </p:nvPr>
        </p:nvSpPr>
        <p:spPr>
          <a:xfrm>
            <a:off x="1368000" y="1440000"/>
            <a:ext cx="7200000" cy="2904820"/>
          </a:xfrm>
        </p:spPr>
        <p:txBody>
          <a:bodyPr/>
          <a:lstStyle/>
          <a:p>
            <a:endParaRPr lang="de-DE" dirty="0"/>
          </a:p>
          <a:p>
            <a:endParaRPr lang="de-DE" dirty="0"/>
          </a:p>
          <a:p>
            <a:endParaRPr lang="de-DE" dirty="0"/>
          </a:p>
          <a:p>
            <a:r>
              <a:rPr lang="de-DE" dirty="0"/>
              <a:t>…chemische Prozesse anhand vorgegebener Kriterien bezüglich ihrer Nachhaltigkeit bewerten.</a:t>
            </a:r>
          </a:p>
          <a:p>
            <a:endParaRPr lang="de-DE" dirty="0"/>
          </a:p>
          <a:p>
            <a:r>
              <a:rPr lang="de-DE" dirty="0"/>
              <a:t>…chemische Prozesse bezüglich ihrer Nachhaltigkeit miteinander vergleichen.</a:t>
            </a:r>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6" name="Inhaltsplatzhalter 15"/>
          <p:cNvPicPr>
            <a:picLocks noGrp="1" noChangeAspect="1"/>
          </p:cNvPicPr>
          <p:nvPr>
            <p:ph sz="quarter" idx="13"/>
          </p:nvPr>
        </p:nvPicPr>
        <p:blipFill>
          <a:blip r:embed="rId2"/>
          <a:stretch>
            <a:fillRect/>
          </a:stretch>
        </p:blipFill>
        <p:spPr>
          <a:xfrm>
            <a:off x="431800" y="510916"/>
            <a:ext cx="900113" cy="884756"/>
          </a:xfrm>
          <a:prstGeom prst="rect">
            <a:avLst/>
          </a:prstGeom>
        </p:spPr>
      </p:pic>
    </p:spTree>
    <p:extLst>
      <p:ext uri="{BB962C8B-B14F-4D97-AF65-F5344CB8AC3E}">
        <p14:creationId xmlns:p14="http://schemas.microsoft.com/office/powerpoint/2010/main" val="166978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Information</a:t>
            </a:r>
          </a:p>
        </p:txBody>
      </p:sp>
      <p:sp>
        <p:nvSpPr>
          <p:cNvPr id="3" name="Inhaltsplatzhalter 2"/>
          <p:cNvSpPr>
            <a:spLocks noGrp="1"/>
          </p:cNvSpPr>
          <p:nvPr>
            <p:ph idx="1"/>
          </p:nvPr>
        </p:nvSpPr>
        <p:spPr/>
        <p:txBody>
          <a:bodyPr/>
          <a:lstStyle/>
          <a:p>
            <a:r>
              <a:rPr lang="de-DE" dirty="0"/>
              <a:t>In diesem Schema wird ein chemischer Prozess anhand von 6 Kriterien bewertet.</a:t>
            </a:r>
          </a:p>
          <a:p>
            <a:endParaRPr lang="de-DE" dirty="0"/>
          </a:p>
          <a:p>
            <a:r>
              <a:rPr lang="de-DE" dirty="0"/>
              <a:t>Dafür verteilst du Schulnoten von 1-6, inwieweit die folgende Aussage auf das Verfahren zutrifft.</a:t>
            </a:r>
          </a:p>
          <a:p>
            <a:endParaRPr lang="de-DE" dirty="0"/>
          </a:p>
          <a:p>
            <a:r>
              <a:rPr lang="de-DE" dirty="0"/>
              <a:t>Notiere deine Bewertung auf einem extra Blatt.</a:t>
            </a:r>
          </a:p>
          <a:p>
            <a:endParaRPr lang="de-DE" dirty="0"/>
          </a:p>
          <a:p>
            <a:r>
              <a:rPr lang="de-DE" dirty="0"/>
              <a:t>Am Ende kannst du deine Bewertung in eine Excel-Datei eintragen und ein Diagramm erzeugen, um deine Bewertung zu visualisieren.</a:t>
            </a:r>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spTree>
    <p:extLst>
      <p:ext uri="{BB962C8B-B14F-4D97-AF65-F5344CB8AC3E}">
        <p14:creationId xmlns:p14="http://schemas.microsoft.com/office/powerpoint/2010/main" val="4098800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1 von 6</a:t>
            </a:r>
          </a:p>
        </p:txBody>
      </p:sp>
      <p:sp>
        <p:nvSpPr>
          <p:cNvPr id="3" name="Inhaltsplatzhalter 2"/>
          <p:cNvSpPr>
            <a:spLocks noGrp="1"/>
          </p:cNvSpPr>
          <p:nvPr>
            <p:ph idx="1"/>
          </p:nvPr>
        </p:nvSpPr>
        <p:spPr>
          <a:xfrm>
            <a:off x="1366838" y="2181620"/>
            <a:ext cx="6504953" cy="633142"/>
          </a:xfrm>
        </p:spPr>
        <p:txBody>
          <a:bodyPr/>
          <a:lstStyle/>
          <a:p>
            <a:pPr algn="ctr"/>
            <a:r>
              <a:rPr lang="de-DE" sz="2400" dirty="0"/>
              <a:t>Die Edukte sind nahezu unbegrenzt verfügbar.</a:t>
            </a:r>
          </a:p>
        </p:txBody>
      </p:sp>
      <p:sp>
        <p:nvSpPr>
          <p:cNvPr id="4" name="Foliennummernplatzhalter 3"/>
          <p:cNvSpPr>
            <a:spLocks noGrp="1"/>
          </p:cNvSpPr>
          <p:nvPr>
            <p:ph type="sldNum" sz="quarter" idx="12"/>
          </p:nvPr>
        </p:nvSpPr>
        <p:spPr/>
        <p:txBody>
          <a:bodyPr/>
          <a:lstStyle/>
          <a:p>
            <a:fld id="{649AAC7D-4B30-4604-BD35-0C4E56313D0D}" type="slidenum">
              <a:rPr lang="de-DE" smtClean="0"/>
              <a:t>5</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15" name="Gruppieren 14">
            <a:extLst>
              <a:ext uri="{FF2B5EF4-FFF2-40B4-BE49-F238E27FC236}">
                <a16:creationId xmlns:a16="http://schemas.microsoft.com/office/drawing/2014/main" id="{FFB5A71B-692D-52B7-F930-396E7FA7369D}"/>
              </a:ext>
            </a:extLst>
          </p:cNvPr>
          <p:cNvGrpSpPr>
            <a:grpSpLocks noChangeAspect="1"/>
          </p:cNvGrpSpPr>
          <p:nvPr/>
        </p:nvGrpSpPr>
        <p:grpSpPr>
          <a:xfrm>
            <a:off x="718942" y="3552393"/>
            <a:ext cx="787918" cy="1496052"/>
            <a:chOff x="3961684" y="1730759"/>
            <a:chExt cx="1720110" cy="3266042"/>
          </a:xfrm>
        </p:grpSpPr>
        <p:grpSp>
          <p:nvGrpSpPr>
            <p:cNvPr id="16" name="Gruppieren 15">
              <a:extLst>
                <a:ext uri="{FF2B5EF4-FFF2-40B4-BE49-F238E27FC236}">
                  <a16:creationId xmlns:a16="http://schemas.microsoft.com/office/drawing/2014/main" id="{D73B4074-72A4-527D-2392-876215D22DFE}"/>
                </a:ext>
              </a:extLst>
            </p:cNvPr>
            <p:cNvGrpSpPr/>
            <p:nvPr/>
          </p:nvGrpSpPr>
          <p:grpSpPr>
            <a:xfrm>
              <a:off x="4326775" y="1730759"/>
              <a:ext cx="718101" cy="977260"/>
              <a:chOff x="985670" y="140385"/>
              <a:chExt cx="1427673" cy="1942912"/>
            </a:xfrm>
            <a:solidFill>
              <a:schemeClr val="bg1"/>
            </a:solidFill>
          </p:grpSpPr>
          <p:sp>
            <p:nvSpPr>
              <p:cNvPr id="45" name="Ellipse 4">
                <a:extLst>
                  <a:ext uri="{FF2B5EF4-FFF2-40B4-BE49-F238E27FC236}">
                    <a16:creationId xmlns:a16="http://schemas.microsoft.com/office/drawing/2014/main" id="{E6CC1DB3-C087-54C7-3F72-8C34BB6EA6B0}"/>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6" name="Freihandform 76">
                <a:extLst>
                  <a:ext uri="{FF2B5EF4-FFF2-40B4-BE49-F238E27FC236}">
                    <a16:creationId xmlns:a16="http://schemas.microsoft.com/office/drawing/2014/main" id="{783182D6-48B1-D7B1-A6C3-D4E97534DAB6}"/>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7" name="Gruppieren 16">
              <a:extLst>
                <a:ext uri="{FF2B5EF4-FFF2-40B4-BE49-F238E27FC236}">
                  <a16:creationId xmlns:a16="http://schemas.microsoft.com/office/drawing/2014/main" id="{196C5FD7-C0F6-AD5D-5A45-FBC1808BF131}"/>
                </a:ext>
              </a:extLst>
            </p:cNvPr>
            <p:cNvGrpSpPr/>
            <p:nvPr/>
          </p:nvGrpSpPr>
          <p:grpSpPr>
            <a:xfrm>
              <a:off x="3961684" y="4700906"/>
              <a:ext cx="1461748" cy="295895"/>
              <a:chOff x="259824" y="6045399"/>
              <a:chExt cx="2906132" cy="588275"/>
            </a:xfrm>
          </p:grpSpPr>
          <p:sp>
            <p:nvSpPr>
              <p:cNvPr id="36" name="Ellipse 35">
                <a:extLst>
                  <a:ext uri="{FF2B5EF4-FFF2-40B4-BE49-F238E27FC236}">
                    <a16:creationId xmlns:a16="http://schemas.microsoft.com/office/drawing/2014/main" id="{3822559C-51AA-8418-AD56-117EB5D26B5D}"/>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lussdiagramm: Alternativer Prozess 36">
                <a:extLst>
                  <a:ext uri="{FF2B5EF4-FFF2-40B4-BE49-F238E27FC236}">
                    <a16:creationId xmlns:a16="http://schemas.microsoft.com/office/drawing/2014/main" id="{B7CD1752-CFE1-D767-DB3A-324CADCCE5B2}"/>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8" name="Ellipse 37">
                <a:extLst>
                  <a:ext uri="{FF2B5EF4-FFF2-40B4-BE49-F238E27FC236}">
                    <a16:creationId xmlns:a16="http://schemas.microsoft.com/office/drawing/2014/main" id="{4FC16CB8-0287-3E12-A592-0B36B8A0DA3D}"/>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9" name="Rechteck 38">
                <a:extLst>
                  <a:ext uri="{FF2B5EF4-FFF2-40B4-BE49-F238E27FC236}">
                    <a16:creationId xmlns:a16="http://schemas.microsoft.com/office/drawing/2014/main" id="{19EBD353-71DC-D026-F3B3-750DD3707684}"/>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40" name="Gruppieren 39">
                <a:extLst>
                  <a:ext uri="{FF2B5EF4-FFF2-40B4-BE49-F238E27FC236}">
                    <a16:creationId xmlns:a16="http://schemas.microsoft.com/office/drawing/2014/main" id="{A284AFD4-9E02-0C49-67DF-1A2A3E74B930}"/>
                  </a:ext>
                </a:extLst>
              </p:cNvPr>
              <p:cNvGrpSpPr/>
              <p:nvPr/>
            </p:nvGrpSpPr>
            <p:grpSpPr>
              <a:xfrm>
                <a:off x="259824" y="6045399"/>
                <a:ext cx="1161269" cy="588275"/>
                <a:chOff x="259824" y="6045399"/>
                <a:chExt cx="1161269" cy="588275"/>
              </a:xfrm>
            </p:grpSpPr>
            <p:sp>
              <p:nvSpPr>
                <p:cNvPr id="41" name="Ellipse 40">
                  <a:extLst>
                    <a:ext uri="{FF2B5EF4-FFF2-40B4-BE49-F238E27FC236}">
                      <a16:creationId xmlns:a16="http://schemas.microsoft.com/office/drawing/2014/main" id="{B012DA1E-CD29-56DE-1C60-C546148A22E2}"/>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2" name="Abgerundetes Rechteck 72">
                  <a:extLst>
                    <a:ext uri="{FF2B5EF4-FFF2-40B4-BE49-F238E27FC236}">
                      <a16:creationId xmlns:a16="http://schemas.microsoft.com/office/drawing/2014/main" id="{A5E18AFA-CB83-F429-0BA3-F769CED11AE4}"/>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3" name="Ellipse 42">
                  <a:extLst>
                    <a:ext uri="{FF2B5EF4-FFF2-40B4-BE49-F238E27FC236}">
                      <a16:creationId xmlns:a16="http://schemas.microsoft.com/office/drawing/2014/main" id="{F2D15D24-649C-B051-EFAB-9D2CA6BD2F07}"/>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4" name="Rechteck 43">
                  <a:extLst>
                    <a:ext uri="{FF2B5EF4-FFF2-40B4-BE49-F238E27FC236}">
                      <a16:creationId xmlns:a16="http://schemas.microsoft.com/office/drawing/2014/main" id="{A1022B67-451A-891B-5D6E-6E963CF0DE47}"/>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18" name="Freihandform 48">
              <a:extLst>
                <a:ext uri="{FF2B5EF4-FFF2-40B4-BE49-F238E27FC236}">
                  <a16:creationId xmlns:a16="http://schemas.microsoft.com/office/drawing/2014/main" id="{DF6DF5E6-7943-904C-346A-27F846AF2A3E}"/>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9" name="Freihandform 49">
              <a:extLst>
                <a:ext uri="{FF2B5EF4-FFF2-40B4-BE49-F238E27FC236}">
                  <a16:creationId xmlns:a16="http://schemas.microsoft.com/office/drawing/2014/main" id="{2C1849EB-C61E-F9B1-E668-8C0F9E050B83}"/>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Abgerundetes Rechteck 50">
              <a:extLst>
                <a:ext uri="{FF2B5EF4-FFF2-40B4-BE49-F238E27FC236}">
                  <a16:creationId xmlns:a16="http://schemas.microsoft.com/office/drawing/2014/main" id="{B0E239A5-69AD-0E92-BB11-F70E93AB751F}"/>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Flussdiagramm: Alternativer Prozess 20">
              <a:extLst>
                <a:ext uri="{FF2B5EF4-FFF2-40B4-BE49-F238E27FC236}">
                  <a16:creationId xmlns:a16="http://schemas.microsoft.com/office/drawing/2014/main" id="{956FAE76-2BEF-635E-486D-3B2536100B30}"/>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Freihandform 52">
              <a:extLst>
                <a:ext uri="{FF2B5EF4-FFF2-40B4-BE49-F238E27FC236}">
                  <a16:creationId xmlns:a16="http://schemas.microsoft.com/office/drawing/2014/main" id="{D1A196A9-8D64-CC6F-7BAE-C8E0CC87E3A9}"/>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3" name="Freihandform 53">
              <a:extLst>
                <a:ext uri="{FF2B5EF4-FFF2-40B4-BE49-F238E27FC236}">
                  <a16:creationId xmlns:a16="http://schemas.microsoft.com/office/drawing/2014/main" id="{B90367B3-68E7-D04F-FDE8-1EA364619D25}"/>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Abgerundetes Rechteck 54">
              <a:extLst>
                <a:ext uri="{FF2B5EF4-FFF2-40B4-BE49-F238E27FC236}">
                  <a16:creationId xmlns:a16="http://schemas.microsoft.com/office/drawing/2014/main" id="{A37E7453-ED9F-F0CE-34DB-DA9514705B2F}"/>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Freihandform 55">
              <a:extLst>
                <a:ext uri="{FF2B5EF4-FFF2-40B4-BE49-F238E27FC236}">
                  <a16:creationId xmlns:a16="http://schemas.microsoft.com/office/drawing/2014/main" id="{1DC216E1-6E45-63D9-30FE-086DF6EFE7E7}"/>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26" name="Gruppieren 25">
              <a:extLst>
                <a:ext uri="{FF2B5EF4-FFF2-40B4-BE49-F238E27FC236}">
                  <a16:creationId xmlns:a16="http://schemas.microsoft.com/office/drawing/2014/main" id="{BE680338-0418-08CD-4559-B3792F7BB671}"/>
                </a:ext>
              </a:extLst>
            </p:cNvPr>
            <p:cNvGrpSpPr/>
            <p:nvPr/>
          </p:nvGrpSpPr>
          <p:grpSpPr>
            <a:xfrm>
              <a:off x="4328834" y="3719768"/>
              <a:ext cx="295616" cy="311414"/>
              <a:chOff x="989763" y="4094777"/>
              <a:chExt cx="587720" cy="619129"/>
            </a:xfrm>
          </p:grpSpPr>
          <p:sp>
            <p:nvSpPr>
              <p:cNvPr id="32" name="Ellipse 31">
                <a:extLst>
                  <a:ext uri="{FF2B5EF4-FFF2-40B4-BE49-F238E27FC236}">
                    <a16:creationId xmlns:a16="http://schemas.microsoft.com/office/drawing/2014/main" id="{416699B4-81F2-60FB-3BE0-C72F476A8396}"/>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Ellipse 32">
                <a:extLst>
                  <a:ext uri="{FF2B5EF4-FFF2-40B4-BE49-F238E27FC236}">
                    <a16:creationId xmlns:a16="http://schemas.microsoft.com/office/drawing/2014/main" id="{0CDD4A4C-1F0E-D906-F1CE-ED185D245576}"/>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B62602EB-8E2F-B7CC-E7D9-D99BF1C2A928}"/>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35" name="Ellipse 34">
                <a:extLst>
                  <a:ext uri="{FF2B5EF4-FFF2-40B4-BE49-F238E27FC236}">
                    <a16:creationId xmlns:a16="http://schemas.microsoft.com/office/drawing/2014/main" id="{1B2630DD-BC7C-3A95-A891-776C1CA38967}"/>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27" name="Gruppieren 26">
              <a:extLst>
                <a:ext uri="{FF2B5EF4-FFF2-40B4-BE49-F238E27FC236}">
                  <a16:creationId xmlns:a16="http://schemas.microsoft.com/office/drawing/2014/main" id="{8BA6C730-93CC-A53F-34AB-EE99DC22DE26}"/>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28" name="Ellipse 27">
                <a:extLst>
                  <a:ext uri="{FF2B5EF4-FFF2-40B4-BE49-F238E27FC236}">
                    <a16:creationId xmlns:a16="http://schemas.microsoft.com/office/drawing/2014/main" id="{F667A07A-1841-F7A7-B3C5-144B78E3CC59}"/>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FD03EE84-1602-C789-CE10-35CA451A4549}"/>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Ellipse 29">
                <a:extLst>
                  <a:ext uri="{FF2B5EF4-FFF2-40B4-BE49-F238E27FC236}">
                    <a16:creationId xmlns:a16="http://schemas.microsoft.com/office/drawing/2014/main" id="{BD965E4F-FBC6-8731-E726-57179B4EB4E0}"/>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1" name="Ellipse 30">
                <a:extLst>
                  <a:ext uri="{FF2B5EF4-FFF2-40B4-BE49-F238E27FC236}">
                    <a16:creationId xmlns:a16="http://schemas.microsoft.com/office/drawing/2014/main" id="{4D2E9C7D-DD11-6987-9469-D284ADF2F1ED}"/>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47" name="Inhaltsplatzhalter 2">
            <a:extLst>
              <a:ext uri="{FF2B5EF4-FFF2-40B4-BE49-F238E27FC236}">
                <a16:creationId xmlns:a16="http://schemas.microsoft.com/office/drawing/2014/main" id="{34848BB3-25BF-B30A-7275-BB1145D04213}"/>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48" name="Interaktive Schaltfläche: Informationen abrufen 47">
            <a:hlinkClick r:id="rId3" action="ppaction://hlinksldjump" highlightClick="1"/>
            <a:extLst>
              <a:ext uri="{FF2B5EF4-FFF2-40B4-BE49-F238E27FC236}">
                <a16:creationId xmlns:a16="http://schemas.microsoft.com/office/drawing/2014/main" id="{3C356FE9-CEBA-33C2-9EE7-7B650E8A1897}"/>
              </a:ext>
            </a:extLst>
          </p:cNvPr>
          <p:cNvSpPr/>
          <p:nvPr/>
        </p:nvSpPr>
        <p:spPr>
          <a:xfrm>
            <a:off x="8092573" y="4969913"/>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50" name="Grafik 49" descr="Landwirtschaft mit einfarbiger Füllung">
            <a:extLst>
              <a:ext uri="{FF2B5EF4-FFF2-40B4-BE49-F238E27FC236}">
                <a16:creationId xmlns:a16="http://schemas.microsoft.com/office/drawing/2014/main" id="{A688A41D-A424-3852-EB9B-B6214C7468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64758" y="1900362"/>
            <a:ext cx="914400" cy="914400"/>
          </a:xfrm>
          <a:prstGeom prst="rect">
            <a:avLst/>
          </a:prstGeom>
        </p:spPr>
      </p:pic>
    </p:spTree>
    <p:extLst>
      <p:ext uri="{BB962C8B-B14F-4D97-AF65-F5344CB8AC3E}">
        <p14:creationId xmlns:p14="http://schemas.microsoft.com/office/powerpoint/2010/main" val="397744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2 von 6</a:t>
            </a:r>
          </a:p>
        </p:txBody>
      </p:sp>
      <p:sp>
        <p:nvSpPr>
          <p:cNvPr id="3" name="Inhaltsplatzhalter 2"/>
          <p:cNvSpPr>
            <a:spLocks noGrp="1"/>
          </p:cNvSpPr>
          <p:nvPr>
            <p:ph idx="1"/>
          </p:nvPr>
        </p:nvSpPr>
        <p:spPr>
          <a:xfrm>
            <a:off x="1366839" y="2266245"/>
            <a:ext cx="6470876" cy="914400"/>
          </a:xfrm>
        </p:spPr>
        <p:txBody>
          <a:bodyPr/>
          <a:lstStyle/>
          <a:p>
            <a:r>
              <a:rPr lang="de-DE" sz="2400" dirty="0"/>
              <a:t>Alle Abfallprodukte im gesamten Prozess sind harmlos für die Umwelt.</a:t>
            </a:r>
          </a:p>
        </p:txBody>
      </p:sp>
      <p:sp>
        <p:nvSpPr>
          <p:cNvPr id="4" name="Foliennummernplatzhalter 3"/>
          <p:cNvSpPr>
            <a:spLocks noGrp="1"/>
          </p:cNvSpPr>
          <p:nvPr>
            <p:ph type="sldNum" sz="quarter" idx="12"/>
          </p:nvPr>
        </p:nvSpPr>
        <p:spPr/>
        <p:txBody>
          <a:bodyPr/>
          <a:lstStyle/>
          <a:p>
            <a:fld id="{649AAC7D-4B30-4604-BD35-0C4E56313D0D}" type="slidenum">
              <a:rPr lang="de-DE" smtClean="0"/>
              <a:t>6</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8" name="Grafik 7" descr="Gefahr mit einfarbiger Füllung">
            <a:extLst>
              <a:ext uri="{FF2B5EF4-FFF2-40B4-BE49-F238E27FC236}">
                <a16:creationId xmlns:a16="http://schemas.microsoft.com/office/drawing/2014/main" id="{E5E84DC8-2676-8D0C-8DDA-DFC513D60F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81962" y="2266244"/>
            <a:ext cx="914400" cy="914400"/>
          </a:xfrm>
          <a:prstGeom prst="rect">
            <a:avLst/>
          </a:prstGeom>
        </p:spPr>
      </p:pic>
      <p:grpSp>
        <p:nvGrpSpPr>
          <p:cNvPr id="9" name="Gruppieren 8">
            <a:extLst>
              <a:ext uri="{FF2B5EF4-FFF2-40B4-BE49-F238E27FC236}">
                <a16:creationId xmlns:a16="http://schemas.microsoft.com/office/drawing/2014/main" id="{C626D12E-C27A-1245-AC23-6564D165C4A1}"/>
              </a:ext>
            </a:extLst>
          </p:cNvPr>
          <p:cNvGrpSpPr>
            <a:grpSpLocks noChangeAspect="1"/>
          </p:cNvGrpSpPr>
          <p:nvPr/>
        </p:nvGrpSpPr>
        <p:grpSpPr>
          <a:xfrm>
            <a:off x="718942" y="3552393"/>
            <a:ext cx="787918" cy="1496052"/>
            <a:chOff x="3961684" y="1730759"/>
            <a:chExt cx="1720110" cy="3266042"/>
          </a:xfrm>
        </p:grpSpPr>
        <p:grpSp>
          <p:nvGrpSpPr>
            <p:cNvPr id="10" name="Gruppieren 9">
              <a:extLst>
                <a:ext uri="{FF2B5EF4-FFF2-40B4-BE49-F238E27FC236}">
                  <a16:creationId xmlns:a16="http://schemas.microsoft.com/office/drawing/2014/main" id="{F13DDFE6-F90C-E2E8-B75A-CF10C284E086}"/>
                </a:ext>
              </a:extLst>
            </p:cNvPr>
            <p:cNvGrpSpPr/>
            <p:nvPr/>
          </p:nvGrpSpPr>
          <p:grpSpPr>
            <a:xfrm>
              <a:off x="4326775" y="1730759"/>
              <a:ext cx="718101" cy="977260"/>
              <a:chOff x="985670" y="140385"/>
              <a:chExt cx="1427673" cy="1942912"/>
            </a:xfrm>
            <a:solidFill>
              <a:schemeClr val="bg1"/>
            </a:solidFill>
          </p:grpSpPr>
          <p:sp>
            <p:nvSpPr>
              <p:cNvPr id="41" name="Ellipse 4">
                <a:extLst>
                  <a:ext uri="{FF2B5EF4-FFF2-40B4-BE49-F238E27FC236}">
                    <a16:creationId xmlns:a16="http://schemas.microsoft.com/office/drawing/2014/main" id="{F1741BA4-6709-3FF0-2AF9-1B969727E39E}"/>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2" name="Freihandform 76">
                <a:extLst>
                  <a:ext uri="{FF2B5EF4-FFF2-40B4-BE49-F238E27FC236}">
                    <a16:creationId xmlns:a16="http://schemas.microsoft.com/office/drawing/2014/main" id="{5EECCB8C-2F41-3058-8836-39936924B0A1}"/>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3" name="Gruppieren 12">
              <a:extLst>
                <a:ext uri="{FF2B5EF4-FFF2-40B4-BE49-F238E27FC236}">
                  <a16:creationId xmlns:a16="http://schemas.microsoft.com/office/drawing/2014/main" id="{F0926B8D-2240-84D8-95E0-B93BC498EC43}"/>
                </a:ext>
              </a:extLst>
            </p:cNvPr>
            <p:cNvGrpSpPr/>
            <p:nvPr/>
          </p:nvGrpSpPr>
          <p:grpSpPr>
            <a:xfrm>
              <a:off x="3961684" y="4700906"/>
              <a:ext cx="1461748" cy="295895"/>
              <a:chOff x="259824" y="6045399"/>
              <a:chExt cx="2906132" cy="588275"/>
            </a:xfrm>
          </p:grpSpPr>
          <p:sp>
            <p:nvSpPr>
              <p:cNvPr id="32" name="Ellipse 31">
                <a:extLst>
                  <a:ext uri="{FF2B5EF4-FFF2-40B4-BE49-F238E27FC236}">
                    <a16:creationId xmlns:a16="http://schemas.microsoft.com/office/drawing/2014/main" id="{7E84FDBF-F988-68E5-420B-042F78C97B22}"/>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Flussdiagramm: Alternativer Prozess 32">
                <a:extLst>
                  <a:ext uri="{FF2B5EF4-FFF2-40B4-BE49-F238E27FC236}">
                    <a16:creationId xmlns:a16="http://schemas.microsoft.com/office/drawing/2014/main" id="{1E4F7D4A-61D0-B76C-DE95-9C2DCCCF1EDD}"/>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3B246E4C-AB7B-4DF1-ACDA-483B4309C1D7}"/>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DE82D42D-AF1A-86C4-4633-7A5B53372D54}"/>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6" name="Gruppieren 35">
                <a:extLst>
                  <a:ext uri="{FF2B5EF4-FFF2-40B4-BE49-F238E27FC236}">
                    <a16:creationId xmlns:a16="http://schemas.microsoft.com/office/drawing/2014/main" id="{AA08CD98-B14B-A801-68B8-09C6AF55CFA5}"/>
                  </a:ext>
                </a:extLst>
              </p:cNvPr>
              <p:cNvGrpSpPr/>
              <p:nvPr/>
            </p:nvGrpSpPr>
            <p:grpSpPr>
              <a:xfrm>
                <a:off x="259824" y="6045399"/>
                <a:ext cx="1161269" cy="588275"/>
                <a:chOff x="259824" y="6045399"/>
                <a:chExt cx="1161269" cy="588275"/>
              </a:xfrm>
            </p:grpSpPr>
            <p:sp>
              <p:nvSpPr>
                <p:cNvPr id="37" name="Ellipse 36">
                  <a:extLst>
                    <a:ext uri="{FF2B5EF4-FFF2-40B4-BE49-F238E27FC236}">
                      <a16:creationId xmlns:a16="http://schemas.microsoft.com/office/drawing/2014/main" id="{FB36E058-64A4-2BEB-A887-7F739B196D19}"/>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8" name="Abgerundetes Rechteck 72">
                  <a:extLst>
                    <a:ext uri="{FF2B5EF4-FFF2-40B4-BE49-F238E27FC236}">
                      <a16:creationId xmlns:a16="http://schemas.microsoft.com/office/drawing/2014/main" id="{FF0A155F-5CE9-660B-7CC4-5B7A051B993B}"/>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9" name="Ellipse 38">
                  <a:extLst>
                    <a:ext uri="{FF2B5EF4-FFF2-40B4-BE49-F238E27FC236}">
                      <a16:creationId xmlns:a16="http://schemas.microsoft.com/office/drawing/2014/main" id="{8348B6BD-E13E-9BEE-A07C-02C1B2AC1B44}"/>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0" name="Rechteck 39">
                  <a:extLst>
                    <a:ext uri="{FF2B5EF4-FFF2-40B4-BE49-F238E27FC236}">
                      <a16:creationId xmlns:a16="http://schemas.microsoft.com/office/drawing/2014/main" id="{59F6D06E-0D63-36BC-4CA4-204239AAB5FA}"/>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14" name="Freihandform 48">
              <a:extLst>
                <a:ext uri="{FF2B5EF4-FFF2-40B4-BE49-F238E27FC236}">
                  <a16:creationId xmlns:a16="http://schemas.microsoft.com/office/drawing/2014/main" id="{4DE4C9A2-9C82-C907-55F8-50B460DF051C}"/>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Freihandform 49">
              <a:extLst>
                <a:ext uri="{FF2B5EF4-FFF2-40B4-BE49-F238E27FC236}">
                  <a16:creationId xmlns:a16="http://schemas.microsoft.com/office/drawing/2014/main" id="{23670E87-78EF-AC61-7687-0C2F9152E84F}"/>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Abgerundetes Rechteck 50">
              <a:extLst>
                <a:ext uri="{FF2B5EF4-FFF2-40B4-BE49-F238E27FC236}">
                  <a16:creationId xmlns:a16="http://schemas.microsoft.com/office/drawing/2014/main" id="{02EBB755-FBEF-D51A-7BF4-1A99248A7989}"/>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7" name="Flussdiagramm: Alternativer Prozess 16">
              <a:extLst>
                <a:ext uri="{FF2B5EF4-FFF2-40B4-BE49-F238E27FC236}">
                  <a16:creationId xmlns:a16="http://schemas.microsoft.com/office/drawing/2014/main" id="{1143D6F3-45F8-B0AC-69D1-BF48AD219353}"/>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8" name="Freihandform 52">
              <a:extLst>
                <a:ext uri="{FF2B5EF4-FFF2-40B4-BE49-F238E27FC236}">
                  <a16:creationId xmlns:a16="http://schemas.microsoft.com/office/drawing/2014/main" id="{E1A7BAAB-D19C-16B6-002F-3F61FF0D18D6}"/>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9" name="Freihandform 53">
              <a:extLst>
                <a:ext uri="{FF2B5EF4-FFF2-40B4-BE49-F238E27FC236}">
                  <a16:creationId xmlns:a16="http://schemas.microsoft.com/office/drawing/2014/main" id="{FDF8B444-5B81-5E19-FA77-0597C3AB6A78}"/>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Abgerundetes Rechteck 54">
              <a:extLst>
                <a:ext uri="{FF2B5EF4-FFF2-40B4-BE49-F238E27FC236}">
                  <a16:creationId xmlns:a16="http://schemas.microsoft.com/office/drawing/2014/main" id="{EF19F038-ACE7-9DE3-848B-ECEEC71583DD}"/>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Freihandform 55">
              <a:extLst>
                <a:ext uri="{FF2B5EF4-FFF2-40B4-BE49-F238E27FC236}">
                  <a16:creationId xmlns:a16="http://schemas.microsoft.com/office/drawing/2014/main" id="{CA6BF37E-545B-8600-2081-C6481AD7DFAD}"/>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22" name="Gruppieren 21">
              <a:extLst>
                <a:ext uri="{FF2B5EF4-FFF2-40B4-BE49-F238E27FC236}">
                  <a16:creationId xmlns:a16="http://schemas.microsoft.com/office/drawing/2014/main" id="{CEBCB896-31ED-8627-8F40-6470C1A51C63}"/>
                </a:ext>
              </a:extLst>
            </p:cNvPr>
            <p:cNvGrpSpPr/>
            <p:nvPr/>
          </p:nvGrpSpPr>
          <p:grpSpPr>
            <a:xfrm>
              <a:off x="4328834" y="3719768"/>
              <a:ext cx="295616" cy="311414"/>
              <a:chOff x="989763" y="4094777"/>
              <a:chExt cx="587720" cy="619129"/>
            </a:xfrm>
          </p:grpSpPr>
          <p:sp>
            <p:nvSpPr>
              <p:cNvPr id="28" name="Ellipse 27">
                <a:extLst>
                  <a:ext uri="{FF2B5EF4-FFF2-40B4-BE49-F238E27FC236}">
                    <a16:creationId xmlns:a16="http://schemas.microsoft.com/office/drawing/2014/main" id="{CBB23A15-4EB3-556E-B0FC-919AEC5E92BB}"/>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A98653A8-6483-B173-88D0-1B6E3A06A733}"/>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Ellipse 29">
                <a:extLst>
                  <a:ext uri="{FF2B5EF4-FFF2-40B4-BE49-F238E27FC236}">
                    <a16:creationId xmlns:a16="http://schemas.microsoft.com/office/drawing/2014/main" id="{E14D21CD-7D0E-DE44-6E26-27B838474A67}"/>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31" name="Ellipse 30">
                <a:extLst>
                  <a:ext uri="{FF2B5EF4-FFF2-40B4-BE49-F238E27FC236}">
                    <a16:creationId xmlns:a16="http://schemas.microsoft.com/office/drawing/2014/main" id="{AACC3952-4E7C-7DF3-3C5A-A8716D455207}"/>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23" name="Gruppieren 22">
              <a:extLst>
                <a:ext uri="{FF2B5EF4-FFF2-40B4-BE49-F238E27FC236}">
                  <a16:creationId xmlns:a16="http://schemas.microsoft.com/office/drawing/2014/main" id="{30EAAB09-3C7F-3AC6-BBCF-3494A22ED589}"/>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24" name="Ellipse 23">
                <a:extLst>
                  <a:ext uri="{FF2B5EF4-FFF2-40B4-BE49-F238E27FC236}">
                    <a16:creationId xmlns:a16="http://schemas.microsoft.com/office/drawing/2014/main" id="{6D0D1614-41C8-7A08-3E78-46C3B07068E6}"/>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909629E9-80A2-EAA4-D9AF-08243965C7B9}"/>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6" name="Ellipse 25">
                <a:extLst>
                  <a:ext uri="{FF2B5EF4-FFF2-40B4-BE49-F238E27FC236}">
                    <a16:creationId xmlns:a16="http://schemas.microsoft.com/office/drawing/2014/main" id="{DB02CF2E-88A8-2B46-FDB9-D901BF2803E0}"/>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7" name="Ellipse 26">
                <a:extLst>
                  <a:ext uri="{FF2B5EF4-FFF2-40B4-BE49-F238E27FC236}">
                    <a16:creationId xmlns:a16="http://schemas.microsoft.com/office/drawing/2014/main" id="{5B0EB254-F9AA-F640-8702-576DB0C55CDE}"/>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43" name="Inhaltsplatzhalter 2">
            <a:extLst>
              <a:ext uri="{FF2B5EF4-FFF2-40B4-BE49-F238E27FC236}">
                <a16:creationId xmlns:a16="http://schemas.microsoft.com/office/drawing/2014/main" id="{E95EA955-2741-4E93-B49D-055076522618}"/>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44" name="Interaktive Schaltfläche: Informationen abrufen 43">
            <a:hlinkClick r:id="rId5" action="ppaction://hlinksldjump" highlightClick="1"/>
            <a:extLst>
              <a:ext uri="{FF2B5EF4-FFF2-40B4-BE49-F238E27FC236}">
                <a16:creationId xmlns:a16="http://schemas.microsoft.com/office/drawing/2014/main" id="{E313D203-FE4A-0BCC-09DF-33AAD18EDB38}"/>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856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3 von 6</a:t>
            </a:r>
          </a:p>
        </p:txBody>
      </p:sp>
      <p:sp>
        <p:nvSpPr>
          <p:cNvPr id="3" name="Inhaltsplatzhalter 2"/>
          <p:cNvSpPr>
            <a:spLocks noGrp="1"/>
          </p:cNvSpPr>
          <p:nvPr>
            <p:ph idx="1"/>
          </p:nvPr>
        </p:nvSpPr>
        <p:spPr>
          <a:xfrm>
            <a:off x="1366838" y="2266245"/>
            <a:ext cx="6465197" cy="1162756"/>
          </a:xfrm>
        </p:spPr>
        <p:txBody>
          <a:bodyPr/>
          <a:lstStyle/>
          <a:p>
            <a:r>
              <a:rPr lang="de-DE" sz="2400" dirty="0"/>
              <a:t>Das Verfahren ist Kohlenstoffdioxid-neutral</a:t>
            </a:r>
            <a:r>
              <a:rPr lang="de-DE" dirty="0"/>
              <a:t>.</a:t>
            </a:r>
          </a:p>
        </p:txBody>
      </p:sp>
      <p:sp>
        <p:nvSpPr>
          <p:cNvPr id="4" name="Foliennummernplatzhalter 3"/>
          <p:cNvSpPr>
            <a:spLocks noGrp="1"/>
          </p:cNvSpPr>
          <p:nvPr>
            <p:ph type="sldNum" sz="quarter" idx="12"/>
          </p:nvPr>
        </p:nvSpPr>
        <p:spPr/>
        <p:txBody>
          <a:bodyPr/>
          <a:lstStyle/>
          <a:p>
            <a:fld id="{649AAC7D-4B30-4604-BD35-0C4E56313D0D}" type="slidenum">
              <a:rPr lang="de-DE" smtClean="0"/>
              <a:t>7</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9124E5F9-5DF8-90DF-BEC4-9BCD6012D022}"/>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793021A9-48A5-B623-9C11-AB9874122E7D}"/>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7871235C-131E-FF46-4BA7-C0B8144BDD3D}"/>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EADFE137-DD69-58E3-2821-811B5DFB84EC}"/>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13BCE4BA-0651-E149-AB2F-E6AF1B989F5C}"/>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482E6B6D-28E6-E40B-9E3E-929251D69AD7}"/>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299FA9BF-ED5A-4B65-A918-D5E25B363767}"/>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5EFE5A8D-0812-14C3-5DD3-4362E6ADE041}"/>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419A945E-7D24-604E-7532-2BA5C1653BE7}"/>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FD6686CB-9032-F679-2755-CFD677DED12F}"/>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B4851E72-3EC9-BFB0-9F92-523E64B986EB}"/>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452E20F2-B48C-F622-A7C0-B84F246A11AF}"/>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E55FFAA6-C818-7830-03AC-50628365C0DF}"/>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56D96D0E-8A97-BC84-A550-9D88315A2EF4}"/>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173F11BA-A083-24DD-2176-68F9C0706FBA}"/>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52494F9B-C739-5DDF-7BCF-FCDBDC51286E}"/>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FFA9AD09-0F2E-9070-9D54-92FA529D7622}"/>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3659CF39-9971-75B7-C877-8D6371E51196}"/>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83777606-9D38-ECC9-55D5-0DE0F784B2C3}"/>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21A2BD85-66BE-E81D-749F-68D29E7E115B}"/>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F672C021-F5AA-BD35-E758-101BBBBE7189}"/>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A2D5051C-DF47-4AC1-7051-4A4B8F4D2D35}"/>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98EEEF6B-9FC3-9B70-C8DE-B823BAF490E7}"/>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762E623C-B3CC-052C-9081-8E9CDAEAEDCE}"/>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BB717DDD-95EA-295C-6193-5352F7204D98}"/>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DFBC5D4D-1494-64A9-BD48-C78F330FEB3F}"/>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8BCE2280-49A9-CA56-5512-7AFA7CAE6FEC}"/>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AFB7CC5A-107F-4190-8309-73A6B6A24EF5}"/>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5ED53A8A-B95D-FEFA-DC48-7B94E2EE9C97}"/>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A2F70041-1BBC-5147-F678-03D38A51FBC3}"/>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5C746F2E-37AA-A54D-FDE7-C865E1A3372E}"/>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C2E6106B-6086-A7D3-B893-BA2ACAAC94C4}"/>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5D962613-6B3A-EFD3-BA04-63C53C9A300D}"/>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2FED738B-0BFE-1F1C-DB31-F7176B66887F}"/>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1" name="Grafik 40" descr="Kraftwerk mit einfarbiger Füllung">
            <a:extLst>
              <a:ext uri="{FF2B5EF4-FFF2-40B4-BE49-F238E27FC236}">
                <a16:creationId xmlns:a16="http://schemas.microsoft.com/office/drawing/2014/main" id="{4CD55C3C-A644-2A21-7670-C6047588851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2035" y="1933223"/>
            <a:ext cx="914400" cy="914400"/>
          </a:xfrm>
          <a:prstGeom prst="rect">
            <a:avLst/>
          </a:prstGeom>
        </p:spPr>
      </p:pic>
    </p:spTree>
    <p:extLst>
      <p:ext uri="{BB962C8B-B14F-4D97-AF65-F5344CB8AC3E}">
        <p14:creationId xmlns:p14="http://schemas.microsoft.com/office/powerpoint/2010/main" val="52608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4 von 6</a:t>
            </a:r>
          </a:p>
        </p:txBody>
      </p:sp>
      <p:sp>
        <p:nvSpPr>
          <p:cNvPr id="3" name="Inhaltsplatzhalter 2"/>
          <p:cNvSpPr>
            <a:spLocks noGrp="1"/>
          </p:cNvSpPr>
          <p:nvPr>
            <p:ph idx="1"/>
          </p:nvPr>
        </p:nvSpPr>
        <p:spPr>
          <a:xfrm>
            <a:off x="1366838" y="2266245"/>
            <a:ext cx="6482235" cy="982432"/>
          </a:xfrm>
        </p:spPr>
        <p:txBody>
          <a:bodyPr/>
          <a:lstStyle/>
          <a:p>
            <a:r>
              <a:rPr lang="de-DE" sz="2400" dirty="0"/>
              <a:t>Die Energiegewinnung kann überall und bei jedem Wetter erfolgen.</a:t>
            </a:r>
          </a:p>
        </p:txBody>
      </p:sp>
      <p:sp>
        <p:nvSpPr>
          <p:cNvPr id="4" name="Foliennummernplatzhalter 3"/>
          <p:cNvSpPr>
            <a:spLocks noGrp="1"/>
          </p:cNvSpPr>
          <p:nvPr>
            <p:ph type="sldNum" sz="quarter" idx="12"/>
          </p:nvPr>
        </p:nvSpPr>
        <p:spPr/>
        <p:txBody>
          <a:bodyPr/>
          <a:lstStyle/>
          <a:p>
            <a:fld id="{649AAC7D-4B30-4604-BD35-0C4E56313D0D}" type="slidenum">
              <a:rPr lang="de-DE" smtClean="0"/>
              <a:t>8</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FAD7CE47-4D92-07EC-9D14-7C641C99C48C}"/>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19460F4E-0ED3-ED36-2286-123CAC52AEF7}"/>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ECC29291-E993-2ACA-7B69-A09BF51920BD}"/>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177860A4-C490-223A-16A7-7BA8D9182B6C}"/>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25876A40-3AA7-5D7A-D0B2-5C7B3C939808}"/>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6D84BE30-FF07-DFAE-58DD-ED8C9FBE8FDE}"/>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BE283B11-9EC7-6487-A0E7-6E73C00A771B}"/>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27E27A88-08A4-BEE8-6AF7-5820698AF45F}"/>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8951AEC5-09CF-E343-0A62-DA99000A0007}"/>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75E872BE-7184-08A6-8A8B-51C09C7AC6AA}"/>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85F54046-F4C2-FB3E-DACF-41E9460041DD}"/>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6B6848A1-609F-3B45-4AF7-A74E7A25D90B}"/>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3B30240E-CE4E-AEFC-93BE-BCD5D47F311B}"/>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0B1F495C-363D-429A-05A5-72360BAF2EDC}"/>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8B6FC767-97E8-4FD9-16E1-5BBB9C13C6F7}"/>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F3453B25-2DF6-2713-673B-83482CD62474}"/>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ADABDDCB-5ACD-BE94-9027-772E66CC7914}"/>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7047FB26-D2CB-9375-934C-8DEF61CF4ACC}"/>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7C87E3DB-ECD9-C23D-60A5-08D0CBEAE09B}"/>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B50E9FBA-A242-C585-F57E-E1452EAD7861}"/>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FCA42965-D416-A16A-6E36-B23C3C9E8C6C}"/>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7C2506A1-063D-968D-0E2F-8853B9A6ED57}"/>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63130381-F293-6913-2986-79C95D44D6A1}"/>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193699CB-D984-0219-239B-8C32BAE932B4}"/>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245A34F7-9E6B-B80F-CBFF-63A450F361B1}"/>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E34A5A7A-E08D-909C-CB59-49408FF5F0DE}"/>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BBA1314A-9586-281F-CC01-4C9FA8CA6EF9}"/>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5B989F3E-D613-4017-9A5C-3791C36D5DCE}"/>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D0AF61E8-1832-A7F7-7BF5-50F930064AB2}"/>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4C84F512-F76B-3A68-7363-0AD9D83E3FDA}"/>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FFF5E734-7D29-F34C-1157-B8A75757A7C8}"/>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F5C76699-7BD3-8920-0A31-D4FCAAF5015D}"/>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A364C8F2-B4EF-C9B4-573E-32C4E6506DD4}"/>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81C6826F-D1A8-EFF0-8230-96EBD23C5BBD}"/>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3" name="Grafik 42" descr="Teils sonnig mit einfarbiger Füllung">
            <a:extLst>
              <a:ext uri="{FF2B5EF4-FFF2-40B4-BE49-F238E27FC236}">
                <a16:creationId xmlns:a16="http://schemas.microsoft.com/office/drawing/2014/main" id="{A070E728-4FAF-7FE9-FF24-F7270673A1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57309" y="2300261"/>
            <a:ext cx="914400" cy="914400"/>
          </a:xfrm>
          <a:prstGeom prst="rect">
            <a:avLst/>
          </a:prstGeom>
        </p:spPr>
      </p:pic>
    </p:spTree>
    <p:extLst>
      <p:ext uri="{BB962C8B-B14F-4D97-AF65-F5344CB8AC3E}">
        <p14:creationId xmlns:p14="http://schemas.microsoft.com/office/powerpoint/2010/main" val="1249382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5 von 6</a:t>
            </a:r>
          </a:p>
        </p:txBody>
      </p:sp>
      <p:sp>
        <p:nvSpPr>
          <p:cNvPr id="3" name="Inhaltsplatzhalter 2"/>
          <p:cNvSpPr>
            <a:spLocks noGrp="1"/>
          </p:cNvSpPr>
          <p:nvPr>
            <p:ph idx="1"/>
          </p:nvPr>
        </p:nvSpPr>
        <p:spPr>
          <a:xfrm>
            <a:off x="1336351" y="1938830"/>
            <a:ext cx="6482235" cy="2325511"/>
          </a:xfrm>
        </p:spPr>
        <p:txBody>
          <a:bodyPr/>
          <a:lstStyle/>
          <a:p>
            <a:r>
              <a:rPr lang="de-DE" sz="2400" dirty="0"/>
              <a:t>Das Verfahren eignet sich, um Energie in solchen Mengen zu produzieren, dass damit beispielsweise eine große Stadt versorgt werden könnte.</a:t>
            </a:r>
          </a:p>
        </p:txBody>
      </p:sp>
      <p:sp>
        <p:nvSpPr>
          <p:cNvPr id="4" name="Foliennummernplatzhalter 3"/>
          <p:cNvSpPr>
            <a:spLocks noGrp="1"/>
          </p:cNvSpPr>
          <p:nvPr>
            <p:ph type="sldNum" sz="quarter" idx="12"/>
          </p:nvPr>
        </p:nvSpPr>
        <p:spPr/>
        <p:txBody>
          <a:bodyPr/>
          <a:lstStyle/>
          <a:p>
            <a:fld id="{649AAC7D-4B30-4604-BD35-0C4E56313D0D}" type="slidenum">
              <a:rPr lang="de-DE" smtClean="0"/>
              <a:t>9</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1A0F0B67-6AB3-2DBD-CED3-D20C1391537B}"/>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BB48199F-F297-8A1D-B094-5397221BDA59}"/>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3C606D84-B452-D1B7-0BDF-4AF37E0A0922}"/>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438F81DE-DEE4-6EA2-85FE-7F0BF476279E}"/>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A28BB7EE-10D7-D81D-A5EC-CCF63C4839C7}"/>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1A883019-8BE4-8757-0F25-6886B4CD35ED}"/>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233296B0-C5FD-09E8-37F1-F2D88A1FBF92}"/>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506F9CF2-A275-B36A-7FA7-81E46944D05D}"/>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B330BAB8-BED0-0B22-125A-0BD953E63146}"/>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E786A957-E572-2DF0-976B-D2CC41614A8B}"/>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177945BD-A240-898A-00AC-FC93EE950487}"/>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E1772ACF-B4F9-56F5-53CB-37730888C967}"/>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E921387B-F6B1-B9EA-215A-7DD67CFB32BC}"/>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A06C4EF4-7169-E580-9365-8E236B4893E1}"/>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7BA1557D-467D-DBB2-9798-7929EA6408FD}"/>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771E1BC4-7A53-4BCD-00EF-B0C23CD782F2}"/>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05E7FCD1-2EA2-DF7A-4F1B-F56C22FF0426}"/>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BD2B0546-BB68-9EEE-2703-068EC43EA3D5}"/>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9FF392D5-6B13-9C65-BB1C-F3BBACBEEB8C}"/>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86F85B3F-1587-3F86-51B4-3F6D0B89589D}"/>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62FEE69A-613D-31D0-1313-80AA6CAFA623}"/>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7A54C958-49F0-D21A-9579-479795D4D6F8}"/>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C2AA0270-2ECD-2593-6D8A-C463D0384340}"/>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93FD0E36-E81E-DC8A-EDE9-63D6BC0E3360}"/>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0D1AD100-CE76-96F7-659A-03AB146C1EAC}"/>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59F26329-1E26-8000-1D85-9864F0CD513D}"/>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A1102B39-6679-B337-1B3A-A6D54847F1F3}"/>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3425F52B-6444-AE3B-096A-D78E0AC5565A}"/>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435213D3-1674-3F1E-1221-B17B4FDAC186}"/>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B03A5FE9-40FA-C16A-24E2-5358868E0330}"/>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1DF15BC5-EFB0-15E7-123B-B220BBED9385}"/>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707EF731-5A6F-8C47-6C9D-8E074F68D79E}"/>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E30662AC-0629-C4C6-A08D-6C8A4F8FF0E8}"/>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F69680D5-34CA-A1B1-673D-7A8B000C8258}"/>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1" name="Grafik 40" descr="Stadt mit einfarbiger Füllung">
            <a:extLst>
              <a:ext uri="{FF2B5EF4-FFF2-40B4-BE49-F238E27FC236}">
                <a16:creationId xmlns:a16="http://schemas.microsoft.com/office/drawing/2014/main" id="{A820BF18-CB56-0B1D-90F9-E9CAE5AFF1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14037" y="2162264"/>
            <a:ext cx="914400" cy="914400"/>
          </a:xfrm>
          <a:prstGeom prst="rect">
            <a:avLst/>
          </a:prstGeom>
        </p:spPr>
      </p:pic>
    </p:spTree>
    <p:extLst>
      <p:ext uri="{BB962C8B-B14F-4D97-AF65-F5344CB8AC3E}">
        <p14:creationId xmlns:p14="http://schemas.microsoft.com/office/powerpoint/2010/main" val="1954158446"/>
      </p:ext>
    </p:extLst>
  </p:cSld>
  <p:clrMapOvr>
    <a:masterClrMapping/>
  </p:clrMapOvr>
</p:sld>
</file>

<file path=ppt/theme/theme1.xml><?xml version="1.0" encoding="utf-8"?>
<a:theme xmlns:a="http://schemas.openxmlformats.org/drawingml/2006/main" name="1_Titel">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752</Words>
  <Application>Microsoft Office PowerPoint</Application>
  <PresentationFormat>A4-Papier (210 x 297 mm)</PresentationFormat>
  <Paragraphs>97</Paragraphs>
  <Slides>17</Slides>
  <Notes>0</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17</vt:i4>
      </vt:variant>
    </vt:vector>
  </HeadingPairs>
  <TitlesOfParts>
    <vt:vector size="22" baseType="lpstr">
      <vt:lpstr>Arial</vt:lpstr>
      <vt:lpstr>Calibri</vt:lpstr>
      <vt:lpstr>1_Titel</vt:lpstr>
      <vt:lpstr>2_Aufgaben</vt:lpstr>
      <vt:lpstr>3_Rueckseiten</vt:lpstr>
      <vt:lpstr>Nachhaltigkeit bewerten</vt:lpstr>
      <vt:lpstr>Nachhaltigkeit, was ist das?</vt:lpstr>
      <vt:lpstr>Am Ende dieser Präsentation kannst du…</vt:lpstr>
      <vt:lpstr>Information</vt:lpstr>
      <vt:lpstr>Kriterium 1 von 6</vt:lpstr>
      <vt:lpstr>Kriterium 2 von 6</vt:lpstr>
      <vt:lpstr>Kriterium 3 von 6</vt:lpstr>
      <vt:lpstr>Kriterium 4 von 6</vt:lpstr>
      <vt:lpstr>Kriterium 5 von 6</vt:lpstr>
      <vt:lpstr>Kriterium 6 von 6</vt:lpstr>
      <vt:lpstr>Visualisierung</vt:lpstr>
      <vt:lpstr>Kriterium 1 von 6</vt:lpstr>
      <vt:lpstr>Kriterium 2 von 6</vt:lpstr>
      <vt:lpstr>Kriterium 3 von 6</vt:lpstr>
      <vt:lpstr>Kriterium 4 von 6</vt:lpstr>
      <vt:lpstr>Kriterium 5 von 6</vt:lpstr>
      <vt:lpstr>Kriterium 6 von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Werner, Paula</cp:lastModifiedBy>
  <cp:revision>114</cp:revision>
  <cp:lastPrinted>2017-06-30T10:25:24Z</cp:lastPrinted>
  <dcterms:created xsi:type="dcterms:W3CDTF">2016-04-13T08:36:10Z</dcterms:created>
  <dcterms:modified xsi:type="dcterms:W3CDTF">2023-11-30T13:37:02Z</dcterms:modified>
  <cp:contentStatus/>
</cp:coreProperties>
</file>