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6" y="3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1005" y="184288"/>
            <a:ext cx="7920000" cy="720000"/>
          </a:xfrm>
        </p:spPr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(Anomalie des Wassers)</a:t>
            </a:r>
            <a:br>
              <a:rPr lang="de-DE" sz="2000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06.12.2022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266032"/>
              </p:ext>
            </p:extLst>
          </p:nvPr>
        </p:nvGraphicFramePr>
        <p:xfrm>
          <a:off x="481005" y="1464175"/>
          <a:ext cx="8986846" cy="4135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solle die Anomalie des Wassers auf Stoff- und Teilchen-Ebene erklären können.</a:t>
                      </a:r>
                      <a:endParaRPr lang="de-DE" sz="1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Lernende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kennen die Aggregatszustände, Wasserstoffbrücken-Bindungen, Dipol und Dichte.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ek00_Bauplan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ek00_Beschriftung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 ausdrucken, wie auf jeder Folie oben beschrieben. Kistenaufdruck mit selbstklebender Folie auf den kurzen Seiten der Kiste befestigen.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drucken („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ek00_Anleitung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“) in DIN A4. Im Broschüren-Modus, oben binden.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Eiswürfel zur Verfügung stellen.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Brenner und Reagenzglashalter bereitstellen.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 </a:t>
                      </a:r>
                      <a:r>
                        <a:rPr lang="de-DE" sz="1400" b="1" dirty="0" smtClean="0">
                          <a:solidFill>
                            <a:schemeClr val="accent2"/>
                          </a:solidFill>
                        </a:rPr>
                        <a:t>????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55759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chemeClr val="accent2"/>
                          </a:solidFill>
                        </a:rPr>
                        <a:t>15-20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7800" indent="-177800">
                        <a:buFont typeface="+mj-lt"/>
                        <a:buAutoNum type="arabicPeriod"/>
                      </a:pPr>
                      <a:endParaRPr lang="de-DE" sz="1400" dirty="0">
                        <a:solidFill>
                          <a:schemeClr val="accent2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413804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8420377" y="184650"/>
            <a:ext cx="1044000" cy="719138"/>
          </a:xfrm>
        </p:spPr>
        <p:txBody>
          <a:bodyPr/>
          <a:lstStyle/>
          <a:p>
            <a:r>
              <a:rPr lang="de-DE" dirty="0" smtClean="0"/>
              <a:t>ek32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02326" y="956322"/>
            <a:ext cx="8928100" cy="432000"/>
          </a:xfrm>
        </p:spPr>
        <p:txBody>
          <a:bodyPr/>
          <a:lstStyle/>
          <a:p>
            <a:r>
              <a:rPr lang="de-DE" dirty="0" smtClean="0"/>
              <a:t>Erfahrungskiste erarbeitet von der Didaktik der Chemie, Universität Bayreuth, nach einer Idee von</a:t>
            </a:r>
            <a:br>
              <a:rPr lang="de-DE" dirty="0" smtClean="0"/>
            </a:br>
            <a:r>
              <a:rPr lang="de-DE" dirty="0" smtClean="0"/>
              <a:t>Ilona Schnellbach.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89024648"/>
              </p:ext>
            </p:extLst>
          </p:nvPr>
        </p:nvGraphicFramePr>
        <p:xfrm>
          <a:off x="477672" y="368300"/>
          <a:ext cx="8993874" cy="49225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</a:t>
                      </a:r>
                      <a:fld id="{14EDA8F8-F8BC-4BA8-AAEA-070275FE8C20}" type="slidenum">
                        <a:rPr lang="de-DE" sz="1800" b="0" smtClean="0">
                          <a:solidFill>
                            <a:schemeClr val="tx1"/>
                          </a:solidFill>
                        </a:rPr>
                        <a:t>2</a:t>
                      </a:fld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latin typeface="Arial" charset="0"/>
                          <a:cs typeface="Arial" charset="0"/>
                        </a:rPr>
                        <a:t>Diese Einheit kann in der Jahrgangsstufe 9 des naturwissenschaftlich-technologischen Gymnasiums durchgeführt werden. 9.3 Molekülstruktur und Stoffeigenschaften: Eigenschaften und Bedeutung des Wassers: Dichteanomalie.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30*19*14cm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Proxxon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24,3*14,6*1cm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</a:t>
                      </a: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 Becherglas 50mL hohe Form</a:t>
                      </a:r>
                    </a:p>
                    <a:p>
                      <a:pPr marL="185738" marR="0" indent="-185738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 Becherglas 50mL hohe Form mit ca. 20mL Wachs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Folienstift, wasserfest, schwarz, M.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Einige ca. 2cm lange Weihnachtskerzenstücke oder einige Viertel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Teelichter</a:t>
                      </a: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endParaRPr lang="de-DE" sz="14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Externe Materialien: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Gas- oder Kartuschen-Brenner, Gasanzünder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err="1" smtClean="0">
                          <a:solidFill>
                            <a:schemeClr val="tx2"/>
                          </a:solidFill>
                        </a:rPr>
                        <a:t>Dreibein</a:t>
                      </a:r>
                      <a:r>
                        <a:rPr lang="de-DE" sz="1400" smtClean="0">
                          <a:solidFill>
                            <a:schemeClr val="tx2"/>
                          </a:solidFill>
                        </a:rPr>
                        <a:t>,</a:t>
                      </a:r>
                      <a:r>
                        <a:rPr lang="de-DE" sz="1400" baseline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de-DE" sz="1400" baseline="0" smtClean="0">
                          <a:solidFill>
                            <a:schemeClr val="tx2"/>
                          </a:solidFill>
                        </a:rPr>
                        <a:t>Keramik-Drahtnetz</a:t>
                      </a:r>
                      <a:endParaRPr lang="de-DE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1 Eiswürfel, ggf. mit Hammer im Tuch etwas zerkleinern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Tiegelzange</a:t>
                      </a:r>
                      <a:endParaRPr lang="de-DE" sz="1400" dirty="0">
                        <a:solidFill>
                          <a:schemeClr val="tx2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??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</a:t>
                      </a:r>
                      <a:r>
                        <a:rPr lang="de-DE" sz="1400" b="0" dirty="0" smtClean="0">
                          <a:solidFill>
                            <a:schemeClr val="accent2"/>
                          </a:solidFill>
                        </a:rPr>
                        <a:t>???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A4-Papier (210 x 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</vt:lpstr>
      <vt:lpstr>Lehrerinformation (Anomalie des Wassers) Stand 06.12.2022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Walter Wagner</cp:lastModifiedBy>
  <cp:revision>43</cp:revision>
  <dcterms:created xsi:type="dcterms:W3CDTF">2016-04-26T06:40:50Z</dcterms:created>
  <dcterms:modified xsi:type="dcterms:W3CDTF">2022-12-06T14:19:02Z</dcterms:modified>
</cp:coreProperties>
</file>