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159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7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  <a:srgbClr val="CCECFF"/>
    <a:srgbClr val="0000FF"/>
    <a:srgbClr val="009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6412" autoAdjust="0"/>
  </p:normalViewPr>
  <p:slideViewPr>
    <p:cSldViewPr snapToGrid="0" snapToObjects="1">
      <p:cViewPr varScale="1">
        <p:scale>
          <a:sx n="118" d="100"/>
          <a:sy n="118" d="100"/>
        </p:scale>
        <p:origin x="102" y="198"/>
      </p:cViewPr>
      <p:guideLst>
        <p:guide orient="horz" pos="3181"/>
        <p:guide pos="3120"/>
        <p:guide pos="5159"/>
        <p:guide orient="horz" pos="1253"/>
        <p:guide pos="7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C1A9-01C7-4140-886B-06D3DC0A0959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CE30-A604-43D3-9DAB-D549BE703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5131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7C94-35BA-431B-A47F-F5F8968737B5}" type="datetimeFigureOut">
              <a:rPr lang="de-DE" smtClean="0"/>
              <a:pPr/>
              <a:t>06.12.2022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09339-7135-4ABF-89CF-301AE8C00C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636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Kistenaufdruck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6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7BC8-44C2-427E-A5C2-8FC1E955F50F}" type="datetime1">
              <a:rPr lang="de-DE" smtClean="0"/>
              <a:pPr/>
              <a:t>06.12.2022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6" name="Rechteck 5"/>
          <p:cNvSpPr/>
          <p:nvPr userDrawn="1"/>
        </p:nvSpPr>
        <p:spPr>
          <a:xfrm>
            <a:off x="1462166" y="1988118"/>
            <a:ext cx="2520000" cy="22320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de-DE" sz="1600" dirty="0" smtClean="0"/>
          </a:p>
        </p:txBody>
      </p:sp>
      <p:sp>
        <p:nvSpPr>
          <p:cNvPr id="7" name="Rechteck 6"/>
          <p:cNvSpPr/>
          <p:nvPr userDrawn="1"/>
        </p:nvSpPr>
        <p:spPr>
          <a:xfrm>
            <a:off x="1462166" y="4215785"/>
            <a:ext cx="2520000" cy="82856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5418656" y="1988118"/>
            <a:ext cx="2520000" cy="30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4625" indent="-174625">
              <a:buFont typeface="Arial" panose="020B0604020202020204" pitchFamily="34" charset="0"/>
              <a:buChar char="•"/>
            </a:pP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22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06.12.2022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77"/>
            <a:ext cx="9906000" cy="677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5" y="21771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7753" y="678637"/>
            <a:ext cx="1190491" cy="283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2F7BC8-44C2-427E-A5C2-8FC1E955F50F}" type="datetime1">
              <a:rPr lang="de-DE" smtClean="0"/>
              <a:pPr/>
              <a:t>06.12.2022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8" r:id="rId2"/>
    <p:sldLayoutId id="2147483699" r:id="rId3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hteck 93"/>
          <p:cNvSpPr/>
          <p:nvPr/>
        </p:nvSpPr>
        <p:spPr>
          <a:xfrm>
            <a:off x="5418656" y="1988118"/>
            <a:ext cx="2520000" cy="30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Bechergläser </a:t>
            </a:r>
            <a:r>
              <a:rPr lang="de-DE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50mL</a:t>
            </a:r>
            <a:endParaRPr lang="de-DE" sz="14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schwarzer Folienstift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100g </a:t>
            </a:r>
            <a:r>
              <a:rPr lang="de-DE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Wachs in einer Dose</a:t>
            </a:r>
            <a:endParaRPr lang="de-DE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Kistenaufdruck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06.12.2022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</a:t>
            </a:r>
            <a:r>
              <a:rPr lang="de-DE" b="1" dirty="0" smtClean="0">
                <a:solidFill>
                  <a:srgbClr val="FF0000"/>
                </a:solidFill>
              </a:rPr>
              <a:t>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4" name="Rechteck 3"/>
          <p:cNvSpPr/>
          <p:nvPr/>
        </p:nvSpPr>
        <p:spPr>
          <a:xfrm>
            <a:off x="1462166" y="1988118"/>
            <a:ext cx="2520000" cy="22320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600" dirty="0" smtClean="0"/>
              <a:t>Anomalie des Wassers</a:t>
            </a:r>
          </a:p>
          <a:p>
            <a:pPr algn="ctr"/>
            <a:endParaRPr lang="de-DE" sz="1600" dirty="0"/>
          </a:p>
          <a:p>
            <a:pPr algn="ctr"/>
            <a:endParaRPr lang="de-DE" sz="1600" dirty="0" smtClean="0"/>
          </a:p>
          <a:p>
            <a:pPr algn="ctr"/>
            <a:endParaRPr lang="de-DE" sz="1600" dirty="0"/>
          </a:p>
          <a:p>
            <a:pPr algn="ctr"/>
            <a:endParaRPr lang="de-DE" sz="1600" dirty="0" smtClean="0"/>
          </a:p>
          <a:p>
            <a:pPr algn="ctr"/>
            <a:endParaRPr lang="de-DE" sz="1600" dirty="0"/>
          </a:p>
          <a:p>
            <a:pPr algn="ctr"/>
            <a:endParaRPr lang="de-DE" sz="1600" dirty="0" smtClean="0"/>
          </a:p>
          <a:p>
            <a:pPr algn="ctr"/>
            <a:r>
              <a:rPr lang="de-DE" sz="1600" dirty="0" smtClean="0"/>
              <a:t>Warum die Titanic sank.</a:t>
            </a:r>
          </a:p>
        </p:txBody>
      </p:sp>
      <p:sp>
        <p:nvSpPr>
          <p:cNvPr id="5" name="Rechteck 4"/>
          <p:cNvSpPr/>
          <p:nvPr/>
        </p:nvSpPr>
        <p:spPr>
          <a:xfrm>
            <a:off x="1462166" y="4215785"/>
            <a:ext cx="2520000" cy="82856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3642" y="2386344"/>
            <a:ext cx="1093994" cy="13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4977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</Words>
  <Application>Microsoft Office PowerPoint</Application>
  <PresentationFormat>A4-Papier (210 x 297 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Kistenaufdruck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Mai</dc:creator>
  <cp:lastModifiedBy>Walter Wagner</cp:lastModifiedBy>
  <cp:revision>96</cp:revision>
  <cp:lastPrinted>2016-04-06T05:22:38Z</cp:lastPrinted>
  <dcterms:created xsi:type="dcterms:W3CDTF">2015-03-10T13:14:09Z</dcterms:created>
  <dcterms:modified xsi:type="dcterms:W3CDTF">2022-12-06T14:20:52Z</dcterms:modified>
</cp:coreProperties>
</file>