
<file path=[Content_Types].xml><?xml version="1.0" encoding="utf-8"?>
<Types xmlns="http://schemas.openxmlformats.org/package/2006/content-types"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2" r:id="rId1"/>
  </p:sldMasterIdLst>
  <p:notesMasterIdLst>
    <p:notesMasterId r:id="rId3"/>
  </p:notesMasterIdLst>
  <p:handoutMasterIdLst>
    <p:handoutMasterId r:id="rId4"/>
  </p:handoutMasterIdLst>
  <p:sldIdLst>
    <p:sldId id="262" r:id="rId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81" userDrawn="1">
          <p15:clr>
            <a:srgbClr val="A4A3A4"/>
          </p15:clr>
        </p15:guide>
        <p15:guide id="2" pos="3120" userDrawn="1">
          <p15:clr>
            <a:srgbClr val="A4A3A4"/>
          </p15:clr>
        </p15:guide>
        <p15:guide id="3" pos="5159" userDrawn="1">
          <p15:clr>
            <a:srgbClr val="A4A3A4"/>
          </p15:clr>
        </p15:guide>
        <p15:guide id="4" orient="horz" pos="1253" userDrawn="1">
          <p15:clr>
            <a:srgbClr val="A4A3A4"/>
          </p15:clr>
        </p15:guide>
        <p15:guide id="5" pos="737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99FF"/>
    <a:srgbClr val="99CCFF"/>
    <a:srgbClr val="CCECFF"/>
    <a:srgbClr val="0000FF"/>
    <a:srgbClr val="0096FF"/>
    <a:srgbClr val="00CC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74" autoAdjust="0"/>
    <p:restoredTop sz="96412" autoAdjust="0"/>
  </p:normalViewPr>
  <p:slideViewPr>
    <p:cSldViewPr snapToGrid="0" snapToObjects="1">
      <p:cViewPr varScale="1">
        <p:scale>
          <a:sx n="118" d="100"/>
          <a:sy n="118" d="100"/>
        </p:scale>
        <p:origin x="102" y="198"/>
      </p:cViewPr>
      <p:guideLst>
        <p:guide orient="horz" pos="3181"/>
        <p:guide pos="3120"/>
        <p:guide pos="5159"/>
        <p:guide orient="horz" pos="1253"/>
        <p:guide pos="737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 snapToObjects="1" showGuides="1">
      <p:cViewPr varScale="1">
        <p:scale>
          <a:sx n="79" d="100"/>
          <a:sy n="79" d="100"/>
        </p:scale>
        <p:origin x="2886" y="6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quarter" idx="1"/>
          </p:nvPr>
        </p:nvSpPr>
        <p:spPr>
          <a:xfrm>
            <a:off x="3849688" y="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CB1C1A9-01C7-4140-886B-06D3DC0A0959}" type="datetimeFigureOut">
              <a:rPr lang="de-DE" smtClean="0"/>
              <a:t>06.12.2022</a:t>
            </a:fld>
            <a:endParaRPr lang="de-DE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2"/>
          </p:nvPr>
        </p:nvSpPr>
        <p:spPr>
          <a:xfrm>
            <a:off x="0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3"/>
          </p:nvPr>
        </p:nvSpPr>
        <p:spPr>
          <a:xfrm>
            <a:off x="3849688" y="9429750"/>
            <a:ext cx="2946400" cy="4968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4381CE30-A604-43D3-9DAB-D549BE703D63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61513117"/>
      </p:ext>
    </p:extLst>
  </p:cSld>
  <p:clrMap bg1="lt1" tx1="dk1" bg2="lt2" tx2="dk2" accent1="accent1" accent2="accent2" accent3="accent3" accent4="accent4" accent5="accent5" accent6="accent6" hlink="hlink" folHlink="folHlink"/>
  <p:hf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de-DE" smtClean="0"/>
              <a:t>Kistenaufdruck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82737C94-35BA-431B-A47F-F5F8968737B5}" type="datetimeFigureOut">
              <a:rPr lang="de-DE" smtClean="0"/>
              <a:pPr/>
              <a:t>06.12.2022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711200" y="744538"/>
            <a:ext cx="5375275" cy="3722687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79768" y="4715153"/>
            <a:ext cx="5438140" cy="446698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DE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50443" y="9428583"/>
            <a:ext cx="2945659" cy="496332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A2009339-7135-4ABF-89CF-301AE8C00CD6}" type="slidenum">
              <a:rPr lang="de-DE" smtClean="0"/>
              <a:pPr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786063613"/>
      </p:ext>
    </p:extLst>
  </p:cSld>
  <p:clrMap bg1="lt1" tx1="dk1" bg2="lt2" tx2="dk2" accent1="accent1" accent2="accent2" accent3="accent3" accent4="accent4" accent5="accent5" accent6="accent6" hlink="hlink" folHlink="folHlink"/>
  <p:hf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>
          <a:xfrm>
            <a:off x="711200" y="744538"/>
            <a:ext cx="5375275" cy="3722687"/>
          </a:xfrm>
        </p:spPr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2009339-7135-4ABF-89CF-301AE8C00CD6}" type="slidenum">
              <a:rPr lang="de-DE" smtClean="0"/>
              <a:pPr/>
              <a:t>1</a:t>
            </a:fld>
            <a:endParaRPr lang="de-DE"/>
          </a:p>
        </p:txBody>
      </p:sp>
      <p:sp>
        <p:nvSpPr>
          <p:cNvPr id="5" name="Kopfzeilenplatzhalter 4"/>
          <p:cNvSpPr>
            <a:spLocks noGrp="1"/>
          </p:cNvSpPr>
          <p:nvPr>
            <p:ph type="hdr" sz="quarter" idx="11"/>
          </p:nvPr>
        </p:nvSpPr>
        <p:spPr/>
        <p:txBody>
          <a:bodyPr/>
          <a:lstStyle/>
          <a:p>
            <a:r>
              <a:rPr lang="de-DE" smtClean="0"/>
              <a:t>Kistenaufdruck</a:t>
            </a:r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15586555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enutzerdefinierte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82F7BC8-44C2-427E-A5C2-8FC1E955F50F}" type="datetime1">
              <a:rPr lang="de-DE" smtClean="0"/>
              <a:pPr/>
              <a:t>06.12.2022</a:t>
            </a:fld>
            <a:endParaRPr lang="de-DE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  <p:sp>
        <p:nvSpPr>
          <p:cNvPr id="6" name="Rechteck 5"/>
          <p:cNvSpPr/>
          <p:nvPr userDrawn="1"/>
        </p:nvSpPr>
        <p:spPr>
          <a:xfrm>
            <a:off x="1462166" y="1988118"/>
            <a:ext cx="2520000" cy="2232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endParaRPr lang="de-DE" sz="1600" dirty="0" smtClean="0"/>
          </a:p>
        </p:txBody>
      </p:sp>
      <p:sp>
        <p:nvSpPr>
          <p:cNvPr id="7" name="Rechteck 6"/>
          <p:cNvSpPr/>
          <p:nvPr userDrawn="1"/>
        </p:nvSpPr>
        <p:spPr>
          <a:xfrm>
            <a:off x="1462166" y="4215785"/>
            <a:ext cx="2520000" cy="82856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/>
          <p:cNvSpPr/>
          <p:nvPr userDrawn="1"/>
        </p:nvSpPr>
        <p:spPr>
          <a:xfrm>
            <a:off x="5418656" y="1988118"/>
            <a:ext cx="2520000" cy="30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4625" indent="-174625">
              <a:buFont typeface="Arial" panose="020B0604020202020204" pitchFamily="34" charset="0"/>
              <a:buChar char="•"/>
            </a:pPr>
            <a:endParaRPr lang="de-DE" sz="14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322271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10E4CDA-E1A3-479D-93B8-08306DF38C79}" type="datetime1">
              <a:rPr lang="de-DE" smtClean="0"/>
              <a:t>06.12.2022</a:t>
            </a:fld>
            <a:endParaRPr lang="de-DE"/>
          </a:p>
        </p:txBody>
      </p:sp>
      <p:sp>
        <p:nvSpPr>
          <p:cNvPr id="4" name="Textplatzhalter 4"/>
          <p:cNvSpPr>
            <a:spLocks noGrp="1"/>
          </p:cNvSpPr>
          <p:nvPr>
            <p:ph type="body" sz="quarter" idx="11"/>
          </p:nvPr>
        </p:nvSpPr>
        <p:spPr>
          <a:xfrm>
            <a:off x="295275" y="962025"/>
            <a:ext cx="9305925" cy="611188"/>
          </a:xfrm>
        </p:spPr>
        <p:txBody>
          <a:bodyPr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None/>
              <a:defRPr sz="1400"/>
            </a:lvl1pPr>
            <a:lvl2pPr marL="0" indent="0">
              <a:buNone/>
              <a:defRPr/>
            </a:lvl2pPr>
            <a:lvl3pPr marL="0" indent="0">
              <a:buNone/>
              <a:defRPr/>
            </a:lvl3pPr>
            <a:lvl4pPr marL="0" indent="0">
              <a:buNone/>
              <a:defRPr/>
            </a:lvl4pPr>
            <a:lvl5pPr marL="0" indent="0">
              <a:buNone/>
              <a:defRPr/>
            </a:lvl5pPr>
          </a:lstStyle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90927297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0070806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0" y="1177"/>
            <a:ext cx="9906000" cy="677460"/>
          </a:xfrm>
          <a:prstGeom prst="rect">
            <a:avLst/>
          </a:prstGeom>
          <a:solidFill>
            <a:schemeClr val="bg1">
              <a:lumMod val="85000"/>
            </a:schemeClr>
          </a:solidFill>
          <a:ln>
            <a:solidFill>
              <a:schemeClr val="bg1">
                <a:lumMod val="85000"/>
              </a:schemeClr>
            </a:solidFill>
          </a:ln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de-DE" dirty="0" smtClean="0"/>
              <a:t>Titelmasterformat durch Klicken bearbeiten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5" y="2177133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Formatvorlagen des Textmasters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357753" y="678637"/>
            <a:ext cx="1190491" cy="28373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fld id="{082F7BC8-44C2-427E-A5C2-8FC1E955F50F}" type="datetime1">
              <a:rPr lang="de-DE" smtClean="0"/>
              <a:pPr/>
              <a:t>06.12.2022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210257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  <p:sldLayoutId id="2147483698" r:id="rId2"/>
    <p:sldLayoutId id="2147483699" r:id="rId3"/>
  </p:sldLayoutIdLst>
  <p:hf sldNum="0" hdr="0" ftr="0"/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2400" kern="1200">
          <a:solidFill>
            <a:schemeClr val="tx1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>
        <p15:guide id="1" pos="3120" userDrawn="1">
          <p15:clr>
            <a:srgbClr val="F26B43"/>
          </p15:clr>
        </p15:guide>
        <p15:guide id="2" orient="horz" pos="2160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wm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4" name="Rechteck 93"/>
          <p:cNvSpPr/>
          <p:nvPr/>
        </p:nvSpPr>
        <p:spPr>
          <a:xfrm>
            <a:off x="5418656" y="1988118"/>
            <a:ext cx="2520000" cy="3060000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2 Bechergläser </a:t>
            </a:r>
            <a:r>
              <a:rPr lang="de-DE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50mL</a:t>
            </a:r>
            <a:endParaRPr lang="de-DE" sz="1400" dirty="0" smtClean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 schwarzer Folienstift</a:t>
            </a:r>
          </a:p>
          <a:p>
            <a:pPr marL="174625" indent="-174625">
              <a:buFont typeface="Arial" panose="020B0604020202020204" pitchFamily="34" charset="0"/>
              <a:buChar char="•"/>
            </a:pPr>
            <a:r>
              <a:rPr lang="de-DE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100g </a:t>
            </a:r>
            <a:r>
              <a:rPr lang="de-DE" sz="1400" dirty="0" smtClean="0">
                <a:solidFill>
                  <a:schemeClr val="accent2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Wachs in einer Dose</a:t>
            </a:r>
            <a:endParaRPr lang="de-DE" sz="1400" dirty="0">
              <a:solidFill>
                <a:schemeClr val="accent2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Titel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de-DE" dirty="0" smtClean="0"/>
              <a:t>Kistenaufdruck</a:t>
            </a:r>
            <a:endParaRPr lang="de-DE" dirty="0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D44268F-0A53-40A7-A5FB-6D36A8C8CA79}" type="datetime1">
              <a:rPr lang="de-DE" smtClean="0"/>
              <a:t>06.12.2022</a:t>
            </a:fld>
            <a:endParaRPr lang="de-DE"/>
          </a:p>
        </p:txBody>
      </p:sp>
      <p:sp>
        <p:nvSpPr>
          <p:cNvPr id="2" name="Textplatzhalter 1"/>
          <p:cNvSpPr>
            <a:spLocks noGrp="1"/>
          </p:cNvSpPr>
          <p:nvPr>
            <p:ph type="body" sz="quarter" idx="11"/>
          </p:nvPr>
        </p:nvSpPr>
        <p:spPr/>
        <p:txBody>
          <a:bodyPr/>
          <a:lstStyle/>
          <a:p>
            <a:r>
              <a:rPr lang="de-DE" b="1" dirty="0">
                <a:solidFill>
                  <a:srgbClr val="FF0000"/>
                </a:solidFill>
              </a:rPr>
              <a:t>Größe der Rechtecke nicht ändern, passen genau auf die Vorderseite der </a:t>
            </a:r>
            <a:r>
              <a:rPr lang="de-DE" b="1" dirty="0" smtClean="0">
                <a:solidFill>
                  <a:srgbClr val="FF0000"/>
                </a:solidFill>
              </a:rPr>
              <a:t>Kiste</a:t>
            </a:r>
            <a:r>
              <a:rPr lang="de-DE" dirty="0"/>
              <a:t/>
            </a:r>
            <a:br>
              <a:rPr lang="de-DE" dirty="0"/>
            </a:br>
            <a:r>
              <a:rPr lang="de-DE" dirty="0"/>
              <a:t>Diese Folie ausdrucken und mit selbstklebender Folie auf den kurzen Seiten der Kiste aufkleben.</a:t>
            </a:r>
          </a:p>
        </p:txBody>
      </p:sp>
      <p:sp>
        <p:nvSpPr>
          <p:cNvPr id="4" name="Rechteck 3"/>
          <p:cNvSpPr/>
          <p:nvPr/>
        </p:nvSpPr>
        <p:spPr>
          <a:xfrm>
            <a:off x="1462166" y="1988118"/>
            <a:ext cx="2520000" cy="2232000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t"/>
          <a:lstStyle/>
          <a:p>
            <a:pPr algn="ctr"/>
            <a:r>
              <a:rPr lang="de-DE" sz="1600" dirty="0" smtClean="0"/>
              <a:t>Anomalie des Wassers</a:t>
            </a:r>
          </a:p>
          <a:p>
            <a:pPr algn="ctr"/>
            <a:endParaRPr lang="de-DE" sz="1600" dirty="0"/>
          </a:p>
          <a:p>
            <a:pPr algn="ctr"/>
            <a:endParaRPr lang="de-DE" sz="1600" dirty="0" smtClean="0"/>
          </a:p>
          <a:p>
            <a:pPr algn="ctr"/>
            <a:endParaRPr lang="de-DE" sz="1600" dirty="0"/>
          </a:p>
          <a:p>
            <a:pPr algn="ctr"/>
            <a:endParaRPr lang="de-DE" sz="1600" dirty="0" smtClean="0"/>
          </a:p>
          <a:p>
            <a:pPr algn="ctr"/>
            <a:endParaRPr lang="de-DE" sz="1600" dirty="0"/>
          </a:p>
          <a:p>
            <a:pPr algn="ctr"/>
            <a:endParaRPr lang="de-DE" sz="1600" dirty="0" smtClean="0"/>
          </a:p>
          <a:p>
            <a:pPr algn="ctr"/>
            <a:r>
              <a:rPr lang="de-DE" sz="1600" dirty="0" smtClean="0"/>
              <a:t>Warum die Titanic sank.</a:t>
            </a:r>
          </a:p>
        </p:txBody>
      </p:sp>
      <p:sp>
        <p:nvSpPr>
          <p:cNvPr id="5" name="Rechteck 4"/>
          <p:cNvSpPr/>
          <p:nvPr/>
        </p:nvSpPr>
        <p:spPr>
          <a:xfrm>
            <a:off x="1462166" y="4215785"/>
            <a:ext cx="2520000" cy="828569"/>
          </a:xfrm>
          <a:prstGeom prst="rect">
            <a:avLst/>
          </a:prstGeom>
          <a:ln w="12700">
            <a:solidFill>
              <a:schemeClr val="tx1"/>
            </a:solidFill>
          </a:ln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73642" y="2386344"/>
            <a:ext cx="1093994" cy="13098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3049779"/>
      </p:ext>
    </p:extLst>
  </p:cSld>
  <p:clrMapOvr>
    <a:masterClrMapping/>
  </p:clrMapOvr>
</p:sld>
</file>

<file path=ppt/theme/theme1.xml><?xml version="1.0" encoding="utf-8"?>
<a:theme xmlns:a="http://schemas.openxmlformats.org/drawingml/2006/main" name="Larissa">
  <a:themeElements>
    <a:clrScheme name="Regina">
      <a:dk1>
        <a:srgbClr val="000000"/>
      </a:dk1>
      <a:lt1>
        <a:srgbClr val="FFFFFF"/>
      </a:lt1>
      <a:dk2>
        <a:srgbClr val="0000FF"/>
      </a:dk2>
      <a:lt2>
        <a:srgbClr val="00FF00"/>
      </a:lt2>
      <a:accent1>
        <a:srgbClr val="FF0000"/>
      </a:accent1>
      <a:accent2>
        <a:srgbClr val="FF00FF"/>
      </a:accent2>
      <a:accent3>
        <a:srgbClr val="9966FF"/>
      </a:accent3>
      <a:accent4>
        <a:srgbClr val="00FFFF"/>
      </a:accent4>
      <a:accent5>
        <a:srgbClr val="FFFF00"/>
      </a:accent5>
      <a:accent6>
        <a:srgbClr val="A50021"/>
      </a:accent6>
      <a:hlink>
        <a:srgbClr val="0000FF"/>
      </a:hlink>
      <a:folHlink>
        <a:srgbClr val="00CC66"/>
      </a:folHlink>
    </a:clrScheme>
    <a:fontScheme name="Regin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Lariss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36</Words>
  <Application>Microsoft Office PowerPoint</Application>
  <PresentationFormat>A4-Papier (210 x 297 mm)</PresentationFormat>
  <Paragraphs>16</Paragraphs>
  <Slides>1</Slides>
  <Notes>1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2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4" baseType="lpstr">
      <vt:lpstr>Arial</vt:lpstr>
      <vt:lpstr>Calibri</vt:lpstr>
      <vt:lpstr>Larissa</vt:lpstr>
      <vt:lpstr>Kistenaufdruck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PowerPoint-Präsentation</dc:title>
  <dc:creator>Florian Mai</dc:creator>
  <cp:lastModifiedBy>Walter Wagner</cp:lastModifiedBy>
  <cp:revision>96</cp:revision>
  <cp:lastPrinted>2016-04-06T05:22:38Z</cp:lastPrinted>
  <dcterms:created xsi:type="dcterms:W3CDTF">2015-03-10T13:14:09Z</dcterms:created>
  <dcterms:modified xsi:type="dcterms:W3CDTF">2022-12-06T14:20:52Z</dcterms:modified>
</cp:coreProperties>
</file>