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0" r:id="rId2"/>
    <p:sldId id="262" r:id="rId3"/>
    <p:sldId id="263" r:id="rId4"/>
    <p:sldId id="276" r:id="rId5"/>
    <p:sldId id="264" r:id="rId6"/>
  </p:sldIdLst>
  <p:sldSz cx="9906000" cy="6858000" type="A4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90" y="76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888" y="96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43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64" y="0"/>
            <a:ext cx="2946443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E9BD3-BC7A-4CB6-BD58-9B09BB2D6DCD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28663"/>
            <a:ext cx="2946443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64" y="9428663"/>
            <a:ext cx="2946443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BE63E-5631-44F3-BECA-C4F7C2877C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1595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43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64" y="0"/>
            <a:ext cx="2946443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FD5FE-3126-4CD8-964E-197809EE7914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51" y="4777606"/>
            <a:ext cx="5438140" cy="390820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663"/>
            <a:ext cx="2946443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64" y="9428663"/>
            <a:ext cx="2946443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3F6C1-15F9-46D4-97CA-6D6655135E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7654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6D8BA-25E0-4E99-BC37-E361BF7E25C5}" type="datetime1">
              <a:rPr lang="de-DE" smtClean="0"/>
              <a:t>09.11.2016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236539" y="692696"/>
            <a:ext cx="9432925" cy="50323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20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380401" y="428408"/>
            <a:ext cx="1159272" cy="264288"/>
          </a:xfrm>
        </p:spPr>
        <p:txBody>
          <a:bodyPr/>
          <a:lstStyle/>
          <a:p>
            <a:fld id="{FF8998C7-B111-45E0-9583-973AAB48C84C}" type="datetime1">
              <a:rPr lang="de-DE" smtClean="0"/>
              <a:t>09.11.2016</a:t>
            </a:fld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640036" y="1269340"/>
            <a:ext cx="8640000" cy="522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de-DE" sz="1662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243575" y="729518"/>
            <a:ext cx="9432925" cy="50323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20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647267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341" userDrawn="1">
          <p15:clr>
            <a:srgbClr val="FBAE40"/>
          </p15:clr>
        </p15:guide>
        <p15:guide id="2" orient="horz" pos="754" userDrawn="1">
          <p15:clr>
            <a:srgbClr val="FBAE40"/>
          </p15:clr>
        </p15:guide>
        <p15:guide id="3" orient="horz" pos="39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380401" y="428408"/>
            <a:ext cx="1159272" cy="264288"/>
          </a:xfrm>
        </p:spPr>
        <p:txBody>
          <a:bodyPr/>
          <a:lstStyle/>
          <a:p>
            <a:fld id="{FF8998C7-B111-45E0-9583-973AAB48C84C}" type="datetime1">
              <a:rPr lang="de-DE" smtClean="0"/>
              <a:t>09.11.2016</a:t>
            </a:fld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640036" y="1305344"/>
            <a:ext cx="8640000" cy="5220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de-DE" sz="1662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243575" y="729518"/>
            <a:ext cx="9432925" cy="50323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20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3187381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341">
          <p15:clr>
            <a:srgbClr val="FBAE40"/>
          </p15:clr>
        </p15:guide>
        <p15:guide id="2" orient="horz" pos="754">
          <p15:clr>
            <a:srgbClr val="FBAE40"/>
          </p15:clr>
        </p15:guide>
        <p15:guide id="3" orient="horz" pos="392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380401" y="428408"/>
            <a:ext cx="1159272" cy="264288"/>
          </a:xfrm>
        </p:spPr>
        <p:txBody>
          <a:bodyPr/>
          <a:lstStyle/>
          <a:p>
            <a:fld id="{D9B1F94E-5C83-4F55-8289-36E76BD2736B}" type="datetime1">
              <a:rPr lang="de-DE" smtClean="0"/>
              <a:t>09.11.2016</a:t>
            </a:fld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640036" y="1341348"/>
            <a:ext cx="8640000" cy="522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de-DE" sz="1662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243575" y="765522"/>
            <a:ext cx="9432925" cy="50323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20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5316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341" userDrawn="1">
          <p15:clr>
            <a:srgbClr val="FBAE40"/>
          </p15:clr>
        </p15:guide>
        <p15:guide id="2" orient="horz" pos="754" userDrawn="1">
          <p15:clr>
            <a:srgbClr val="FBAE40"/>
          </p15:clr>
        </p15:guide>
        <p15:guide id="3" orient="horz" pos="392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3960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4508" y="692696"/>
            <a:ext cx="8874512" cy="56523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387013" y="419700"/>
            <a:ext cx="1159272" cy="2642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9379BED-30C7-4D51-B493-6B938694714B}" type="datetime1">
              <a:rPr lang="de-DE" smtClean="0"/>
              <a:pPr/>
              <a:t>09.11.2016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63" r:id="rId3"/>
    <p:sldLayoutId id="2147483662" r:id="rId4"/>
  </p:sldLayoutIdLst>
  <p:hf sldNum="0" hdr="0" ftr="0"/>
  <p:txStyles>
    <p:titleStyle>
      <a:lvl1pPr algn="ctr" defTabSz="844083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844083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0" indent="0" algn="l" defTabSz="844083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0" indent="0" algn="l" defTabSz="844083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0" indent="0" algn="l" defTabSz="844083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0" indent="0" algn="l" defTabSz="844083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/>
              <a:t>Umriss Styropor- und </a:t>
            </a:r>
            <a:r>
              <a:rPr lang="de-DE" dirty="0" smtClean="0"/>
              <a:t>Styrodur-Platte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1DE43-F8EB-4E2C-A3CC-5A70DABA5C81}" type="datetime1">
              <a:rPr lang="de-DE" smtClean="0"/>
              <a:t>09.11.2016</a:t>
            </a:fld>
            <a:endParaRPr lang="de-DE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de-DE" dirty="0"/>
              <a:t>Diese Folie ausdrucken, laminieren, das Rechteck ausschneiden und den Umriss auf die Platten (Styropor und Styrodur) übertragen. Dann ausschneiden.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220226" y="2816932"/>
            <a:ext cx="3496970" cy="603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2" dirty="0" smtClean="0"/>
              <a:t>Styropor-Platte: </a:t>
            </a:r>
            <a:r>
              <a:rPr lang="de-DE" sz="1662" dirty="0"/>
              <a:t>240*145*15 mm</a:t>
            </a:r>
          </a:p>
          <a:p>
            <a:pPr algn="ctr"/>
            <a:r>
              <a:rPr lang="de-DE" sz="1662" dirty="0">
                <a:solidFill>
                  <a:schemeClr val="accent4">
                    <a:lumMod val="75000"/>
                  </a:schemeClr>
                </a:solidFill>
              </a:rPr>
              <a:t>Styrodur-Platte</a:t>
            </a:r>
            <a:r>
              <a:rPr lang="de-DE" sz="1662" dirty="0" smtClean="0"/>
              <a:t>: </a:t>
            </a:r>
            <a:r>
              <a:rPr lang="de-DE" sz="1662" dirty="0"/>
              <a:t>240*145*20 mm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/>
              <a:t>Schablonen für die Löcher in der </a:t>
            </a:r>
            <a:r>
              <a:rPr lang="de-DE" dirty="0" smtClean="0"/>
              <a:t>Styrodur-Platte</a:t>
            </a:r>
            <a:endParaRPr lang="de-DE" sz="1108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47F39-487B-4FE5-9FB8-C9AA3AA829EF}" type="datetime1">
              <a:rPr lang="de-DE" smtClean="0"/>
              <a:t>09.11.2016</a:t>
            </a:fld>
            <a:endParaRPr lang="de-DE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Diese Folie ausdrucken, ggf. laminieren und die Rechtecke ausschneiden. Die einzelnen Formen sind die Schablonen zum Auftragen auf die Styrodur-Platte (siehe nachfolgende Folie) und anschließend mit dem Styropor-Schneider ausschneiden.</a:t>
            </a:r>
          </a:p>
          <a:p>
            <a:r>
              <a:rPr lang="de-DE" dirty="0"/>
              <a:t>TIPP: Am besten gelingt es, indem man die Schablonen mit Reißzwecken befestigt und mit Bleistift nachzeichnet.</a:t>
            </a:r>
          </a:p>
          <a:p>
            <a:r>
              <a:rPr lang="de-DE" dirty="0"/>
              <a:t>WICHTIG: Die einzelnen Farben beachten. </a:t>
            </a:r>
          </a:p>
          <a:p>
            <a:pPr marL="158265" indent="-158265">
              <a:buFont typeface="Arial" panose="020B0604020202020204" pitchFamily="34" charset="0"/>
              <a:buChar char="•"/>
            </a:pPr>
            <a:r>
              <a:rPr lang="de-DE" b="1" dirty="0" smtClean="0"/>
              <a:t>Die Quader der farbig markierten Rechtecke aufheben.</a:t>
            </a:r>
            <a:r>
              <a:rPr lang="de-DE" b="1" cap="all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smtClean="0"/>
              <a:t>Erklärungen </a:t>
            </a:r>
            <a:r>
              <a:rPr lang="de-DE" dirty="0"/>
              <a:t>erfolgen auf den nächsten </a:t>
            </a:r>
            <a:r>
              <a:rPr lang="de-DE" dirty="0" smtClean="0"/>
              <a:t>Folien. </a:t>
            </a:r>
          </a:p>
          <a:p>
            <a:pPr marL="158265" lvl="0" indent="-158265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000000"/>
                </a:solidFill>
              </a:rPr>
              <a:t>Weiße</a:t>
            </a:r>
            <a:r>
              <a:rPr lang="de-DE" b="1" cap="all" dirty="0">
                <a:solidFill>
                  <a:srgbClr val="000000"/>
                </a:solidFill>
              </a:rPr>
              <a:t> </a:t>
            </a:r>
            <a:r>
              <a:rPr lang="de-DE" dirty="0">
                <a:solidFill>
                  <a:srgbClr val="000000"/>
                </a:solidFill>
              </a:rPr>
              <a:t>Quader werden nicht weiter verwendet</a:t>
            </a:r>
            <a:r>
              <a:rPr lang="de-DE" dirty="0" smtClean="0">
                <a:solidFill>
                  <a:srgbClr val="000000"/>
                </a:solidFill>
              </a:rPr>
              <a:t>.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687620" y="2203690"/>
            <a:ext cx="1836000" cy="1836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r>
              <a:rPr lang="de-DE" sz="110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Becherglas 100mL, weit</a:t>
            </a:r>
          </a:p>
          <a:p>
            <a:r>
              <a:rPr lang="de-DE" sz="110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Höhe: 51mm</a:t>
            </a:r>
          </a:p>
          <a:p>
            <a:r>
              <a:rPr lang="de-DE" sz="110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Breite: 51mm</a:t>
            </a:r>
          </a:p>
          <a:p>
            <a:r>
              <a:rPr lang="de-DE" sz="1108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Tiefe: 20mm</a:t>
            </a:r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93580" y="2203690"/>
            <a:ext cx="1836000" cy="1836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r>
              <a:rPr lang="de-DE" sz="110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Becherglas 100mL, weit</a:t>
            </a:r>
          </a:p>
          <a:p>
            <a:r>
              <a:rPr lang="de-DE" sz="110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Höhe: 51mm</a:t>
            </a:r>
          </a:p>
          <a:p>
            <a:r>
              <a:rPr lang="de-DE" sz="110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Breite: 51mm</a:t>
            </a:r>
          </a:p>
          <a:p>
            <a:r>
              <a:rPr lang="de-DE" sz="1108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Tiefe: 20mm</a:t>
            </a:r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493580" y="4768699"/>
            <a:ext cx="5400000" cy="1080000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r>
              <a:rPr lang="de-DE" sz="1108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2x Folienstift</a:t>
            </a:r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Höhe: </a:t>
            </a:r>
            <a:r>
              <a:rPr lang="de-DE" sz="1108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30mm</a:t>
            </a:r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Breite: </a:t>
            </a:r>
            <a:r>
              <a:rPr lang="de-DE" sz="1108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150mm</a:t>
            </a:r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8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Tiefe: 20mm</a:t>
            </a:r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838000" y="2203690"/>
            <a:ext cx="3384000" cy="2304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r>
              <a:rPr lang="de-DE" sz="1108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Kunststoff-Dose mit Knetmasse</a:t>
            </a:r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Höhe: </a:t>
            </a:r>
            <a:r>
              <a:rPr lang="de-DE" sz="1108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64mm</a:t>
            </a:r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Breite: </a:t>
            </a:r>
            <a:r>
              <a:rPr lang="de-DE" sz="1108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94mm</a:t>
            </a:r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8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Tiefe: 20mm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de-DE" dirty="0" smtClean="0"/>
              <a:t>Styrodur-Platte 1 </a:t>
            </a:r>
            <a:r>
              <a:rPr lang="de-DE" dirty="0"/>
              <a:t>(</a:t>
            </a:r>
            <a:r>
              <a:rPr lang="de-DE" dirty="0" smtClean="0"/>
              <a:t>Grundriss-Darstellung)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3110-326C-44A7-AC21-231C1BD4474F}" type="datetime1">
              <a:rPr lang="de-DE" smtClean="0"/>
              <a:t>09.11.2016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de-DE" dirty="0"/>
              <a:t>Dient zur Planung und zur Orientierung beim Auftragen der einzelnen Umrisse.</a:t>
            </a:r>
          </a:p>
        </p:txBody>
      </p:sp>
      <p:sp>
        <p:nvSpPr>
          <p:cNvPr id="5" name="Rechteck 4"/>
          <p:cNvSpPr/>
          <p:nvPr/>
        </p:nvSpPr>
        <p:spPr>
          <a:xfrm>
            <a:off x="3347217" y="1887730"/>
            <a:ext cx="1836000" cy="1836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r>
              <a:rPr lang="de-DE" sz="110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Becherglas 100mL, weit</a:t>
            </a:r>
          </a:p>
          <a:p>
            <a:r>
              <a:rPr lang="de-DE" sz="110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Höhe: 51mm</a:t>
            </a:r>
          </a:p>
          <a:p>
            <a:r>
              <a:rPr lang="de-DE" sz="110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Breite: 51mm</a:t>
            </a:r>
          </a:p>
          <a:p>
            <a:r>
              <a:rPr lang="de-DE" sz="1108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Tiefe: 20mm</a:t>
            </a:r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154761" y="1862795"/>
            <a:ext cx="1836000" cy="1836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r>
              <a:rPr lang="de-DE" sz="110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Becherglas 100mL, weit</a:t>
            </a:r>
          </a:p>
          <a:p>
            <a:r>
              <a:rPr lang="de-DE" sz="110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Höhe: 51mm</a:t>
            </a:r>
          </a:p>
          <a:p>
            <a:r>
              <a:rPr lang="de-DE" sz="110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Breite: 51mm</a:t>
            </a:r>
          </a:p>
          <a:p>
            <a:r>
              <a:rPr lang="de-DE" sz="1108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Tiefe: 20mm</a:t>
            </a:r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154761" y="4796834"/>
            <a:ext cx="5400000" cy="1080000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r>
              <a:rPr lang="de-DE" sz="1108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2x Folienstift</a:t>
            </a:r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Höhe: </a:t>
            </a:r>
            <a:r>
              <a:rPr lang="de-DE" sz="1108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30mm</a:t>
            </a:r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Breite: </a:t>
            </a:r>
            <a:r>
              <a:rPr lang="de-DE" sz="1108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150mm</a:t>
            </a:r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8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Tiefe: 20mm</a:t>
            </a:r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539673" y="1862795"/>
            <a:ext cx="3384000" cy="2304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r>
              <a:rPr lang="de-DE" sz="1108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Kunststoff-Dose mit Knetmasse</a:t>
            </a:r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Höhe: </a:t>
            </a:r>
            <a:r>
              <a:rPr lang="de-DE" sz="1108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64mm</a:t>
            </a:r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Breite: </a:t>
            </a:r>
            <a:r>
              <a:rPr lang="de-DE" sz="1108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94mm</a:t>
            </a:r>
            <a:endParaRPr lang="de-DE" sz="110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8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Tiefe: 20mm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de-DE" dirty="0" smtClean="0"/>
              <a:t>Grüne Rechtecke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6D8BA-25E0-4E99-BC37-E361BF7E25C5}" type="datetime1">
              <a:rPr lang="de-DE" smtClean="0"/>
              <a:t>09.11.2016</a:t>
            </a:fld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smtClean="0"/>
              <a:t>Von diesen ausgeschnittenen Quader an der Unterseite 5mm abschneiden.</a:t>
            </a:r>
          </a:p>
          <a:p>
            <a:r>
              <a:rPr lang="de-DE" dirty="0" smtClean="0"/>
              <a:t>Den dicken Quader zurück in das entstandene Loch der Styrodur-Platte kleben.</a:t>
            </a:r>
            <a:endParaRPr lang="de-DE" dirty="0"/>
          </a:p>
        </p:txBody>
      </p:sp>
      <p:sp>
        <p:nvSpPr>
          <p:cNvPr id="6" name="Cube 5"/>
          <p:cNvSpPr/>
          <p:nvPr/>
        </p:nvSpPr>
        <p:spPr>
          <a:xfrm>
            <a:off x="4472357" y="2516351"/>
            <a:ext cx="2157041" cy="1329798"/>
          </a:xfrm>
          <a:prstGeom prst="cube">
            <a:avLst>
              <a:gd name="adj" fmla="val 50314"/>
            </a:avLst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de-DE" sz="1662" dirty="0"/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6641604" y="3017539"/>
            <a:ext cx="7803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7421941" y="2847080"/>
            <a:ext cx="1701397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2" dirty="0"/>
              <a:t>Hier schneiden</a:t>
            </a:r>
          </a:p>
        </p:txBody>
      </p:sp>
      <p:cxnSp>
        <p:nvCxnSpPr>
          <p:cNvPr id="8" name="Gerader Verbinder 7"/>
          <p:cNvCxnSpPr/>
          <p:nvPr/>
        </p:nvCxnSpPr>
        <p:spPr>
          <a:xfrm>
            <a:off x="4466672" y="3727938"/>
            <a:ext cx="151659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rot="120000" flipV="1">
            <a:off x="5983270" y="3017173"/>
            <a:ext cx="646129" cy="71076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>
            <a:stCxn id="20" idx="3"/>
          </p:cNvCxnSpPr>
          <p:nvPr/>
        </p:nvCxnSpPr>
        <p:spPr>
          <a:xfrm>
            <a:off x="4307710" y="2351150"/>
            <a:ext cx="917260" cy="491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2543084" y="1921320"/>
            <a:ext cx="1764626" cy="859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2" dirty="0"/>
              <a:t>Das obere Rechteck weiter verwenden</a:t>
            </a:r>
          </a:p>
        </p:txBody>
      </p:sp>
    </p:spTree>
    <p:extLst>
      <p:ext uri="{BB962C8B-B14F-4D97-AF65-F5344CB8AC3E}">
        <p14:creationId xmlns:p14="http://schemas.microsoft.com/office/powerpoint/2010/main" val="181915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2536038" y="2805398"/>
            <a:ext cx="4818462" cy="332308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62" dirty="0">
                <a:latin typeface="Arial" panose="020B0604020202020204" pitchFamily="34" charset="0"/>
                <a:cs typeface="Arial" panose="020B0604020202020204" pitchFamily="34" charset="0"/>
              </a:rPr>
              <a:t>Styroporplatte</a:t>
            </a:r>
          </a:p>
        </p:txBody>
      </p:sp>
      <p:sp>
        <p:nvSpPr>
          <p:cNvPr id="4" name="Rechteck 3"/>
          <p:cNvSpPr/>
          <p:nvPr/>
        </p:nvSpPr>
        <p:spPr>
          <a:xfrm>
            <a:off x="2536038" y="2095774"/>
            <a:ext cx="4818462" cy="6646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6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Styrodurplatte</a:t>
            </a:r>
            <a:r>
              <a:rPr lang="de-DE" sz="1662" dirty="0" smtClean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de-DE" sz="166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Gerade Verbindung 10"/>
          <p:cNvCxnSpPr/>
          <p:nvPr/>
        </p:nvCxnSpPr>
        <p:spPr>
          <a:xfrm>
            <a:off x="2536038" y="2776477"/>
            <a:ext cx="481846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7444369" y="2612058"/>
            <a:ext cx="1035861" cy="348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62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Klebung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Übersicht des Aufbaues (seitliche Ansicht</a:t>
            </a:r>
            <a:r>
              <a:rPr lang="de-DE" dirty="0" smtClean="0"/>
              <a:t>)</a:t>
            </a:r>
            <a:endParaRPr lang="de-DE" sz="1477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FA8C7-A4CB-41D2-BC9F-8FC23E925D6E}" type="datetime1">
              <a:rPr lang="de-DE" smtClean="0"/>
              <a:t>09.11.2016</a:t>
            </a:fld>
            <a:endParaRPr lang="de-DE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sz="1200"/>
              <a:t>Nur zu </a:t>
            </a:r>
            <a:r>
              <a:rPr lang="de-DE" sz="1200" smtClean="0"/>
              <a:t>Orientierung.</a:t>
            </a:r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Regina">
      <a:dk1>
        <a:srgbClr val="000000"/>
      </a:dk1>
      <a:lt1>
        <a:srgbClr val="FFFFFF"/>
      </a:lt1>
      <a:dk2>
        <a:srgbClr val="0000FF"/>
      </a:dk2>
      <a:lt2>
        <a:srgbClr val="00FF00"/>
      </a:lt2>
      <a:accent1>
        <a:srgbClr val="FF0000"/>
      </a:accent1>
      <a:accent2>
        <a:srgbClr val="FF00FF"/>
      </a:accent2>
      <a:accent3>
        <a:srgbClr val="9966FF"/>
      </a:accent3>
      <a:accent4>
        <a:srgbClr val="00FFFF"/>
      </a:accent4>
      <a:accent5>
        <a:srgbClr val="FFFF00"/>
      </a:accent5>
      <a:accent6>
        <a:srgbClr val="A50021"/>
      </a:accent6>
      <a:hlink>
        <a:srgbClr val="0000FF"/>
      </a:hlink>
      <a:folHlink>
        <a:srgbClr val="00CC66"/>
      </a:folHlink>
    </a:clrScheme>
    <a:fontScheme name="Regin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>
        <a:norm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</Words>
  <Application>Microsoft Office PowerPoint</Application>
  <PresentationFormat>A4-Papier (210 x 297 mm)</PresentationFormat>
  <Paragraphs>59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8" baseType="lpstr">
      <vt:lpstr>Arial</vt:lpstr>
      <vt:lpstr>Calibri</vt:lpstr>
      <vt:lpstr>Larissa-Design</vt:lpstr>
      <vt:lpstr>Umriss Styropor- und Styrodur-Platte</vt:lpstr>
      <vt:lpstr>Schablonen für die Löcher in der Styrodur-Platte</vt:lpstr>
      <vt:lpstr>Styrodur-Platte 1 (Grundriss-Darstellung)</vt:lpstr>
      <vt:lpstr>Grüne Rechtecke</vt:lpstr>
      <vt:lpstr>Übersicht des Aufbaues (seitliche Ansicht)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Regina</dc:creator>
  <cp:lastModifiedBy>Regina</cp:lastModifiedBy>
  <cp:revision>136</cp:revision>
  <cp:lastPrinted>2016-10-18T08:30:07Z</cp:lastPrinted>
  <dcterms:created xsi:type="dcterms:W3CDTF">2015-09-22T07:49:57Z</dcterms:created>
  <dcterms:modified xsi:type="dcterms:W3CDTF">2016-11-09T14:08:04Z</dcterms:modified>
</cp:coreProperties>
</file>