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8" r:id="rId2"/>
    <p:sldMasterId id="2147483720" r:id="rId3"/>
  </p:sldMasterIdLst>
  <p:notesMasterIdLst>
    <p:notesMasterId r:id="rId37"/>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6" r:id="rId33"/>
    <p:sldId id="285" r:id="rId34"/>
    <p:sldId id="287" r:id="rId35"/>
    <p:sldId id="288" r:id="rId36"/>
  </p:sldIdLst>
  <p:sldSz cx="9906000" cy="6858000" type="A4"/>
  <p:notesSz cx="6819900" cy="99187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02" autoAdjust="0"/>
    <p:restoredTop sz="94660"/>
  </p:normalViewPr>
  <p:slideViewPr>
    <p:cSldViewPr snapToGrid="0" showGuides="1">
      <p:cViewPr varScale="1">
        <p:scale>
          <a:sx n="115" d="100"/>
          <a:sy n="115" d="100"/>
        </p:scale>
        <p:origin x="150" y="114"/>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55290" cy="49765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63032" y="0"/>
            <a:ext cx="2955290" cy="497658"/>
          </a:xfrm>
          <a:prstGeom prst="rect">
            <a:avLst/>
          </a:prstGeom>
        </p:spPr>
        <p:txBody>
          <a:bodyPr vert="horz" lIns="91440" tIns="45720" rIns="91440" bIns="45720" rtlCol="0"/>
          <a:lstStyle>
            <a:lvl1pPr algn="r">
              <a:defRPr sz="1200"/>
            </a:lvl1pPr>
          </a:lstStyle>
          <a:p>
            <a:fld id="{A4396424-E4FD-4E7A-9374-9E61F1B32A01}" type="datetimeFigureOut">
              <a:rPr lang="de-DE" smtClean="0"/>
              <a:t>30.11.2022</a:t>
            </a:fld>
            <a:endParaRPr lang="de-DE"/>
          </a:p>
        </p:txBody>
      </p:sp>
      <p:sp>
        <p:nvSpPr>
          <p:cNvPr id="4" name="Folienbildplatzhalter 3"/>
          <p:cNvSpPr>
            <a:spLocks noGrp="1" noRot="1" noChangeAspect="1"/>
          </p:cNvSpPr>
          <p:nvPr>
            <p:ph type="sldImg" idx="2"/>
          </p:nvPr>
        </p:nvSpPr>
        <p:spPr>
          <a:xfrm>
            <a:off x="992188" y="1239838"/>
            <a:ext cx="4835525" cy="334803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1990" y="4773374"/>
            <a:ext cx="5455920" cy="3905488"/>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1044"/>
            <a:ext cx="2955290" cy="497656"/>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63032" y="9421044"/>
            <a:ext cx="2955290" cy="497656"/>
          </a:xfrm>
          <a:prstGeom prst="rect">
            <a:avLst/>
          </a:prstGeom>
        </p:spPr>
        <p:txBody>
          <a:bodyPr vert="horz" lIns="91440" tIns="45720" rIns="91440" bIns="45720" rtlCol="0" anchor="b"/>
          <a:lstStyle>
            <a:lvl1pPr algn="r">
              <a:defRPr sz="1200"/>
            </a:lvl1pPr>
          </a:lstStyle>
          <a:p>
            <a:fld id="{6CBEB034-05A9-4396-BE02-81B8D830AF17}" type="slidenum">
              <a:rPr lang="de-DE" smtClean="0"/>
              <a:t>‹Nr.›</a:t>
            </a:fld>
            <a:endParaRPr lang="de-DE"/>
          </a:p>
        </p:txBody>
      </p:sp>
    </p:spTree>
    <p:extLst>
      <p:ext uri="{BB962C8B-B14F-4D97-AF65-F5344CB8AC3E}">
        <p14:creationId xmlns:p14="http://schemas.microsoft.com/office/powerpoint/2010/main" val="2161476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erste Seite">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368424" y="1620000"/>
            <a:ext cx="7200000" cy="3600000"/>
          </a:xfrm>
        </p:spPr>
        <p:txBody>
          <a:bodyPr>
            <a:noAutofit/>
          </a:bodyPr>
          <a:lstStyle>
            <a:lvl1pPr marL="0" indent="0" algn="ctr">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p>
        </p:txBody>
      </p:sp>
      <p:sp>
        <p:nvSpPr>
          <p:cNvPr id="8" name="Titel 7"/>
          <p:cNvSpPr>
            <a:spLocks noGrp="1"/>
          </p:cNvSpPr>
          <p:nvPr>
            <p:ph type="title"/>
          </p:nvPr>
        </p:nvSpPr>
        <p:spPr/>
        <p:txBody>
          <a:bodyPr>
            <a:noAutofit/>
          </a:bodyPr>
          <a:lstStyle/>
          <a:p>
            <a:r>
              <a:rPr lang="de-DE" dirty="0"/>
              <a:t>Titelmasterformat durch Klicken bearbeiten</a:t>
            </a:r>
          </a:p>
        </p:txBody>
      </p:sp>
      <p:sp>
        <p:nvSpPr>
          <p:cNvPr id="10" name="Textplatzhalter 9"/>
          <p:cNvSpPr>
            <a:spLocks noGrp="1"/>
          </p:cNvSpPr>
          <p:nvPr>
            <p:ph type="body" sz="quarter" idx="11"/>
          </p:nvPr>
        </p:nvSpPr>
        <p:spPr>
          <a:xfrm>
            <a:off x="1368000" y="5580950"/>
            <a:ext cx="7200000" cy="540000"/>
          </a:xfrm>
        </p:spPr>
        <p:txBody>
          <a:bodyPr anchor="ctr">
            <a:noAutofit/>
          </a:bodyPr>
          <a:lstStyle>
            <a:lvl1pPr>
              <a:defRPr b="1"/>
            </a:lvl1pPr>
          </a:lstStyle>
          <a:p>
            <a:pPr lvl="0"/>
            <a:endParaRPr lang="de-DE" dirty="0"/>
          </a:p>
        </p:txBody>
      </p:sp>
    </p:spTree>
    <p:extLst>
      <p:ext uri="{BB962C8B-B14F-4D97-AF65-F5344CB8AC3E}">
        <p14:creationId xmlns:p14="http://schemas.microsoft.com/office/powerpoint/2010/main" val="3667053990"/>
      </p:ext>
    </p:extLst>
  </p:cSld>
  <p:clrMapOvr>
    <a:masterClrMapping/>
  </p:clrMapOvr>
  <p:extLst>
    <p:ext uri="{DCECCB84-F9BA-43D5-87BE-67443E8EF086}">
      <p15:sldGuideLst xmlns:p15="http://schemas.microsoft.com/office/powerpoint/2012/main">
        <p15:guide id="1" pos="3120" userDrawn="1">
          <p15:clr>
            <a:srgbClr val="FBAE40"/>
          </p15:clr>
        </p15:guide>
        <p15:guide id="2" pos="852" userDrawn="1">
          <p15:clr>
            <a:srgbClr val="FBAE40"/>
          </p15:clr>
        </p15:guide>
        <p15:guide id="3" pos="5411" userDrawn="1">
          <p15:clr>
            <a:srgbClr val="FBAE40"/>
          </p15:clr>
        </p15:guide>
        <p15:guide id="4" orient="horz" pos="2160" userDrawn="1">
          <p15:clr>
            <a:srgbClr val="FBAE40"/>
          </p15:clr>
        </p15:guide>
        <p15:guide id="5" orient="horz" pos="1026" userDrawn="1">
          <p15:clr>
            <a:srgbClr val="FBAE40"/>
          </p15:clr>
        </p15:guide>
        <p15:guide id="6" orient="horz" pos="329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Entsorgung">
    <p:spTree>
      <p:nvGrpSpPr>
        <p:cNvPr id="1" name=""/>
        <p:cNvGrpSpPr/>
        <p:nvPr/>
      </p:nvGrpSpPr>
      <p:grpSpPr>
        <a:xfrm>
          <a:off x="0" y="0"/>
          <a:ext cx="0" cy="0"/>
          <a:chOff x="0" y="0"/>
          <a:chExt cx="0" cy="0"/>
        </a:xfrm>
      </p:grpSpPr>
      <p:sp>
        <p:nvSpPr>
          <p:cNvPr id="3" name="Inhaltsplatzhalter 2"/>
          <p:cNvSpPr>
            <a:spLocks noGrp="1"/>
          </p:cNvSpPr>
          <p:nvPr>
            <p:ph idx="1"/>
          </p:nvPr>
        </p:nvSpPr>
        <p:spPr>
          <a:xfrm>
            <a:off x="1368000" y="1440000"/>
            <a:ext cx="7200000" cy="4320000"/>
          </a:xfrm>
        </p:spPr>
        <p:txBody>
          <a:bodyPr anchor="t">
            <a:noAutofit/>
          </a:bodyPr>
          <a:lstStyle>
            <a:lvl1pPr marL="177800" indent="-177800">
              <a:spcBef>
                <a:spcPts val="600"/>
              </a:spcBef>
              <a:buFont typeface="Arial" panose="020B0604020202020204" pitchFamily="34" charset="0"/>
              <a:buChar char="•"/>
              <a:defRPr/>
            </a:lvl1pPr>
          </a:lstStyle>
          <a:p>
            <a:pPr lvl="0"/>
            <a:endParaRPr lang="de-DE" dirty="0"/>
          </a:p>
        </p:txBody>
      </p:sp>
      <p:sp>
        <p:nvSpPr>
          <p:cNvPr id="6" name="Foliennummernplatzhalter 5"/>
          <p:cNvSpPr>
            <a:spLocks noGrp="1"/>
          </p:cNvSpPr>
          <p:nvPr>
            <p:ph type="sldNum" sz="quarter" idx="12"/>
          </p:nvPr>
        </p:nvSpPr>
        <p:spPr/>
        <p:txBody>
          <a:bodyPr>
            <a:noAutofit/>
          </a:bodyPr>
          <a:lstStyle/>
          <a:p>
            <a:fld id="{649AAC7D-4B30-4604-BD35-0C4E56313D0D}" type="slidenum">
              <a:rPr lang="de-DE" smtClean="0"/>
              <a:t>‹Nr.›</a:t>
            </a:fld>
            <a:endParaRPr lang="de-DE"/>
          </a:p>
        </p:txBody>
      </p:sp>
      <p:sp>
        <p:nvSpPr>
          <p:cNvPr id="10" name="Textfeld 9"/>
          <p:cNvSpPr txBox="1"/>
          <p:nvPr userDrawn="1"/>
        </p:nvSpPr>
        <p:spPr>
          <a:xfrm>
            <a:off x="3960000" y="720000"/>
            <a:ext cx="2052000" cy="540000"/>
          </a:xfrm>
          <a:prstGeom prst="rect">
            <a:avLst/>
          </a:prstGeom>
          <a:noFill/>
        </p:spPr>
        <p:txBody>
          <a:bodyPr wrap="none" rtlCol="0" anchor="ctr">
            <a:noAutofit/>
          </a:bodyPr>
          <a:lstStyle/>
          <a:p>
            <a:pPr algn="ctr"/>
            <a:r>
              <a:rPr lang="de-DE" sz="2800" dirty="0"/>
              <a:t>Entsorgung</a:t>
            </a:r>
          </a:p>
        </p:txBody>
      </p:sp>
      <p:pic>
        <p:nvPicPr>
          <p:cNvPr id="2" name="Grafik 1"/>
          <p:cNvPicPr>
            <a:picLocks noChangeAspect="1"/>
          </p:cNvPicPr>
          <p:nvPr userDrawn="1"/>
        </p:nvPicPr>
        <p:blipFill>
          <a:blip r:embed="rId2"/>
          <a:stretch>
            <a:fillRect/>
          </a:stretch>
        </p:blipFill>
        <p:spPr>
          <a:xfrm>
            <a:off x="396000" y="504000"/>
            <a:ext cx="814784" cy="900000"/>
          </a:xfrm>
          <a:prstGeom prst="rect">
            <a:avLst/>
          </a:prstGeom>
        </p:spPr>
      </p:pic>
    </p:spTree>
    <p:extLst>
      <p:ext uri="{BB962C8B-B14F-4D97-AF65-F5344CB8AC3E}">
        <p14:creationId xmlns:p14="http://schemas.microsoft.com/office/powerpoint/2010/main" val="1350675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Hilfe 1">
    <p:spTree>
      <p:nvGrpSpPr>
        <p:cNvPr id="1" name=""/>
        <p:cNvGrpSpPr/>
        <p:nvPr/>
      </p:nvGrpSpPr>
      <p:grpSpPr>
        <a:xfrm>
          <a:off x="0" y="0"/>
          <a:ext cx="0" cy="0"/>
          <a:chOff x="0" y="0"/>
          <a:chExt cx="0" cy="0"/>
        </a:xfrm>
      </p:grpSpPr>
      <p:sp>
        <p:nvSpPr>
          <p:cNvPr id="3" name="Inhaltsplatzhalter 2"/>
          <p:cNvSpPr>
            <a:spLocks noGrp="1"/>
          </p:cNvSpPr>
          <p:nvPr>
            <p:ph idx="1"/>
          </p:nvPr>
        </p:nvSpPr>
        <p:spPr>
          <a:xfrm>
            <a:off x="1368000" y="1440000"/>
            <a:ext cx="7200000" cy="4320000"/>
          </a:xfrm>
        </p:spPr>
        <p:txBody>
          <a:bodyPr anchor="ctr">
            <a:noAutofit/>
          </a:bodyPr>
          <a:lstStyle>
            <a:lvl1pPr algn="l">
              <a:defRPr sz="2400"/>
            </a:lvl1pPr>
            <a:lvl2pPr algn="l">
              <a:defRPr sz="2400"/>
            </a:lvl2pPr>
            <a:lvl3pPr algn="l">
              <a:defRPr sz="2400"/>
            </a:lvl3pPr>
            <a:lvl4pPr algn="l">
              <a:defRPr sz="2400"/>
            </a:lvl4pPr>
            <a:lvl5pPr algn="l">
              <a:defRPr sz="240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p:cNvSpPr>
            <a:spLocks noGrp="1"/>
          </p:cNvSpPr>
          <p:nvPr>
            <p:ph type="sldNum" sz="quarter" idx="12"/>
          </p:nvPr>
        </p:nvSpPr>
        <p:spPr/>
        <p:txBody>
          <a:bodyPr>
            <a:noAutofit/>
          </a:bodyPr>
          <a:lstStyle/>
          <a:p>
            <a:fld id="{649AAC7D-4B30-4604-BD35-0C4E56313D0D}" type="slidenum">
              <a:rPr lang="de-DE" smtClean="0"/>
              <a:t>‹Nr.›</a:t>
            </a:fld>
            <a:endParaRPr lang="de-DE"/>
          </a:p>
        </p:txBody>
      </p:sp>
      <p:sp>
        <p:nvSpPr>
          <p:cNvPr id="10" name="Textfeld 9"/>
          <p:cNvSpPr txBox="1"/>
          <p:nvPr userDrawn="1"/>
        </p:nvSpPr>
        <p:spPr>
          <a:xfrm>
            <a:off x="4500000" y="720000"/>
            <a:ext cx="900000" cy="540000"/>
          </a:xfrm>
          <a:prstGeom prst="rect">
            <a:avLst/>
          </a:prstGeom>
          <a:noFill/>
        </p:spPr>
        <p:txBody>
          <a:bodyPr wrap="none" rtlCol="0" anchor="ctr">
            <a:noAutofit/>
          </a:bodyPr>
          <a:lstStyle/>
          <a:p>
            <a:pPr algn="ctr"/>
            <a:r>
              <a:rPr lang="de-DE" sz="2800" dirty="0"/>
              <a:t>Hilfe</a:t>
            </a:r>
          </a:p>
        </p:txBody>
      </p:sp>
      <p:pic>
        <p:nvPicPr>
          <p:cNvPr id="7" name="Inhaltsplatzhalter 30"/>
          <p:cNvPicPr>
            <a:picLocks noChangeAspect="1"/>
          </p:cNvPicPr>
          <p:nvPr userDrawn="1"/>
        </p:nvPicPr>
        <p:blipFill>
          <a:blip r:embed="rId2"/>
          <a:stretch>
            <a:fillRect/>
          </a:stretch>
        </p:blipFill>
        <p:spPr>
          <a:xfrm>
            <a:off x="540000" y="540000"/>
            <a:ext cx="582121" cy="1080000"/>
          </a:xfrm>
          <a:prstGeom prst="rect">
            <a:avLst/>
          </a:prstGeom>
        </p:spPr>
      </p:pic>
    </p:spTree>
    <p:extLst>
      <p:ext uri="{BB962C8B-B14F-4D97-AF65-F5344CB8AC3E}">
        <p14:creationId xmlns:p14="http://schemas.microsoft.com/office/powerpoint/2010/main" val="626985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Hilfe 2">
    <p:spTree>
      <p:nvGrpSpPr>
        <p:cNvPr id="1" name=""/>
        <p:cNvGrpSpPr/>
        <p:nvPr/>
      </p:nvGrpSpPr>
      <p:grpSpPr>
        <a:xfrm>
          <a:off x="0" y="0"/>
          <a:ext cx="0" cy="0"/>
          <a:chOff x="0" y="0"/>
          <a:chExt cx="0" cy="0"/>
        </a:xfrm>
      </p:grpSpPr>
      <p:sp>
        <p:nvSpPr>
          <p:cNvPr id="3" name="Inhaltsplatzhalter 2"/>
          <p:cNvSpPr>
            <a:spLocks noGrp="1"/>
          </p:cNvSpPr>
          <p:nvPr>
            <p:ph idx="1"/>
          </p:nvPr>
        </p:nvSpPr>
        <p:spPr>
          <a:xfrm>
            <a:off x="1366838" y="1440000"/>
            <a:ext cx="7200000" cy="3600000"/>
          </a:xfrm>
        </p:spPr>
        <p:txBody>
          <a:bodyPr anchor="ctr">
            <a:noAutofit/>
          </a:bodyPr>
          <a:lstStyle>
            <a:lvl1pPr algn="l">
              <a:defRPr sz="2400"/>
            </a:lvl1pPr>
            <a:lvl2pPr algn="l">
              <a:defRPr sz="2400"/>
            </a:lvl2pPr>
            <a:lvl3pPr algn="l">
              <a:defRPr sz="2400"/>
            </a:lvl3pPr>
            <a:lvl4pPr algn="l">
              <a:defRPr sz="2400"/>
            </a:lvl4pPr>
            <a:lvl5pPr algn="l">
              <a:defRPr sz="240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p:cNvSpPr>
            <a:spLocks noGrp="1"/>
          </p:cNvSpPr>
          <p:nvPr>
            <p:ph type="sldNum" sz="quarter" idx="12"/>
          </p:nvPr>
        </p:nvSpPr>
        <p:spPr/>
        <p:txBody>
          <a:bodyPr>
            <a:noAutofit/>
          </a:bodyPr>
          <a:lstStyle/>
          <a:p>
            <a:fld id="{649AAC7D-4B30-4604-BD35-0C4E56313D0D}" type="slidenum">
              <a:rPr lang="de-DE" smtClean="0"/>
              <a:t>‹Nr.›</a:t>
            </a:fld>
            <a:endParaRPr lang="de-DE"/>
          </a:p>
        </p:txBody>
      </p:sp>
      <p:sp>
        <p:nvSpPr>
          <p:cNvPr id="5" name="Inhaltsplatzhalter 4"/>
          <p:cNvSpPr>
            <a:spLocks noGrp="1" noChangeAspect="1"/>
          </p:cNvSpPr>
          <p:nvPr>
            <p:ph sz="quarter" idx="14"/>
          </p:nvPr>
        </p:nvSpPr>
        <p:spPr>
          <a:xfrm>
            <a:off x="720000" y="5220000"/>
            <a:ext cx="900000" cy="900000"/>
          </a:xfrm>
        </p:spPr>
        <p:txBody>
          <a:bodyPr>
            <a:noAutofit/>
          </a:bodyPr>
          <a:lstStyle>
            <a:lvl1pPr>
              <a:defRPr sz="1000"/>
            </a:lvl1pPr>
            <a:lvl2pPr>
              <a:defRPr sz="1200"/>
            </a:lvl2pPr>
            <a:lvl3pPr>
              <a:defRPr sz="1200"/>
            </a:lvl3pPr>
            <a:lvl4pPr>
              <a:defRPr sz="1200"/>
            </a:lvl4pPr>
            <a:lvl5pPr>
              <a:defRPr sz="1200"/>
            </a:lvl5pPr>
          </a:lstStyle>
          <a:p>
            <a:pPr lvl="0"/>
            <a:endParaRPr lang="de-DE" dirty="0"/>
          </a:p>
        </p:txBody>
      </p:sp>
      <p:sp>
        <p:nvSpPr>
          <p:cNvPr id="9" name="Textplatzhalter 8"/>
          <p:cNvSpPr>
            <a:spLocks noGrp="1"/>
          </p:cNvSpPr>
          <p:nvPr>
            <p:ph type="body" sz="quarter" idx="15"/>
          </p:nvPr>
        </p:nvSpPr>
        <p:spPr>
          <a:xfrm>
            <a:off x="1726838" y="5220000"/>
            <a:ext cx="6840000" cy="900000"/>
          </a:xfrm>
        </p:spPr>
        <p:txBody>
          <a:bodyPr anchor="ctr">
            <a:noAutofit/>
          </a:bodyPr>
          <a:lstStyle>
            <a:lvl1pPr>
              <a:defRPr sz="2000" b="0">
                <a:solidFill>
                  <a:schemeClr val="accent1"/>
                </a:solidFill>
              </a:defRPr>
            </a:lvl1pPr>
          </a:lstStyle>
          <a:p>
            <a:pPr lvl="0"/>
            <a:r>
              <a:rPr lang="de-DE" dirty="0"/>
              <a:t>Textmasterformat bearbeiten</a:t>
            </a:r>
          </a:p>
        </p:txBody>
      </p:sp>
      <p:sp>
        <p:nvSpPr>
          <p:cNvPr id="10" name="Textfeld 9"/>
          <p:cNvSpPr txBox="1"/>
          <p:nvPr userDrawn="1"/>
        </p:nvSpPr>
        <p:spPr>
          <a:xfrm>
            <a:off x="4500000" y="720000"/>
            <a:ext cx="900000" cy="540000"/>
          </a:xfrm>
          <a:prstGeom prst="rect">
            <a:avLst/>
          </a:prstGeom>
          <a:noFill/>
        </p:spPr>
        <p:txBody>
          <a:bodyPr wrap="none" rtlCol="0" anchor="ctr">
            <a:noAutofit/>
          </a:bodyPr>
          <a:lstStyle/>
          <a:p>
            <a:pPr algn="ctr"/>
            <a:r>
              <a:rPr lang="de-DE" sz="2800" dirty="0"/>
              <a:t>Hilfe</a:t>
            </a:r>
          </a:p>
        </p:txBody>
      </p:sp>
      <p:pic>
        <p:nvPicPr>
          <p:cNvPr id="8" name="Inhaltsplatzhalter 30"/>
          <p:cNvPicPr>
            <a:picLocks noChangeAspect="1"/>
          </p:cNvPicPr>
          <p:nvPr userDrawn="1"/>
        </p:nvPicPr>
        <p:blipFill>
          <a:blip r:embed="rId2"/>
          <a:stretch>
            <a:fillRect/>
          </a:stretch>
        </p:blipFill>
        <p:spPr>
          <a:xfrm>
            <a:off x="540000" y="540000"/>
            <a:ext cx="582121" cy="1080000"/>
          </a:xfrm>
          <a:prstGeom prst="rect">
            <a:avLst/>
          </a:prstGeom>
        </p:spPr>
      </p:pic>
    </p:spTree>
    <p:extLst>
      <p:ext uri="{BB962C8B-B14F-4D97-AF65-F5344CB8AC3E}">
        <p14:creationId xmlns:p14="http://schemas.microsoft.com/office/powerpoint/2010/main" val="3884157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Loesung 1">
    <p:spTree>
      <p:nvGrpSpPr>
        <p:cNvPr id="1" name=""/>
        <p:cNvGrpSpPr/>
        <p:nvPr/>
      </p:nvGrpSpPr>
      <p:grpSpPr>
        <a:xfrm>
          <a:off x="0" y="0"/>
          <a:ext cx="0" cy="0"/>
          <a:chOff x="0" y="0"/>
          <a:chExt cx="0" cy="0"/>
        </a:xfrm>
      </p:grpSpPr>
      <p:sp>
        <p:nvSpPr>
          <p:cNvPr id="3" name="Inhaltsplatzhalter 2"/>
          <p:cNvSpPr>
            <a:spLocks noGrp="1"/>
          </p:cNvSpPr>
          <p:nvPr>
            <p:ph idx="1"/>
          </p:nvPr>
        </p:nvSpPr>
        <p:spPr>
          <a:xfrm>
            <a:off x="1368000" y="1440000"/>
            <a:ext cx="7200000" cy="4320000"/>
          </a:xfrm>
        </p:spPr>
        <p:txBody>
          <a:bodyPr anchor="ctr">
            <a:noAutofit/>
          </a:bodyPr>
          <a:lstStyle>
            <a:lvl1pPr algn="l">
              <a:defRPr sz="2400"/>
            </a:lvl1pPr>
            <a:lvl2pPr algn="l">
              <a:defRPr sz="2400"/>
            </a:lvl2pPr>
            <a:lvl3pPr algn="l">
              <a:defRPr sz="2400"/>
            </a:lvl3pPr>
            <a:lvl4pPr algn="l">
              <a:defRPr sz="2400"/>
            </a:lvl4pPr>
            <a:lvl5pPr algn="l">
              <a:defRPr sz="240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p:cNvSpPr>
            <a:spLocks noGrp="1"/>
          </p:cNvSpPr>
          <p:nvPr>
            <p:ph type="sldNum" sz="quarter" idx="12"/>
          </p:nvPr>
        </p:nvSpPr>
        <p:spPr/>
        <p:txBody>
          <a:bodyPr>
            <a:noAutofit/>
          </a:bodyPr>
          <a:lstStyle/>
          <a:p>
            <a:fld id="{649AAC7D-4B30-4604-BD35-0C4E56313D0D}" type="slidenum">
              <a:rPr lang="de-DE" smtClean="0"/>
              <a:t>‹Nr.›</a:t>
            </a:fld>
            <a:endParaRPr lang="de-DE"/>
          </a:p>
        </p:txBody>
      </p:sp>
      <p:sp>
        <p:nvSpPr>
          <p:cNvPr id="10" name="Textfeld 9"/>
          <p:cNvSpPr txBox="1"/>
          <p:nvPr userDrawn="1"/>
        </p:nvSpPr>
        <p:spPr>
          <a:xfrm>
            <a:off x="4284000" y="720000"/>
            <a:ext cx="1366080" cy="540000"/>
          </a:xfrm>
          <a:prstGeom prst="rect">
            <a:avLst/>
          </a:prstGeom>
          <a:noFill/>
        </p:spPr>
        <p:txBody>
          <a:bodyPr wrap="none" rtlCol="0" anchor="ctr">
            <a:noAutofit/>
          </a:bodyPr>
          <a:lstStyle/>
          <a:p>
            <a:pPr algn="ctr"/>
            <a:r>
              <a:rPr lang="de-DE" sz="2800" dirty="0"/>
              <a:t>Lösung</a:t>
            </a:r>
          </a:p>
        </p:txBody>
      </p:sp>
      <p:pic>
        <p:nvPicPr>
          <p:cNvPr id="7" name="Inhaltsplatzhalter 33"/>
          <p:cNvPicPr>
            <a:picLocks noChangeAspect="1"/>
          </p:cNvPicPr>
          <p:nvPr userDrawn="1"/>
        </p:nvPicPr>
        <p:blipFill>
          <a:blip r:embed="rId2"/>
          <a:stretch>
            <a:fillRect/>
          </a:stretch>
        </p:blipFill>
        <p:spPr>
          <a:xfrm>
            <a:off x="540000" y="540000"/>
            <a:ext cx="466644" cy="1080000"/>
          </a:xfrm>
          <a:prstGeom prst="rect">
            <a:avLst/>
          </a:prstGeom>
        </p:spPr>
      </p:pic>
    </p:spTree>
    <p:extLst>
      <p:ext uri="{BB962C8B-B14F-4D97-AF65-F5344CB8AC3E}">
        <p14:creationId xmlns:p14="http://schemas.microsoft.com/office/powerpoint/2010/main" val="4155585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Loesung 2">
    <p:spTree>
      <p:nvGrpSpPr>
        <p:cNvPr id="1" name=""/>
        <p:cNvGrpSpPr/>
        <p:nvPr/>
      </p:nvGrpSpPr>
      <p:grpSpPr>
        <a:xfrm>
          <a:off x="0" y="0"/>
          <a:ext cx="0" cy="0"/>
          <a:chOff x="0" y="0"/>
          <a:chExt cx="0" cy="0"/>
        </a:xfrm>
      </p:grpSpPr>
      <p:sp>
        <p:nvSpPr>
          <p:cNvPr id="3" name="Inhaltsplatzhalter 2"/>
          <p:cNvSpPr>
            <a:spLocks noGrp="1"/>
          </p:cNvSpPr>
          <p:nvPr>
            <p:ph idx="1"/>
          </p:nvPr>
        </p:nvSpPr>
        <p:spPr>
          <a:xfrm>
            <a:off x="1366838" y="1440000"/>
            <a:ext cx="7200000" cy="3600000"/>
          </a:xfrm>
        </p:spPr>
        <p:txBody>
          <a:bodyPr anchor="ctr">
            <a:noAutofit/>
          </a:bodyPr>
          <a:lstStyle>
            <a:lvl1pPr algn="l">
              <a:defRPr sz="2400"/>
            </a:lvl1pPr>
            <a:lvl2pPr algn="l">
              <a:defRPr sz="2400"/>
            </a:lvl2pPr>
            <a:lvl3pPr algn="l">
              <a:defRPr sz="2400"/>
            </a:lvl3pPr>
            <a:lvl4pPr algn="l">
              <a:defRPr sz="2400"/>
            </a:lvl4pPr>
            <a:lvl5pPr algn="l">
              <a:defRPr sz="240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p:cNvSpPr>
            <a:spLocks noGrp="1"/>
          </p:cNvSpPr>
          <p:nvPr>
            <p:ph type="sldNum" sz="quarter" idx="12"/>
          </p:nvPr>
        </p:nvSpPr>
        <p:spPr/>
        <p:txBody>
          <a:bodyPr>
            <a:noAutofit/>
          </a:bodyPr>
          <a:lstStyle/>
          <a:p>
            <a:fld id="{649AAC7D-4B30-4604-BD35-0C4E56313D0D}" type="slidenum">
              <a:rPr lang="de-DE" smtClean="0"/>
              <a:t>‹Nr.›</a:t>
            </a:fld>
            <a:endParaRPr lang="de-DE"/>
          </a:p>
        </p:txBody>
      </p:sp>
      <p:sp>
        <p:nvSpPr>
          <p:cNvPr id="5" name="Inhaltsplatzhalter 4"/>
          <p:cNvSpPr>
            <a:spLocks noGrp="1"/>
          </p:cNvSpPr>
          <p:nvPr>
            <p:ph sz="quarter" idx="14"/>
          </p:nvPr>
        </p:nvSpPr>
        <p:spPr>
          <a:xfrm>
            <a:off x="720000" y="5220000"/>
            <a:ext cx="900000" cy="900000"/>
          </a:xfrm>
        </p:spPr>
        <p:txBody>
          <a:bodyPr>
            <a:noAutofit/>
          </a:bodyPr>
          <a:lstStyle>
            <a:lvl1pPr>
              <a:defRPr sz="1000"/>
            </a:lvl1pPr>
            <a:lvl2pPr>
              <a:defRPr sz="1200"/>
            </a:lvl2pPr>
            <a:lvl3pPr>
              <a:defRPr sz="1200"/>
            </a:lvl3pPr>
            <a:lvl4pPr>
              <a:defRPr sz="1200"/>
            </a:lvl4pPr>
            <a:lvl5pPr>
              <a:defRPr sz="1200"/>
            </a:lvl5pPr>
          </a:lstStyle>
          <a:p>
            <a:pPr lvl="0"/>
            <a:endParaRPr lang="de-DE" dirty="0"/>
          </a:p>
        </p:txBody>
      </p:sp>
      <p:sp>
        <p:nvSpPr>
          <p:cNvPr id="9" name="Textplatzhalter 8"/>
          <p:cNvSpPr>
            <a:spLocks noGrp="1"/>
          </p:cNvSpPr>
          <p:nvPr>
            <p:ph type="body" sz="quarter" idx="15"/>
          </p:nvPr>
        </p:nvSpPr>
        <p:spPr>
          <a:xfrm>
            <a:off x="1726838" y="5220000"/>
            <a:ext cx="6840000" cy="900000"/>
          </a:xfrm>
        </p:spPr>
        <p:txBody>
          <a:bodyPr anchor="ctr">
            <a:noAutofit/>
          </a:bodyPr>
          <a:lstStyle>
            <a:lvl1pPr>
              <a:defRPr sz="2000" b="0">
                <a:solidFill>
                  <a:schemeClr val="accent1"/>
                </a:solidFill>
              </a:defRPr>
            </a:lvl1pPr>
          </a:lstStyle>
          <a:p>
            <a:pPr lvl="0"/>
            <a:r>
              <a:rPr lang="de-DE" dirty="0"/>
              <a:t>Textmasterformat bearbeiten</a:t>
            </a:r>
          </a:p>
        </p:txBody>
      </p:sp>
      <p:sp>
        <p:nvSpPr>
          <p:cNvPr id="10" name="Textfeld 9"/>
          <p:cNvSpPr txBox="1"/>
          <p:nvPr userDrawn="1"/>
        </p:nvSpPr>
        <p:spPr>
          <a:xfrm>
            <a:off x="4284000" y="720000"/>
            <a:ext cx="1366080" cy="540000"/>
          </a:xfrm>
          <a:prstGeom prst="rect">
            <a:avLst/>
          </a:prstGeom>
          <a:noFill/>
        </p:spPr>
        <p:txBody>
          <a:bodyPr wrap="none" rtlCol="0" anchor="ctr">
            <a:noAutofit/>
          </a:bodyPr>
          <a:lstStyle/>
          <a:p>
            <a:pPr algn="ctr"/>
            <a:r>
              <a:rPr lang="de-DE" sz="2800" dirty="0"/>
              <a:t>Lösung</a:t>
            </a:r>
          </a:p>
        </p:txBody>
      </p:sp>
      <p:pic>
        <p:nvPicPr>
          <p:cNvPr id="8" name="Inhaltsplatzhalter 33"/>
          <p:cNvPicPr>
            <a:picLocks noChangeAspect="1"/>
          </p:cNvPicPr>
          <p:nvPr userDrawn="1"/>
        </p:nvPicPr>
        <p:blipFill>
          <a:blip r:embed="rId2"/>
          <a:stretch>
            <a:fillRect/>
          </a:stretch>
        </p:blipFill>
        <p:spPr>
          <a:xfrm>
            <a:off x="540000" y="540000"/>
            <a:ext cx="466644" cy="1080000"/>
          </a:xfrm>
          <a:prstGeom prst="rect">
            <a:avLst/>
          </a:prstGeom>
        </p:spPr>
      </p:pic>
    </p:spTree>
    <p:extLst>
      <p:ext uri="{BB962C8B-B14F-4D97-AF65-F5344CB8AC3E}">
        <p14:creationId xmlns:p14="http://schemas.microsoft.com/office/powerpoint/2010/main" val="2436846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elbsteinschätzung">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noAutofit/>
          </a:bodyPr>
          <a:lstStyle/>
          <a:p>
            <a:fld id="{649AAC7D-4B30-4604-BD35-0C4E56313D0D}" type="slidenum">
              <a:rPr lang="de-DE" smtClean="0"/>
              <a:pPr/>
              <a:t>‹Nr.›</a:t>
            </a:fld>
            <a:endParaRPr lang="de-DE"/>
          </a:p>
        </p:txBody>
      </p:sp>
      <p:sp>
        <p:nvSpPr>
          <p:cNvPr id="5" name="Textfeld 4"/>
          <p:cNvSpPr txBox="1"/>
          <p:nvPr userDrawn="1"/>
        </p:nvSpPr>
        <p:spPr>
          <a:xfrm>
            <a:off x="2664000" y="1438190"/>
            <a:ext cx="4608000" cy="360000"/>
          </a:xfrm>
          <a:prstGeom prst="rect">
            <a:avLst/>
          </a:prstGeom>
          <a:noFill/>
        </p:spPr>
        <p:txBody>
          <a:bodyPr wrap="none" rtlCol="0">
            <a:noAutofit/>
          </a:bodyPr>
          <a:lstStyle/>
          <a:p>
            <a:r>
              <a:rPr lang="de-DE" b="1" dirty="0"/>
              <a:t>Ordne</a:t>
            </a:r>
            <a:r>
              <a:rPr lang="de-DE" b="1" baseline="0" dirty="0"/>
              <a:t> dich gedanklich einem Smiley zu.</a:t>
            </a:r>
            <a:endParaRPr lang="de-DE" b="1" dirty="0"/>
          </a:p>
        </p:txBody>
      </p:sp>
      <p:sp>
        <p:nvSpPr>
          <p:cNvPr id="7" name="Textplatzhalter 6"/>
          <p:cNvSpPr>
            <a:spLocks noGrp="1"/>
          </p:cNvSpPr>
          <p:nvPr>
            <p:ph type="body" sz="quarter" idx="11"/>
          </p:nvPr>
        </p:nvSpPr>
        <p:spPr>
          <a:xfrm>
            <a:off x="1366838" y="1980000"/>
            <a:ext cx="7199312" cy="720000"/>
          </a:xfrm>
        </p:spPr>
        <p:txBody>
          <a:bodyPr>
            <a:noAutofit/>
          </a:bodyPr>
          <a:lstStyle/>
          <a:p>
            <a:pPr lvl="0"/>
            <a:r>
              <a:rPr lang="de-DE" dirty="0"/>
              <a:t>Textmasterformat bearbeiten</a:t>
            </a:r>
          </a:p>
        </p:txBody>
      </p:sp>
      <p:sp>
        <p:nvSpPr>
          <p:cNvPr id="13" name="Textplatzhalter 12"/>
          <p:cNvSpPr>
            <a:spLocks noGrp="1"/>
          </p:cNvSpPr>
          <p:nvPr>
            <p:ph type="body" sz="quarter" idx="12"/>
          </p:nvPr>
        </p:nvSpPr>
        <p:spPr>
          <a:xfrm>
            <a:off x="1366838" y="4140000"/>
            <a:ext cx="7199312" cy="1980000"/>
          </a:xfrm>
        </p:spPr>
        <p:txBody>
          <a:bodyPr anchor="t">
            <a:noAutofit/>
          </a:bodyPr>
          <a:lstStyle>
            <a:lvl1pPr marL="180000" indent="-180000">
              <a:buFont typeface="Arial" panose="020B0604020202020204" pitchFamily="34" charset="0"/>
              <a:buChar char="•"/>
              <a:defRPr/>
            </a:lvl1pPr>
            <a:lvl2pPr marL="180000" indent="-180000">
              <a:buFont typeface="Arial" panose="020B0604020202020204" pitchFamily="34" charset="0"/>
              <a:buChar char="•"/>
              <a:defRPr/>
            </a:lvl2pPr>
            <a:lvl3pPr marL="180000" indent="-180000">
              <a:buFont typeface="Arial" panose="020B0604020202020204" pitchFamily="34" charset="0"/>
              <a:buChar char="•"/>
              <a:defRPr/>
            </a:lvl3pPr>
            <a:lvl4pPr marL="180000" indent="-180000">
              <a:buFont typeface="Arial" panose="020B0604020202020204" pitchFamily="34" charset="0"/>
              <a:buChar char="•"/>
              <a:defRPr/>
            </a:lvl4pPr>
            <a:lvl5pPr marL="180000" indent="-180000">
              <a:buFont typeface="Arial" panose="020B0604020202020204" pitchFamily="34" charset="0"/>
              <a:buChar char="•"/>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6" name="Grafik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0000" y="2880000"/>
            <a:ext cx="5262410" cy="1080000"/>
          </a:xfrm>
          <a:prstGeom prst="rect">
            <a:avLst/>
          </a:prstGeom>
        </p:spPr>
      </p:pic>
      <p:sp>
        <p:nvSpPr>
          <p:cNvPr id="10" name="Textfeld 9"/>
          <p:cNvSpPr txBox="1"/>
          <p:nvPr userDrawn="1"/>
        </p:nvSpPr>
        <p:spPr>
          <a:xfrm>
            <a:off x="3199434" y="703324"/>
            <a:ext cx="3534120" cy="540000"/>
          </a:xfrm>
          <a:prstGeom prst="rect">
            <a:avLst/>
          </a:prstGeom>
          <a:noFill/>
        </p:spPr>
        <p:txBody>
          <a:bodyPr wrap="none" rtlCol="0" anchor="ctr">
            <a:noAutofit/>
          </a:bodyPr>
          <a:lstStyle/>
          <a:p>
            <a:pPr algn="ctr"/>
            <a:r>
              <a:rPr lang="de-DE" sz="2800" dirty="0"/>
              <a:t>Selbsteinschätzung</a:t>
            </a:r>
          </a:p>
        </p:txBody>
      </p:sp>
      <p:pic>
        <p:nvPicPr>
          <p:cNvPr id="11" name="Inhaltsplatzhalter 25">
            <a:extLst>
              <a:ext uri="{FF2B5EF4-FFF2-40B4-BE49-F238E27FC236}">
                <a16:creationId xmlns:a16="http://schemas.microsoft.com/office/drawing/2014/main" id="{7FE6AFEF-3CC6-1EBB-4164-2D6A1D8696F3}"/>
              </a:ext>
            </a:extLst>
          </p:cNvPr>
          <p:cNvPicPr>
            <a:picLocks noChangeAspect="1"/>
          </p:cNvPicPr>
          <p:nvPr userDrawn="1"/>
        </p:nvPicPr>
        <p:blipFill>
          <a:blip r:embed="rId3"/>
          <a:stretch>
            <a:fillRect/>
          </a:stretch>
        </p:blipFill>
        <p:spPr>
          <a:xfrm>
            <a:off x="462180" y="538690"/>
            <a:ext cx="617457" cy="1079500"/>
          </a:xfrm>
          <a:prstGeom prst="rect">
            <a:avLst/>
          </a:prstGeom>
        </p:spPr>
      </p:pic>
    </p:spTree>
    <p:extLst>
      <p:ext uri="{BB962C8B-B14F-4D97-AF65-F5344CB8AC3E}">
        <p14:creationId xmlns:p14="http://schemas.microsoft.com/office/powerpoint/2010/main" val="1406487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Rueckseite">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316961DB-6A4C-470A-BFE3-24928CEFD386}" type="slidenum">
              <a:rPr lang="de-DE" smtClean="0"/>
              <a:pPr/>
              <a:t>‹Nr.›</a:t>
            </a:fld>
            <a:endParaRPr lang="de-DE"/>
          </a:p>
        </p:txBody>
      </p:sp>
    </p:spTree>
    <p:extLst>
      <p:ext uri="{BB962C8B-B14F-4D97-AF65-F5344CB8AC3E}">
        <p14:creationId xmlns:p14="http://schemas.microsoft.com/office/powerpoint/2010/main" val="1464866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nSpc>
                <a:spcPct val="100000"/>
              </a:lnSpc>
              <a:defRPr/>
            </a:lvl1pPr>
          </a:lstStyle>
          <a:p>
            <a:r>
              <a:rPr lang="de-DE" dirty="0"/>
              <a:t>Titelmasterformat durch Klicken bearbeiten</a:t>
            </a:r>
          </a:p>
        </p:txBody>
      </p:sp>
      <p:sp>
        <p:nvSpPr>
          <p:cNvPr id="3" name="Inhaltsplatzhalter 2"/>
          <p:cNvSpPr>
            <a:spLocks noGrp="1"/>
          </p:cNvSpPr>
          <p:nvPr>
            <p:ph idx="1"/>
          </p:nvPr>
        </p:nvSpPr>
        <p:spPr/>
        <p:txBody>
          <a:bodyPr/>
          <a:lstStyle>
            <a:lvl1pPr>
              <a:lnSpc>
                <a:spcPct val="100000"/>
              </a:lnSpc>
              <a:spcBef>
                <a:spcPts val="0"/>
              </a:spcBef>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endParaRPr lang="de-DE" dirty="0"/>
          </a:p>
        </p:txBody>
      </p:sp>
    </p:spTree>
    <p:extLst>
      <p:ext uri="{BB962C8B-B14F-4D97-AF65-F5344CB8AC3E}">
        <p14:creationId xmlns:p14="http://schemas.microsoft.com/office/powerpoint/2010/main" val="3622071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Hilfe">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512B0DB9-0322-4ED9-940E-5222A7C612BE}" type="slidenum">
              <a:rPr lang="de-DE" smtClean="0"/>
              <a:t>‹Nr.›</a:t>
            </a:fld>
            <a:endParaRPr lang="de-DE"/>
          </a:p>
        </p:txBody>
      </p:sp>
      <p:pic>
        <p:nvPicPr>
          <p:cNvPr id="5" name="Inhaltsplatzhalter 30"/>
          <p:cNvPicPr>
            <a:picLocks noChangeAspect="1"/>
          </p:cNvPicPr>
          <p:nvPr userDrawn="1"/>
        </p:nvPicPr>
        <p:blipFill>
          <a:blip r:embed="rId2"/>
          <a:stretch>
            <a:fillRect/>
          </a:stretch>
        </p:blipFill>
        <p:spPr>
          <a:xfrm>
            <a:off x="3744000" y="540000"/>
            <a:ext cx="3104647" cy="5760000"/>
          </a:xfrm>
          <a:prstGeom prst="rect">
            <a:avLst/>
          </a:prstGeom>
        </p:spPr>
      </p:pic>
    </p:spTree>
    <p:extLst>
      <p:ext uri="{BB962C8B-B14F-4D97-AF65-F5344CB8AC3E}">
        <p14:creationId xmlns:p14="http://schemas.microsoft.com/office/powerpoint/2010/main" val="1004083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Loesung">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512B0DB9-0322-4ED9-940E-5222A7C612BE}" type="slidenum">
              <a:rPr lang="de-DE" smtClean="0"/>
              <a:t>‹Nr.›</a:t>
            </a:fld>
            <a:endParaRPr lang="de-DE"/>
          </a:p>
        </p:txBody>
      </p:sp>
      <p:pic>
        <p:nvPicPr>
          <p:cNvPr id="6" name="Inhaltsplatzhalter 33"/>
          <p:cNvPicPr>
            <a:picLocks noChangeAspect="1"/>
          </p:cNvPicPr>
          <p:nvPr userDrawn="1"/>
        </p:nvPicPr>
        <p:blipFill>
          <a:blip r:embed="rId2"/>
          <a:stretch>
            <a:fillRect/>
          </a:stretch>
        </p:blipFill>
        <p:spPr>
          <a:xfrm>
            <a:off x="3852000" y="540000"/>
            <a:ext cx="2488770" cy="5760000"/>
          </a:xfrm>
          <a:prstGeom prst="rect">
            <a:avLst/>
          </a:prstGeom>
        </p:spPr>
      </p:pic>
    </p:spTree>
    <p:extLst>
      <p:ext uri="{BB962C8B-B14F-4D97-AF65-F5344CB8AC3E}">
        <p14:creationId xmlns:p14="http://schemas.microsoft.com/office/powerpoint/2010/main" val="3078029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letzte Seite">
    <p:spTree>
      <p:nvGrpSpPr>
        <p:cNvPr id="1" name=""/>
        <p:cNvGrpSpPr/>
        <p:nvPr/>
      </p:nvGrpSpPr>
      <p:grpSpPr>
        <a:xfrm>
          <a:off x="0" y="0"/>
          <a:ext cx="0" cy="0"/>
          <a:chOff x="0" y="0"/>
          <a:chExt cx="0" cy="0"/>
        </a:xfrm>
      </p:grpSpPr>
      <p:sp>
        <p:nvSpPr>
          <p:cNvPr id="3" name="Inhaltsplatzhalter 2"/>
          <p:cNvSpPr>
            <a:spLocks noGrp="1"/>
          </p:cNvSpPr>
          <p:nvPr>
            <p:ph idx="1"/>
          </p:nvPr>
        </p:nvSpPr>
        <p:spPr>
          <a:xfrm>
            <a:off x="720000" y="3600000"/>
            <a:ext cx="8460000" cy="2520000"/>
          </a:xfrm>
        </p:spPr>
        <p:txBody>
          <a:bodyPr anchor="t">
            <a:noAutofit/>
          </a:bodyPr>
          <a:lstStyle>
            <a:lvl1pPr algn="l">
              <a:lnSpc>
                <a:spcPct val="100000"/>
              </a:lnSpc>
              <a:spcBef>
                <a:spcPts val="0"/>
              </a:spcBef>
              <a:defRPr sz="1400" b="0"/>
            </a:lvl1pPr>
            <a:lvl2pPr algn="l">
              <a:lnSpc>
                <a:spcPct val="100000"/>
              </a:lnSpc>
              <a:spcBef>
                <a:spcPts val="0"/>
              </a:spcBef>
              <a:defRPr sz="1400" b="0"/>
            </a:lvl2pPr>
            <a:lvl3pPr algn="l">
              <a:lnSpc>
                <a:spcPct val="100000"/>
              </a:lnSpc>
              <a:spcBef>
                <a:spcPts val="0"/>
              </a:spcBef>
              <a:defRPr sz="1400" b="0"/>
            </a:lvl3pPr>
            <a:lvl4pPr algn="l">
              <a:lnSpc>
                <a:spcPct val="100000"/>
              </a:lnSpc>
              <a:spcBef>
                <a:spcPts val="0"/>
              </a:spcBef>
              <a:defRPr sz="1400" b="0"/>
            </a:lvl4pPr>
            <a:lvl5pPr algn="l">
              <a:lnSpc>
                <a:spcPct val="100000"/>
              </a:lnSpc>
              <a:spcBef>
                <a:spcPts val="0"/>
              </a:spcBef>
              <a:defRPr sz="1400" b="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p:cNvSpPr>
            <a:spLocks noGrp="1"/>
          </p:cNvSpPr>
          <p:nvPr>
            <p:ph type="sldNum" sz="quarter" idx="12"/>
          </p:nvPr>
        </p:nvSpPr>
        <p:spPr>
          <a:xfrm>
            <a:off x="3852000" y="6444000"/>
            <a:ext cx="2232000" cy="360000"/>
          </a:xfrm>
        </p:spPr>
        <p:txBody>
          <a:bodyPr/>
          <a:lstStyle>
            <a:lvl1pPr>
              <a:lnSpc>
                <a:spcPct val="100000"/>
              </a:lnSpc>
              <a:defRPr/>
            </a:lvl1pPr>
          </a:lstStyle>
          <a:p>
            <a:fld id="{512B0DB9-0322-4ED9-940E-5222A7C612BE}" type="slidenum">
              <a:rPr lang="de-DE" smtClean="0"/>
              <a:pPr/>
              <a:t>‹Nr.›</a:t>
            </a:fld>
            <a:endParaRPr lang="de-DE"/>
          </a:p>
        </p:txBody>
      </p:sp>
      <p:sp>
        <p:nvSpPr>
          <p:cNvPr id="12" name="Inhaltsplatzhalter 2"/>
          <p:cNvSpPr>
            <a:spLocks noGrp="1"/>
          </p:cNvSpPr>
          <p:nvPr>
            <p:ph idx="13"/>
          </p:nvPr>
        </p:nvSpPr>
        <p:spPr>
          <a:xfrm>
            <a:off x="720000" y="612000"/>
            <a:ext cx="8460000" cy="2736000"/>
          </a:xfrm>
        </p:spPr>
        <p:txBody>
          <a:bodyPr anchor="ctr">
            <a:noAutofit/>
          </a:bodyPr>
          <a:lstStyle>
            <a:lvl1pPr algn="ctr">
              <a:lnSpc>
                <a:spcPct val="150000"/>
              </a:lnSpc>
              <a:spcBef>
                <a:spcPts val="0"/>
              </a:spcBef>
              <a:defRPr sz="2000" b="0"/>
            </a:lvl1pPr>
            <a:lvl2pPr algn="ctr">
              <a:lnSpc>
                <a:spcPct val="150000"/>
              </a:lnSpc>
              <a:spcBef>
                <a:spcPts val="0"/>
              </a:spcBef>
              <a:defRPr sz="2000" b="0"/>
            </a:lvl2pPr>
            <a:lvl3pPr algn="ctr">
              <a:lnSpc>
                <a:spcPct val="150000"/>
              </a:lnSpc>
              <a:spcBef>
                <a:spcPts val="0"/>
              </a:spcBef>
              <a:defRPr sz="2000" b="0"/>
            </a:lvl3pPr>
            <a:lvl4pPr algn="ctr">
              <a:lnSpc>
                <a:spcPct val="150000"/>
              </a:lnSpc>
              <a:spcBef>
                <a:spcPts val="0"/>
              </a:spcBef>
              <a:defRPr sz="2000" b="0"/>
            </a:lvl4pPr>
            <a:lvl5pPr algn="ctr">
              <a:lnSpc>
                <a:spcPct val="150000"/>
              </a:lnSpc>
              <a:spcBef>
                <a:spcPts val="0"/>
              </a:spcBef>
              <a:defRPr sz="2000" b="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84609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Aufgabe 1">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dirty="0"/>
              <a:t>Titelmasterformat durch Klicken bearbeiten</a:t>
            </a:r>
          </a:p>
        </p:txBody>
      </p:sp>
      <p:sp>
        <p:nvSpPr>
          <p:cNvPr id="3" name="Inhaltsplatzhalter 2"/>
          <p:cNvSpPr>
            <a:spLocks noGrp="1"/>
          </p:cNvSpPr>
          <p:nvPr>
            <p:ph idx="1"/>
          </p:nvPr>
        </p:nvSpPr>
        <p:spPr>
          <a:xfrm>
            <a:off x="1368000" y="1440000"/>
            <a:ext cx="7200000" cy="4320000"/>
          </a:xfrm>
        </p:spPr>
        <p:txBody>
          <a:bodyPr>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p:cNvSpPr>
            <a:spLocks noGrp="1"/>
          </p:cNvSpPr>
          <p:nvPr>
            <p:ph type="sldNum" sz="quarter" idx="12"/>
          </p:nvPr>
        </p:nvSpPr>
        <p:spPr/>
        <p:txBody>
          <a:bodyPr/>
          <a:lstStyle/>
          <a:p>
            <a:fld id="{649AAC7D-4B30-4604-BD35-0C4E56313D0D}" type="slidenum">
              <a:rPr lang="de-DE" smtClean="0"/>
              <a:t>‹Nr.›</a:t>
            </a:fld>
            <a:endParaRPr lang="de-DE"/>
          </a:p>
        </p:txBody>
      </p:sp>
      <p:sp>
        <p:nvSpPr>
          <p:cNvPr id="8" name="Inhaltsplatzhalter 7"/>
          <p:cNvSpPr>
            <a:spLocks noGrp="1" noChangeAspect="1"/>
          </p:cNvSpPr>
          <p:nvPr>
            <p:ph sz="quarter" idx="13"/>
          </p:nvPr>
        </p:nvSpPr>
        <p:spPr>
          <a:xfrm>
            <a:off x="432000" y="504000"/>
            <a:ext cx="900000" cy="900000"/>
          </a:xfrm>
        </p:spPr>
        <p:txBody>
          <a:bodyPr>
            <a:noAutofit/>
          </a:bodyPr>
          <a:lstStyle>
            <a:lvl1pPr>
              <a:defRPr sz="1000"/>
            </a:lvl1pPr>
            <a:lvl2pPr>
              <a:defRPr sz="1000"/>
            </a:lvl2pPr>
            <a:lvl3pPr>
              <a:defRPr sz="1000"/>
            </a:lvl3pPr>
            <a:lvl4pPr>
              <a:defRPr sz="1000"/>
            </a:lvl4pPr>
            <a:lvl5pPr>
              <a:defRPr sz="1000"/>
            </a:lvl5pPr>
          </a:lstStyle>
          <a:p>
            <a:pPr lvl="0"/>
            <a:endParaRPr lang="de-DE" dirty="0"/>
          </a:p>
        </p:txBody>
      </p:sp>
    </p:spTree>
    <p:extLst>
      <p:ext uri="{BB962C8B-B14F-4D97-AF65-F5344CB8AC3E}">
        <p14:creationId xmlns:p14="http://schemas.microsoft.com/office/powerpoint/2010/main" val="542535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Aufgabe 2">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indent="0">
              <a:defRPr/>
            </a:lvl1pPr>
          </a:lstStyle>
          <a:p>
            <a:r>
              <a:rPr lang="de-DE" dirty="0"/>
              <a:t>Titelmasterformat durch Klicken bearbeiten</a:t>
            </a:r>
          </a:p>
        </p:txBody>
      </p:sp>
      <p:sp>
        <p:nvSpPr>
          <p:cNvPr id="3" name="Inhaltsplatzhalter 2"/>
          <p:cNvSpPr>
            <a:spLocks noGrp="1"/>
          </p:cNvSpPr>
          <p:nvPr>
            <p:ph idx="1"/>
          </p:nvPr>
        </p:nvSpPr>
        <p:spPr>
          <a:xfrm>
            <a:off x="1368000" y="1440000"/>
            <a:ext cx="7200000" cy="4320000"/>
          </a:xfrm>
        </p:spPr>
        <p:txBody>
          <a:bodyPr anchor="t">
            <a:noAutofit/>
          </a:bodyPr>
          <a:lstStyle>
            <a:lvl1pPr marL="180000" indent="-180000">
              <a:spcBef>
                <a:spcPts val="0"/>
              </a:spcBef>
              <a:spcAft>
                <a:spcPts val="0"/>
              </a:spcAft>
              <a:buFont typeface="Arial" panose="020B0604020202020204" pitchFamily="34" charset="0"/>
              <a:buChar char="•"/>
              <a:defRPr/>
            </a:lvl1pPr>
            <a:lvl2pPr marL="180000" indent="-180000">
              <a:spcBef>
                <a:spcPts val="0"/>
              </a:spcBef>
              <a:spcAft>
                <a:spcPts val="0"/>
              </a:spcAft>
              <a:buFont typeface="Arial" panose="020B0604020202020204" pitchFamily="34" charset="0"/>
              <a:buChar char="•"/>
              <a:defRPr/>
            </a:lvl2pPr>
            <a:lvl3pPr marL="180000" indent="-180000">
              <a:spcBef>
                <a:spcPts val="0"/>
              </a:spcBef>
              <a:spcAft>
                <a:spcPts val="0"/>
              </a:spcAft>
              <a:buFont typeface="Arial" panose="020B0604020202020204" pitchFamily="34" charset="0"/>
              <a:buChar char="•"/>
              <a:defRPr/>
            </a:lvl3pPr>
            <a:lvl4pPr marL="180000" indent="-180000">
              <a:spcBef>
                <a:spcPts val="0"/>
              </a:spcBef>
              <a:spcAft>
                <a:spcPts val="0"/>
              </a:spcAft>
              <a:buFont typeface="Arial" panose="020B0604020202020204" pitchFamily="34" charset="0"/>
              <a:buChar char="•"/>
              <a:defRPr/>
            </a:lvl4pPr>
            <a:lvl5pPr marL="180000" indent="-180000">
              <a:spcBef>
                <a:spcPts val="0"/>
              </a:spcBef>
              <a:spcAft>
                <a:spcPts val="0"/>
              </a:spcAft>
              <a:buFont typeface="Arial" panose="020B0604020202020204" pitchFamily="34" charset="0"/>
              <a:buChar char="•"/>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p:cNvSpPr>
            <a:spLocks noGrp="1"/>
          </p:cNvSpPr>
          <p:nvPr>
            <p:ph type="sldNum" sz="quarter" idx="12"/>
          </p:nvPr>
        </p:nvSpPr>
        <p:spPr/>
        <p:txBody>
          <a:bodyPr/>
          <a:lstStyle>
            <a:lvl1pPr indent="0">
              <a:defRPr/>
            </a:lvl1pPr>
          </a:lstStyle>
          <a:p>
            <a:fld id="{649AAC7D-4B30-4604-BD35-0C4E56313D0D}" type="slidenum">
              <a:rPr lang="de-DE" smtClean="0"/>
              <a:pPr/>
              <a:t>‹Nr.›</a:t>
            </a:fld>
            <a:endParaRPr lang="de-DE"/>
          </a:p>
        </p:txBody>
      </p:sp>
      <p:sp>
        <p:nvSpPr>
          <p:cNvPr id="8" name="Inhaltsplatzhalter 7"/>
          <p:cNvSpPr>
            <a:spLocks noGrp="1" noChangeAspect="1"/>
          </p:cNvSpPr>
          <p:nvPr>
            <p:ph sz="quarter" idx="13"/>
          </p:nvPr>
        </p:nvSpPr>
        <p:spPr>
          <a:xfrm>
            <a:off x="432000" y="504000"/>
            <a:ext cx="900000" cy="900000"/>
          </a:xfrm>
        </p:spPr>
        <p:txBody>
          <a:bodyPr>
            <a:noAutofit/>
          </a:bodyPr>
          <a:lstStyle>
            <a:lvl1pPr indent="0">
              <a:defRPr sz="1000"/>
            </a:lvl1pPr>
            <a:lvl2pPr>
              <a:defRPr sz="1000"/>
            </a:lvl2pPr>
            <a:lvl3pPr>
              <a:defRPr sz="1000"/>
            </a:lvl3pPr>
            <a:lvl4pPr>
              <a:defRPr sz="1000"/>
            </a:lvl4pPr>
            <a:lvl5pPr>
              <a:defRPr sz="1000"/>
            </a:lvl5pPr>
          </a:lstStyle>
          <a:p>
            <a:pPr lvl="0"/>
            <a:endParaRPr lang="de-DE" dirty="0"/>
          </a:p>
        </p:txBody>
      </p:sp>
      <p:sp>
        <p:nvSpPr>
          <p:cNvPr id="7" name="Inhaltsplatzhalter 7"/>
          <p:cNvSpPr>
            <a:spLocks noGrp="1" noChangeAspect="1"/>
          </p:cNvSpPr>
          <p:nvPr>
            <p:ph sz="quarter" idx="14"/>
          </p:nvPr>
        </p:nvSpPr>
        <p:spPr>
          <a:xfrm>
            <a:off x="432000" y="1512000"/>
            <a:ext cx="900000" cy="900000"/>
          </a:xfrm>
        </p:spPr>
        <p:txBody>
          <a:bodyPr>
            <a:noAutofit/>
          </a:bodyPr>
          <a:lstStyle>
            <a:lvl1pPr indent="0">
              <a:defRPr sz="1000"/>
            </a:lvl1pPr>
            <a:lvl2pPr>
              <a:defRPr sz="1000"/>
            </a:lvl2pPr>
            <a:lvl3pPr>
              <a:defRPr sz="1000"/>
            </a:lvl3pPr>
            <a:lvl4pPr>
              <a:defRPr sz="1000"/>
            </a:lvl4pPr>
            <a:lvl5pPr>
              <a:defRPr sz="1000"/>
            </a:lvl5pPr>
          </a:lstStyle>
          <a:p>
            <a:pPr lvl="0"/>
            <a:endParaRPr lang="de-DE" dirty="0"/>
          </a:p>
        </p:txBody>
      </p:sp>
      <p:sp>
        <p:nvSpPr>
          <p:cNvPr id="9" name="Inhaltsplatzhalter 7"/>
          <p:cNvSpPr>
            <a:spLocks noGrp="1"/>
          </p:cNvSpPr>
          <p:nvPr>
            <p:ph sz="quarter" idx="15"/>
          </p:nvPr>
        </p:nvSpPr>
        <p:spPr>
          <a:xfrm>
            <a:off x="432000" y="2628000"/>
            <a:ext cx="900000" cy="900000"/>
          </a:xfrm>
        </p:spPr>
        <p:txBody>
          <a:bodyPr>
            <a:noAutofit/>
          </a:bodyPr>
          <a:lstStyle>
            <a:lvl1pPr indent="0">
              <a:defRPr sz="1000"/>
            </a:lvl1pPr>
            <a:lvl2pPr>
              <a:defRPr sz="1000"/>
            </a:lvl2pPr>
            <a:lvl3pPr>
              <a:defRPr sz="1000"/>
            </a:lvl3pPr>
            <a:lvl4pPr>
              <a:defRPr sz="1000"/>
            </a:lvl4pPr>
            <a:lvl5pPr>
              <a:defRPr sz="1000"/>
            </a:lvl5pPr>
          </a:lstStyle>
          <a:p>
            <a:pPr lvl="0"/>
            <a:endParaRPr lang="de-DE" dirty="0"/>
          </a:p>
        </p:txBody>
      </p:sp>
      <p:sp>
        <p:nvSpPr>
          <p:cNvPr id="10" name="Inhaltsplatzhalter 7"/>
          <p:cNvSpPr>
            <a:spLocks noGrp="1" noChangeAspect="1"/>
          </p:cNvSpPr>
          <p:nvPr>
            <p:ph sz="quarter" idx="16"/>
          </p:nvPr>
        </p:nvSpPr>
        <p:spPr>
          <a:xfrm>
            <a:off x="432000" y="3744000"/>
            <a:ext cx="900000" cy="900000"/>
          </a:xfrm>
        </p:spPr>
        <p:txBody>
          <a:bodyPr>
            <a:noAutofit/>
          </a:bodyPr>
          <a:lstStyle>
            <a:lvl1pPr indent="0">
              <a:defRPr sz="1000"/>
            </a:lvl1pPr>
            <a:lvl2pPr>
              <a:defRPr sz="1000"/>
            </a:lvl2pPr>
            <a:lvl3pPr>
              <a:defRPr sz="1000"/>
            </a:lvl3pPr>
            <a:lvl4pPr>
              <a:defRPr sz="1000"/>
            </a:lvl4pPr>
            <a:lvl5pPr>
              <a:defRPr sz="1000"/>
            </a:lvl5pPr>
          </a:lstStyle>
          <a:p>
            <a:pPr lvl="0"/>
            <a:endParaRPr lang="de-DE" dirty="0"/>
          </a:p>
        </p:txBody>
      </p:sp>
      <p:sp>
        <p:nvSpPr>
          <p:cNvPr id="11" name="Inhaltsplatzhalter 7"/>
          <p:cNvSpPr>
            <a:spLocks noGrp="1" noChangeAspect="1"/>
          </p:cNvSpPr>
          <p:nvPr>
            <p:ph sz="quarter" idx="17"/>
          </p:nvPr>
        </p:nvSpPr>
        <p:spPr>
          <a:xfrm>
            <a:off x="432000" y="4860000"/>
            <a:ext cx="900000" cy="900000"/>
          </a:xfrm>
        </p:spPr>
        <p:txBody>
          <a:bodyPr>
            <a:noAutofit/>
          </a:bodyPr>
          <a:lstStyle>
            <a:lvl1pPr indent="0">
              <a:defRPr sz="1000"/>
            </a:lvl1pPr>
            <a:lvl2pPr>
              <a:defRPr sz="1000"/>
            </a:lvl2pPr>
            <a:lvl3pPr>
              <a:defRPr sz="1000"/>
            </a:lvl3pPr>
            <a:lvl4pPr>
              <a:defRPr sz="1000"/>
            </a:lvl4pPr>
            <a:lvl5pPr>
              <a:defRPr sz="1000"/>
            </a:lvl5pPr>
          </a:lstStyle>
          <a:p>
            <a:pPr lvl="0"/>
            <a:endParaRPr lang="de-DE" dirty="0"/>
          </a:p>
        </p:txBody>
      </p:sp>
    </p:spTree>
    <p:extLst>
      <p:ext uri="{BB962C8B-B14F-4D97-AF65-F5344CB8AC3E}">
        <p14:creationId xmlns:p14="http://schemas.microsoft.com/office/powerpoint/2010/main" val="1178790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Aufgabe 3">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dirty="0"/>
              <a:t>Titelmasterformat durch Klicken bearbeiten</a:t>
            </a:r>
          </a:p>
        </p:txBody>
      </p:sp>
      <p:sp>
        <p:nvSpPr>
          <p:cNvPr id="3" name="Inhaltsplatzhalter 2"/>
          <p:cNvSpPr>
            <a:spLocks noGrp="1"/>
          </p:cNvSpPr>
          <p:nvPr>
            <p:ph idx="1"/>
          </p:nvPr>
        </p:nvSpPr>
        <p:spPr>
          <a:xfrm>
            <a:off x="1366838" y="1440000"/>
            <a:ext cx="7200000" cy="3600000"/>
          </a:xfrm>
        </p:spPr>
        <p:txBody>
          <a:bodyPr>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p:cNvSpPr>
            <a:spLocks noGrp="1"/>
          </p:cNvSpPr>
          <p:nvPr>
            <p:ph type="sldNum" sz="quarter" idx="12"/>
          </p:nvPr>
        </p:nvSpPr>
        <p:spPr/>
        <p:txBody>
          <a:bodyPr/>
          <a:lstStyle/>
          <a:p>
            <a:fld id="{649AAC7D-4B30-4604-BD35-0C4E56313D0D}" type="slidenum">
              <a:rPr lang="de-DE" smtClean="0"/>
              <a:t>‹Nr.›</a:t>
            </a:fld>
            <a:endParaRPr lang="de-DE"/>
          </a:p>
        </p:txBody>
      </p:sp>
      <p:sp>
        <p:nvSpPr>
          <p:cNvPr id="8" name="Inhaltsplatzhalter 7"/>
          <p:cNvSpPr>
            <a:spLocks noGrp="1" noChangeAspect="1"/>
          </p:cNvSpPr>
          <p:nvPr>
            <p:ph sz="quarter" idx="13"/>
          </p:nvPr>
        </p:nvSpPr>
        <p:spPr>
          <a:xfrm>
            <a:off x="432000" y="504000"/>
            <a:ext cx="900000" cy="900000"/>
          </a:xfrm>
        </p:spPr>
        <p:txBody>
          <a:bodyPr>
            <a:noAutofit/>
          </a:bodyPr>
          <a:lstStyle>
            <a:lvl1pPr>
              <a:defRPr sz="1000"/>
            </a:lvl1pPr>
            <a:lvl2pPr>
              <a:defRPr sz="1000"/>
            </a:lvl2pPr>
            <a:lvl3pPr>
              <a:defRPr sz="1000"/>
            </a:lvl3pPr>
            <a:lvl4pPr>
              <a:defRPr sz="1000"/>
            </a:lvl4pPr>
            <a:lvl5pPr>
              <a:defRPr sz="1000"/>
            </a:lvl5pPr>
          </a:lstStyle>
          <a:p>
            <a:pPr lvl="0"/>
            <a:endParaRPr lang="de-DE" dirty="0"/>
          </a:p>
        </p:txBody>
      </p:sp>
      <p:sp>
        <p:nvSpPr>
          <p:cNvPr id="5" name="Inhaltsplatzhalter 4"/>
          <p:cNvSpPr>
            <a:spLocks noGrp="1"/>
          </p:cNvSpPr>
          <p:nvPr>
            <p:ph sz="quarter" idx="14"/>
          </p:nvPr>
        </p:nvSpPr>
        <p:spPr>
          <a:xfrm>
            <a:off x="720000" y="5220000"/>
            <a:ext cx="900000" cy="900000"/>
          </a:xfrm>
        </p:spPr>
        <p:txBody>
          <a:bodyPr/>
          <a:lstStyle>
            <a:lvl1pPr>
              <a:defRPr sz="1000"/>
            </a:lvl1pPr>
            <a:lvl2pPr>
              <a:defRPr sz="1200"/>
            </a:lvl2pPr>
            <a:lvl3pPr>
              <a:defRPr sz="1200"/>
            </a:lvl3pPr>
            <a:lvl4pPr>
              <a:defRPr sz="1200"/>
            </a:lvl4pPr>
            <a:lvl5pPr>
              <a:defRPr sz="1200"/>
            </a:lvl5pPr>
          </a:lstStyle>
          <a:p>
            <a:pPr lvl="0"/>
            <a:endParaRPr lang="de-DE" dirty="0"/>
          </a:p>
        </p:txBody>
      </p:sp>
      <p:sp>
        <p:nvSpPr>
          <p:cNvPr id="9" name="Textplatzhalter 8"/>
          <p:cNvSpPr>
            <a:spLocks noGrp="1"/>
          </p:cNvSpPr>
          <p:nvPr>
            <p:ph type="body" sz="quarter" idx="15"/>
          </p:nvPr>
        </p:nvSpPr>
        <p:spPr>
          <a:xfrm>
            <a:off x="1726838" y="5220000"/>
            <a:ext cx="6840000" cy="900000"/>
          </a:xfrm>
        </p:spPr>
        <p:txBody>
          <a:bodyPr anchor="ctr"/>
          <a:lstStyle>
            <a:lvl1pPr>
              <a:defRPr sz="2000" b="0">
                <a:solidFill>
                  <a:schemeClr val="accent1"/>
                </a:solidFill>
              </a:defRPr>
            </a:lvl1pPr>
          </a:lstStyle>
          <a:p>
            <a:pPr lvl="0"/>
            <a:r>
              <a:rPr lang="de-DE" dirty="0"/>
              <a:t>Textmasterformat bearbeiten</a:t>
            </a:r>
          </a:p>
        </p:txBody>
      </p:sp>
    </p:spTree>
    <p:extLst>
      <p:ext uri="{BB962C8B-B14F-4D97-AF65-F5344CB8AC3E}">
        <p14:creationId xmlns:p14="http://schemas.microsoft.com/office/powerpoint/2010/main" val="657814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Aufgabe 4">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Foliennummernplatzhalter 2"/>
          <p:cNvSpPr>
            <a:spLocks noGrp="1"/>
          </p:cNvSpPr>
          <p:nvPr>
            <p:ph type="sldNum" sz="quarter" idx="10"/>
          </p:nvPr>
        </p:nvSpPr>
        <p:spPr/>
        <p:txBody>
          <a:bodyPr/>
          <a:lstStyle/>
          <a:p>
            <a:fld id="{649AAC7D-4B30-4604-BD35-0C4E56313D0D}" type="slidenum">
              <a:rPr lang="de-DE" smtClean="0"/>
              <a:pPr/>
              <a:t>‹Nr.›</a:t>
            </a:fld>
            <a:endParaRPr lang="de-DE"/>
          </a:p>
        </p:txBody>
      </p:sp>
      <p:sp>
        <p:nvSpPr>
          <p:cNvPr id="4" name="Inhaltsplatzhalter 7"/>
          <p:cNvSpPr>
            <a:spLocks noGrp="1" noChangeAspect="1"/>
          </p:cNvSpPr>
          <p:nvPr>
            <p:ph sz="quarter" idx="13"/>
          </p:nvPr>
        </p:nvSpPr>
        <p:spPr>
          <a:xfrm>
            <a:off x="432000" y="504000"/>
            <a:ext cx="900000" cy="900000"/>
          </a:xfrm>
        </p:spPr>
        <p:txBody>
          <a:bodyPr>
            <a:noAutofit/>
          </a:bodyPr>
          <a:lstStyle>
            <a:lvl1pPr>
              <a:defRPr sz="1000"/>
            </a:lvl1pPr>
            <a:lvl2pPr>
              <a:defRPr sz="1000"/>
            </a:lvl2pPr>
            <a:lvl3pPr>
              <a:defRPr sz="1000"/>
            </a:lvl3pPr>
            <a:lvl4pPr>
              <a:defRPr sz="1000"/>
            </a:lvl4pPr>
            <a:lvl5pPr>
              <a:defRPr sz="1000"/>
            </a:lvl5pPr>
          </a:lstStyle>
          <a:p>
            <a:pPr lvl="0"/>
            <a:endParaRPr lang="de-DE" dirty="0"/>
          </a:p>
        </p:txBody>
      </p:sp>
    </p:spTree>
    <p:extLst>
      <p:ext uri="{BB962C8B-B14F-4D97-AF65-F5344CB8AC3E}">
        <p14:creationId xmlns:p14="http://schemas.microsoft.com/office/powerpoint/2010/main" val="17659805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theme" Target="../theme/theme2.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720000" y="648000"/>
            <a:ext cx="8460000" cy="900000"/>
          </a:xfrm>
          <a:prstGeom prst="rect">
            <a:avLst/>
          </a:prstGeom>
        </p:spPr>
        <p:txBody>
          <a:bodyPr vert="horz" lIns="91440" tIns="45720" rIns="91440" bIns="45720" rtlCol="0" anchor="ctr">
            <a:noAutofit/>
          </a:bodyPr>
          <a:lstStyle/>
          <a:p>
            <a:r>
              <a:rPr lang="de-DE" dirty="0"/>
              <a:t>Titelmasterformat durch Klicken bearbeiten</a:t>
            </a:r>
          </a:p>
        </p:txBody>
      </p:sp>
      <p:sp>
        <p:nvSpPr>
          <p:cNvPr id="3" name="Textplatzhalter 2"/>
          <p:cNvSpPr>
            <a:spLocks noGrp="1"/>
          </p:cNvSpPr>
          <p:nvPr>
            <p:ph type="body" idx="1"/>
          </p:nvPr>
        </p:nvSpPr>
        <p:spPr>
          <a:xfrm>
            <a:off x="1368000" y="1628878"/>
            <a:ext cx="7185450" cy="3600000"/>
          </a:xfrm>
          <a:prstGeom prst="rect">
            <a:avLst/>
          </a:prstGeom>
        </p:spPr>
        <p:txBody>
          <a:bodyPr vert="horz" lIns="91440" tIns="45720" rIns="91440" bIns="45720" rtlCol="0" anchor="b">
            <a:noAutofit/>
          </a:bodyPr>
          <a:lstStyle/>
          <a:p>
            <a:pPr lvl="0"/>
            <a:r>
              <a:rPr lang="de-DE" dirty="0"/>
              <a:t>Textmasterformat bearbeiten</a:t>
            </a:r>
          </a:p>
        </p:txBody>
      </p:sp>
      <p:sp>
        <p:nvSpPr>
          <p:cNvPr id="6" name="Foliennummernplatzhalter 5"/>
          <p:cNvSpPr>
            <a:spLocks noGrp="1"/>
          </p:cNvSpPr>
          <p:nvPr>
            <p:ph type="sldNum" sz="quarter" idx="4"/>
          </p:nvPr>
        </p:nvSpPr>
        <p:spPr>
          <a:xfrm>
            <a:off x="3852000" y="6444000"/>
            <a:ext cx="2232000" cy="360000"/>
          </a:xfrm>
          <a:prstGeom prst="rect">
            <a:avLst/>
          </a:prstGeom>
        </p:spPr>
        <p:txBody>
          <a:bodyPr vert="horz" lIns="91440" tIns="45720" rIns="91440" bIns="45720" rtlCol="0" anchor="ctr">
            <a:noAutofit/>
          </a:bodyPr>
          <a:lstStyle>
            <a:lvl1pPr algn="ctr">
              <a:lnSpc>
                <a:spcPct val="100000"/>
              </a:lnSpc>
              <a:defRPr sz="1600">
                <a:solidFill>
                  <a:schemeClr val="tx1">
                    <a:tint val="75000"/>
                  </a:schemeClr>
                </a:solidFill>
              </a:defRPr>
            </a:lvl1pPr>
          </a:lstStyle>
          <a:p>
            <a:fld id="{512B0DB9-0322-4ED9-940E-5222A7C612BE}" type="slidenum">
              <a:rPr lang="de-DE" smtClean="0"/>
              <a:pPr/>
              <a:t>‹Nr.›</a:t>
            </a:fld>
            <a:endParaRPr lang="de-DE" dirty="0"/>
          </a:p>
        </p:txBody>
      </p:sp>
      <p:sp>
        <p:nvSpPr>
          <p:cNvPr id="7" name="Rechteck 6"/>
          <p:cNvSpPr/>
          <p:nvPr userDrawn="1"/>
        </p:nvSpPr>
        <p:spPr>
          <a:xfrm>
            <a:off x="360000" y="432000"/>
            <a:ext cx="9180000" cy="5940000"/>
          </a:xfrm>
          <a:prstGeom prst="rect">
            <a:avLst/>
          </a:prstGeom>
          <a:noFill/>
          <a:ln w="38100" cap="sq">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de-DE"/>
          </a:p>
        </p:txBody>
      </p:sp>
    </p:spTree>
    <p:extLst>
      <p:ext uri="{BB962C8B-B14F-4D97-AF65-F5344CB8AC3E}">
        <p14:creationId xmlns:p14="http://schemas.microsoft.com/office/powerpoint/2010/main" val="341192311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91" r:id="rId3"/>
    <p:sldLayoutId id="2147483696" r:id="rId4"/>
    <p:sldLayoutId id="2147483697" r:id="rId5"/>
  </p:sldLayoutIdLst>
  <p:hf hdr="0" ftr="0"/>
  <p:txStyles>
    <p:titleStyle>
      <a:lvl1pPr algn="ctr"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0" indent="0" algn="ctr" defTabSz="914400" rtl="0" eaLnBrk="1" latinLnBrk="0" hangingPunct="1">
        <a:lnSpc>
          <a:spcPct val="100000"/>
        </a:lnSpc>
        <a:spcBef>
          <a:spcPts val="0"/>
        </a:spcBef>
        <a:buFont typeface="Arial" panose="020B0604020202020204" pitchFamily="34" charset="0"/>
        <a:buNone/>
        <a:defRPr sz="2000" kern="1200">
          <a:solidFill>
            <a:schemeClr val="tx1"/>
          </a:solidFill>
          <a:latin typeface="+mn-lt"/>
          <a:ea typeface="+mn-ea"/>
          <a:cs typeface="+mn-cs"/>
        </a:defRPr>
      </a:lvl1pPr>
      <a:lvl2pPr marL="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20" userDrawn="1">
          <p15:clr>
            <a:srgbClr val="F26B43"/>
          </p15:clr>
        </p15:guide>
        <p15:guide id="2" orient="horz" pos="1026" userDrawn="1">
          <p15:clr>
            <a:srgbClr val="F26B43"/>
          </p15:clr>
        </p15:guide>
        <p15:guide id="3" pos="5388" userDrawn="1">
          <p15:clr>
            <a:srgbClr val="F26B43"/>
          </p15:clr>
        </p15:guide>
        <p15:guide id="4" orient="horz" pos="2160" userDrawn="1">
          <p15:clr>
            <a:srgbClr val="F26B43"/>
          </p15:clr>
        </p15:guide>
        <p15:guide id="5" pos="852" userDrawn="1">
          <p15:clr>
            <a:srgbClr val="F26B43"/>
          </p15:clr>
        </p15:guide>
        <p15:guide id="6" orient="horz" pos="329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366838" y="613324"/>
            <a:ext cx="7191236" cy="720000"/>
          </a:xfrm>
          <a:prstGeom prst="rect">
            <a:avLst/>
          </a:prstGeom>
        </p:spPr>
        <p:txBody>
          <a:bodyPr vert="horz" wrap="square" lIns="91440" tIns="45720" rIns="91440" bIns="45720" rtlCol="0" anchor="ctr">
            <a:noAutofit/>
          </a:bodyPr>
          <a:lstStyle/>
          <a:p>
            <a:r>
              <a:rPr lang="de-DE" dirty="0"/>
              <a:t>Titelmasterformat durch Klicken bearbeiten</a:t>
            </a:r>
          </a:p>
        </p:txBody>
      </p:sp>
      <p:sp>
        <p:nvSpPr>
          <p:cNvPr id="3" name="Textplatzhalter 2"/>
          <p:cNvSpPr>
            <a:spLocks noGrp="1"/>
          </p:cNvSpPr>
          <p:nvPr>
            <p:ph type="body" idx="1"/>
          </p:nvPr>
        </p:nvSpPr>
        <p:spPr>
          <a:xfrm>
            <a:off x="1359122" y="1448878"/>
            <a:ext cx="7185450" cy="4320000"/>
          </a:xfrm>
          <a:prstGeom prst="rect">
            <a:avLst/>
          </a:prstGeom>
        </p:spPr>
        <p:txBody>
          <a:bodyPr vert="horz" wrap="square" lIns="91440" tIns="45720" rIns="91440" bIns="45720" rtlCol="0" anchor="t">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p:cNvSpPr>
            <a:spLocks noGrp="1"/>
          </p:cNvSpPr>
          <p:nvPr>
            <p:ph type="sldNum" sz="quarter" idx="4"/>
          </p:nvPr>
        </p:nvSpPr>
        <p:spPr>
          <a:xfrm>
            <a:off x="3852000" y="6444000"/>
            <a:ext cx="2232000" cy="360000"/>
          </a:xfrm>
          <a:prstGeom prst="rect">
            <a:avLst/>
          </a:prstGeom>
        </p:spPr>
        <p:txBody>
          <a:bodyPr vert="horz" wrap="square" lIns="91440" tIns="45720" rIns="91440" bIns="45720" rtlCol="0" anchor="ctr">
            <a:noAutofit/>
          </a:bodyPr>
          <a:lstStyle>
            <a:lvl1pPr algn="ctr">
              <a:lnSpc>
                <a:spcPct val="100000"/>
              </a:lnSpc>
              <a:defRPr sz="1600">
                <a:solidFill>
                  <a:schemeClr val="tx1">
                    <a:tint val="75000"/>
                  </a:schemeClr>
                </a:solidFill>
              </a:defRPr>
            </a:lvl1pPr>
          </a:lstStyle>
          <a:p>
            <a:fld id="{649AAC7D-4B30-4604-BD35-0C4E56313D0D}" type="slidenum">
              <a:rPr lang="de-DE" smtClean="0"/>
              <a:pPr/>
              <a:t>‹Nr.›</a:t>
            </a:fld>
            <a:endParaRPr lang="de-DE"/>
          </a:p>
        </p:txBody>
      </p:sp>
      <p:sp>
        <p:nvSpPr>
          <p:cNvPr id="7" name="Rechteck 6"/>
          <p:cNvSpPr/>
          <p:nvPr userDrawn="1"/>
        </p:nvSpPr>
        <p:spPr>
          <a:xfrm>
            <a:off x="360000" y="432000"/>
            <a:ext cx="9180000" cy="5940000"/>
          </a:xfrm>
          <a:prstGeom prst="rect">
            <a:avLst/>
          </a:prstGeom>
          <a:noFill/>
          <a:ln w="38100" cap="sq">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00000"/>
              </a:lnSpc>
            </a:pPr>
            <a:endParaRPr lang="de-DE"/>
          </a:p>
        </p:txBody>
      </p:sp>
      <p:cxnSp>
        <p:nvCxnSpPr>
          <p:cNvPr id="12" name="Gerader Verbinder 11"/>
          <p:cNvCxnSpPr/>
          <p:nvPr userDrawn="1"/>
        </p:nvCxnSpPr>
        <p:spPr>
          <a:xfrm>
            <a:off x="1188000" y="1368000"/>
            <a:ext cx="7560000"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952977996"/>
      </p:ext>
    </p:extLst>
  </p:cSld>
  <p:clrMap bg1="lt1" tx1="dk1" bg2="lt2" tx2="dk2" accent1="accent1" accent2="accent2" accent3="accent3" accent4="accent4" accent5="accent5" accent6="accent6" hlink="hlink" folHlink="folHlink"/>
  <p:sldLayoutIdLst>
    <p:sldLayoutId id="2147483700" r:id="rId1"/>
    <p:sldLayoutId id="2147483710" r:id="rId2"/>
    <p:sldLayoutId id="2147483712" r:id="rId3"/>
    <p:sldLayoutId id="2147483713" r:id="rId4"/>
    <p:sldLayoutId id="2147483714" r:id="rId5"/>
    <p:sldLayoutId id="2147483715" r:id="rId6"/>
    <p:sldLayoutId id="2147483717" r:id="rId7"/>
    <p:sldLayoutId id="2147483716" r:id="rId8"/>
    <p:sldLayoutId id="2147483718" r:id="rId9"/>
    <p:sldLayoutId id="2147483719" r:id="rId10"/>
  </p:sldLayoutIdLst>
  <p:hf hdr="0" ftr="0"/>
  <p:txStyles>
    <p:titleStyle>
      <a:lvl1pPr algn="ctr" defTabSz="914400" rtl="0" eaLnBrk="1" latinLnBrk="0" hangingPunct="1">
        <a:lnSpc>
          <a:spcPct val="100000"/>
        </a:lnSpc>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2000" kern="1200">
          <a:solidFill>
            <a:schemeClr val="tx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2000" kern="1200">
          <a:solidFill>
            <a:schemeClr val="tx1"/>
          </a:solidFill>
          <a:latin typeface="+mn-lt"/>
          <a:ea typeface="+mn-ea"/>
          <a:cs typeface="+mn-cs"/>
        </a:defRPr>
      </a:lvl2pPr>
      <a:lvl3pPr marL="0" indent="0" algn="l" defTabSz="914400" rtl="0" eaLnBrk="1" latinLnBrk="0" hangingPunct="1">
        <a:lnSpc>
          <a:spcPct val="100000"/>
        </a:lnSpc>
        <a:spcBef>
          <a:spcPts val="0"/>
        </a:spcBef>
        <a:buFont typeface="Arial" panose="020B0604020202020204" pitchFamily="34" charset="0"/>
        <a:buNone/>
        <a:defRPr sz="2000" kern="1200">
          <a:solidFill>
            <a:schemeClr val="tx1"/>
          </a:solidFill>
          <a:latin typeface="+mn-lt"/>
          <a:ea typeface="+mn-ea"/>
          <a:cs typeface="+mn-cs"/>
        </a:defRPr>
      </a:lvl3pPr>
      <a:lvl4pPr marL="0" indent="0" algn="l" defTabSz="914400" rtl="0" eaLnBrk="1" latinLnBrk="0" hangingPunct="1">
        <a:lnSpc>
          <a:spcPct val="100000"/>
        </a:lnSpc>
        <a:spcBef>
          <a:spcPts val="0"/>
        </a:spcBef>
        <a:buFont typeface="Arial" panose="020B0604020202020204" pitchFamily="34" charset="0"/>
        <a:buNone/>
        <a:defRPr sz="2000"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20" userDrawn="1">
          <p15:clr>
            <a:srgbClr val="F26B43"/>
          </p15:clr>
        </p15:guide>
        <p15:guide id="2" orient="horz" pos="3634" userDrawn="1">
          <p15:clr>
            <a:srgbClr val="F26B43"/>
          </p15:clr>
        </p15:guide>
        <p15:guide id="3" pos="5388" userDrawn="1">
          <p15:clr>
            <a:srgbClr val="F26B43"/>
          </p15:clr>
        </p15:guide>
        <p15:guide id="4" pos="852" userDrawn="1">
          <p15:clr>
            <a:srgbClr val="F26B43"/>
          </p15:clr>
        </p15:guide>
        <p15:guide id="5" orient="horz" pos="2273" userDrawn="1">
          <p15:clr>
            <a:srgbClr val="F26B43"/>
          </p15:clr>
        </p15:guide>
        <p15:guide id="6" orient="horz" pos="913"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Foliennummernplatzhalter 5"/>
          <p:cNvSpPr>
            <a:spLocks noGrp="1"/>
          </p:cNvSpPr>
          <p:nvPr>
            <p:ph type="sldNum" sz="quarter" idx="4"/>
          </p:nvPr>
        </p:nvSpPr>
        <p:spPr>
          <a:xfrm>
            <a:off x="3852000" y="6444000"/>
            <a:ext cx="2232000" cy="360000"/>
          </a:xfrm>
          <a:prstGeom prst="rect">
            <a:avLst/>
          </a:prstGeom>
        </p:spPr>
        <p:txBody>
          <a:bodyPr vert="horz" lIns="91440" tIns="45720" rIns="91440" bIns="45720" rtlCol="0" anchor="ctr"/>
          <a:lstStyle>
            <a:lvl1pPr algn="ctr">
              <a:defRPr sz="1600">
                <a:solidFill>
                  <a:schemeClr val="tx1">
                    <a:tint val="75000"/>
                  </a:schemeClr>
                </a:solidFill>
              </a:defRPr>
            </a:lvl1pPr>
          </a:lstStyle>
          <a:p>
            <a:fld id="{316961DB-6A4C-470A-BFE3-24928CEFD386}" type="slidenum">
              <a:rPr lang="de-DE" smtClean="0"/>
              <a:pPr/>
              <a:t>‹Nr.›</a:t>
            </a:fld>
            <a:endParaRPr lang="de-DE"/>
          </a:p>
        </p:txBody>
      </p:sp>
    </p:spTree>
    <p:extLst>
      <p:ext uri="{BB962C8B-B14F-4D97-AF65-F5344CB8AC3E}">
        <p14:creationId xmlns:p14="http://schemas.microsoft.com/office/powerpoint/2010/main" val="3440656529"/>
      </p:ext>
    </p:extLst>
  </p:cSld>
  <p:clrMap bg1="lt1" tx1="dk1" bg2="lt2" tx2="dk2" accent1="accent1" accent2="accent2" accent3="accent3" accent4="accent4" accent5="accent5" accent6="accent6" hlink="hlink" folHlink="folHlink"/>
  <p:sldLayoutIdLst>
    <p:sldLayoutId id="2147483721" r:id="rId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klassewasser.de/content/language1/html/3653.php" TargetMode="External"/><Relationship Id="rId2" Type="http://schemas.openxmlformats.org/officeDocument/2006/relationships/hyperlink" Target="https://www.leifiphysik.de/waermelehre/ausdehnung-bei-erwaermung/grundwissen/anomalie-des-wassers" TargetMode="External"/><Relationship Id="rId1" Type="http://schemas.openxmlformats.org/officeDocument/2006/relationships/slideLayout" Target="../slideLayouts/slideLayout11.xml"/><Relationship Id="rId4" Type="http://schemas.openxmlformats.org/officeDocument/2006/relationships/hyperlink" Target="https://de.wikipedia.org/wiki/Dichteanomalie"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hyperlink" Target="https://commons.wikimedia.org/wiki/File:RMS_Titanic_3.jpg" TargetMode="External"/><Relationship Id="rId2" Type="http://schemas.openxmlformats.org/officeDocument/2006/relationships/hyperlink" Target="https://titanic.fandom.com/wiki/User_blog:Codycia12/Titanic_would_NOT_have_survived_head_on_collision" TargetMode="External"/><Relationship Id="rId1" Type="http://schemas.openxmlformats.org/officeDocument/2006/relationships/slideLayout" Target="../slideLayouts/slideLayout5.xml"/><Relationship Id="rId4" Type="http://schemas.openxmlformats.org/officeDocument/2006/relationships/hyperlink" Target="https://de.wikipedia.org/wiki/Dichteanomali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DDB4B140-5954-E74D-52F6-649260448936}"/>
              </a:ext>
            </a:extLst>
          </p:cNvPr>
          <p:cNvSpPr>
            <a:spLocks noGrp="1"/>
          </p:cNvSpPr>
          <p:nvPr>
            <p:ph type="subTitle" idx="1"/>
          </p:nvPr>
        </p:nvSpPr>
        <p:spPr/>
        <p:txBody>
          <a:bodyPr/>
          <a:lstStyle/>
          <a:p>
            <a:r>
              <a:rPr lang="de-DE" dirty="0"/>
              <a:t>Anomalie des Wassers </a:t>
            </a:r>
          </a:p>
          <a:p>
            <a:r>
              <a:rPr lang="de-DE" dirty="0"/>
              <a:t>Lernweg b – für die, die gerne Detektiv sind</a:t>
            </a:r>
          </a:p>
        </p:txBody>
      </p:sp>
      <p:sp>
        <p:nvSpPr>
          <p:cNvPr id="2" name="Titel 1">
            <a:extLst>
              <a:ext uri="{FF2B5EF4-FFF2-40B4-BE49-F238E27FC236}">
                <a16:creationId xmlns:a16="http://schemas.microsoft.com/office/drawing/2014/main" id="{C57B2E5A-31FD-4794-3480-6576E220E3E9}"/>
              </a:ext>
            </a:extLst>
          </p:cNvPr>
          <p:cNvSpPr>
            <a:spLocks noGrp="1"/>
          </p:cNvSpPr>
          <p:nvPr>
            <p:ph type="title"/>
          </p:nvPr>
        </p:nvSpPr>
        <p:spPr/>
        <p:txBody>
          <a:bodyPr/>
          <a:lstStyle/>
          <a:p>
            <a:r>
              <a:rPr lang="de-DE" dirty="0"/>
              <a:t>Es war nicht das Eis,</a:t>
            </a:r>
            <a:br>
              <a:rPr lang="de-DE" dirty="0"/>
            </a:br>
            <a:r>
              <a:rPr lang="de-DE" dirty="0"/>
              <a:t>warum die Titanic unterging</a:t>
            </a:r>
          </a:p>
        </p:txBody>
      </p:sp>
      <p:sp>
        <p:nvSpPr>
          <p:cNvPr id="4" name="Textplatzhalter 3">
            <a:extLst>
              <a:ext uri="{FF2B5EF4-FFF2-40B4-BE49-F238E27FC236}">
                <a16:creationId xmlns:a16="http://schemas.microsoft.com/office/drawing/2014/main" id="{BA649BB0-FFB0-2CB7-40E8-CA27A2994160}"/>
              </a:ext>
            </a:extLst>
          </p:cNvPr>
          <p:cNvSpPr>
            <a:spLocks noGrp="1"/>
          </p:cNvSpPr>
          <p:nvPr>
            <p:ph type="body" sz="quarter" idx="11"/>
          </p:nvPr>
        </p:nvSpPr>
        <p:spPr/>
        <p:txBody>
          <a:bodyPr/>
          <a:lstStyle/>
          <a:p>
            <a:r>
              <a:rPr lang="de-DE" dirty="0"/>
              <a:t>Stand </a:t>
            </a:r>
            <a:fld id="{7726922A-3464-4469-A81F-A84203C6F3D8}" type="datetime1">
              <a:rPr lang="de-DE" smtClean="0"/>
              <a:t>30.11.2022</a:t>
            </a:fld>
            <a:endParaRPr lang="de-DE" dirty="0"/>
          </a:p>
        </p:txBody>
      </p:sp>
      <p:pic>
        <p:nvPicPr>
          <p:cNvPr id="6" name="Grafik 5">
            <a:extLst>
              <a:ext uri="{FF2B5EF4-FFF2-40B4-BE49-F238E27FC236}">
                <a16:creationId xmlns:a16="http://schemas.microsoft.com/office/drawing/2014/main" id="{BE597ECC-4B3B-FE5A-0B10-2E41DE81AAF4}"/>
              </a:ext>
            </a:extLst>
          </p:cNvPr>
          <p:cNvPicPr>
            <a:picLocks noChangeAspect="1"/>
          </p:cNvPicPr>
          <p:nvPr/>
        </p:nvPicPr>
        <p:blipFill>
          <a:blip r:embed="rId2"/>
          <a:stretch>
            <a:fillRect/>
          </a:stretch>
        </p:blipFill>
        <p:spPr>
          <a:xfrm>
            <a:off x="3155426" y="1620000"/>
            <a:ext cx="3589147" cy="2880000"/>
          </a:xfrm>
          <a:prstGeom prst="rect">
            <a:avLst/>
          </a:prstGeom>
        </p:spPr>
      </p:pic>
      <p:sp>
        <p:nvSpPr>
          <p:cNvPr id="7" name="Textfeld 6">
            <a:extLst>
              <a:ext uri="{FF2B5EF4-FFF2-40B4-BE49-F238E27FC236}">
                <a16:creationId xmlns:a16="http://schemas.microsoft.com/office/drawing/2014/main" id="{FA409BA6-875D-4425-C407-1A35D7F195A4}"/>
              </a:ext>
            </a:extLst>
          </p:cNvPr>
          <p:cNvSpPr txBox="1"/>
          <p:nvPr/>
        </p:nvSpPr>
        <p:spPr>
          <a:xfrm>
            <a:off x="6986895" y="4552223"/>
            <a:ext cx="383438" cy="307777"/>
          </a:xfrm>
          <a:prstGeom prst="rect">
            <a:avLst/>
          </a:prstGeom>
          <a:noFill/>
        </p:spPr>
        <p:txBody>
          <a:bodyPr wrap="none" rtlCol="0">
            <a:spAutoFit/>
          </a:bodyPr>
          <a:lstStyle/>
          <a:p>
            <a:r>
              <a:rPr lang="de-DE" sz="1400" dirty="0"/>
              <a:t>[1]</a:t>
            </a:r>
          </a:p>
        </p:txBody>
      </p:sp>
    </p:spTree>
    <p:extLst>
      <p:ext uri="{BB962C8B-B14F-4D97-AF65-F5344CB8AC3E}">
        <p14:creationId xmlns:p14="http://schemas.microsoft.com/office/powerpoint/2010/main" val="2762850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C71C8766-C36D-3650-E1D2-1260259C6B53}"/>
              </a:ext>
            </a:extLst>
          </p:cNvPr>
          <p:cNvSpPr>
            <a:spLocks noGrp="1"/>
          </p:cNvSpPr>
          <p:nvPr>
            <p:ph idx="1"/>
          </p:nvPr>
        </p:nvSpPr>
        <p:spPr/>
        <p:txBody>
          <a:bodyPr/>
          <a:lstStyle/>
          <a:p>
            <a:r>
              <a:rPr lang="de-DE" sz="2400" dirty="0"/>
              <a:t>Diese Seiten helfen dir vielleicht weiter:</a:t>
            </a:r>
          </a:p>
          <a:p>
            <a:pPr marL="342900" indent="-342900">
              <a:buFont typeface="Arial" panose="020B0604020202020204" pitchFamily="34" charset="0"/>
              <a:buChar char="•"/>
            </a:pPr>
            <a:endParaRPr lang="de-DE" sz="2400" dirty="0"/>
          </a:p>
          <a:p>
            <a:pPr marL="627063" indent="-342900">
              <a:buFont typeface="Arial" panose="020B0604020202020204" pitchFamily="34" charset="0"/>
              <a:buChar char="•"/>
              <a:tabLst>
                <a:tab pos="631825" algn="l"/>
              </a:tabLst>
            </a:pPr>
            <a:r>
              <a:rPr lang="de-DE" sz="2400" dirty="0">
                <a:hlinkClick r:id="rId2"/>
              </a:rPr>
              <a:t>https://www.leifiphysik.de/waermelehre/ausdehnung-bei-erwaermung/grundwissen/anomalie-des-wassers</a:t>
            </a:r>
            <a:endParaRPr lang="de-DE" sz="2400" dirty="0"/>
          </a:p>
          <a:p>
            <a:pPr marL="627063" indent="-342900">
              <a:buFont typeface="Arial" panose="020B0604020202020204" pitchFamily="34" charset="0"/>
              <a:buChar char="•"/>
              <a:tabLst>
                <a:tab pos="631825" algn="l"/>
              </a:tabLst>
            </a:pPr>
            <a:endParaRPr lang="de-DE" sz="2400" dirty="0"/>
          </a:p>
          <a:p>
            <a:pPr marL="627063" indent="-342900">
              <a:buFont typeface="Arial" panose="020B0604020202020204" pitchFamily="34" charset="0"/>
              <a:buChar char="•"/>
              <a:tabLst>
                <a:tab pos="631825" algn="l"/>
              </a:tabLst>
            </a:pPr>
            <a:r>
              <a:rPr lang="de-DE" sz="2400" dirty="0">
                <a:hlinkClick r:id="rId3"/>
              </a:rPr>
              <a:t>https://klassewasser.de/content/language1/html/3653.php</a:t>
            </a:r>
            <a:endParaRPr lang="de-DE" sz="2400" dirty="0"/>
          </a:p>
          <a:p>
            <a:pPr marL="284163">
              <a:tabLst>
                <a:tab pos="631825" algn="l"/>
              </a:tabLst>
            </a:pPr>
            <a:endParaRPr lang="de-DE" sz="2400" dirty="0"/>
          </a:p>
          <a:p>
            <a:pPr marL="627063" indent="-342900">
              <a:buFont typeface="Arial" panose="020B0604020202020204" pitchFamily="34" charset="0"/>
              <a:buChar char="•"/>
              <a:tabLst>
                <a:tab pos="631825" algn="l"/>
              </a:tabLst>
            </a:pPr>
            <a:r>
              <a:rPr lang="de-DE" sz="2400" dirty="0">
                <a:hlinkClick r:id="rId4"/>
              </a:rPr>
              <a:t>https://de.wikipedia.org/wiki/Dichteanomalie</a:t>
            </a:r>
            <a:endParaRPr lang="de-DE" sz="2400" dirty="0"/>
          </a:p>
        </p:txBody>
      </p:sp>
      <p:sp>
        <p:nvSpPr>
          <p:cNvPr id="3" name="Foliennummernplatzhalter 2">
            <a:extLst>
              <a:ext uri="{FF2B5EF4-FFF2-40B4-BE49-F238E27FC236}">
                <a16:creationId xmlns:a16="http://schemas.microsoft.com/office/drawing/2014/main" id="{BE94297D-0E50-323A-A2C6-B1CCB9EBC48C}"/>
              </a:ext>
            </a:extLst>
          </p:cNvPr>
          <p:cNvSpPr>
            <a:spLocks noGrp="1"/>
          </p:cNvSpPr>
          <p:nvPr>
            <p:ph type="sldNum" sz="quarter" idx="12"/>
          </p:nvPr>
        </p:nvSpPr>
        <p:spPr/>
        <p:txBody>
          <a:bodyPr/>
          <a:lstStyle/>
          <a:p>
            <a:fld id="{649AAC7D-4B30-4604-BD35-0C4E56313D0D}" type="slidenum">
              <a:rPr lang="de-DE" smtClean="0"/>
              <a:t>10</a:t>
            </a:fld>
            <a:endParaRPr lang="de-DE"/>
          </a:p>
        </p:txBody>
      </p:sp>
    </p:spTree>
    <p:extLst>
      <p:ext uri="{BB962C8B-B14F-4D97-AF65-F5344CB8AC3E}">
        <p14:creationId xmlns:p14="http://schemas.microsoft.com/office/powerpoint/2010/main" val="3848412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5F4A38EC-7132-7E6E-EB66-7907CB34E4B9}"/>
              </a:ext>
            </a:extLst>
          </p:cNvPr>
          <p:cNvSpPr>
            <a:spLocks noGrp="1"/>
          </p:cNvSpPr>
          <p:nvPr>
            <p:ph type="sldNum" sz="quarter" idx="12"/>
          </p:nvPr>
        </p:nvSpPr>
        <p:spPr/>
        <p:txBody>
          <a:bodyPr/>
          <a:lstStyle/>
          <a:p>
            <a:fld id="{512B0DB9-0322-4ED9-940E-5222A7C612BE}" type="slidenum">
              <a:rPr lang="de-DE" smtClean="0"/>
              <a:t>11</a:t>
            </a:fld>
            <a:endParaRPr lang="de-DE"/>
          </a:p>
        </p:txBody>
      </p:sp>
    </p:spTree>
    <p:extLst>
      <p:ext uri="{BB962C8B-B14F-4D97-AF65-F5344CB8AC3E}">
        <p14:creationId xmlns:p14="http://schemas.microsoft.com/office/powerpoint/2010/main" val="1770116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80C7A34-AA8D-18D2-197B-337BF75C97BF}"/>
              </a:ext>
            </a:extLst>
          </p:cNvPr>
          <p:cNvSpPr>
            <a:spLocks noGrp="1"/>
          </p:cNvSpPr>
          <p:nvPr>
            <p:ph idx="1"/>
          </p:nvPr>
        </p:nvSpPr>
        <p:spPr/>
        <p:txBody>
          <a:bodyPr/>
          <a:lstStyle/>
          <a:p>
            <a:r>
              <a:rPr lang="de-DE" sz="2000" dirty="0"/>
              <a:t>Bei den meisten (also normalen) Stoffen verringert sich das Volumen beim Abkühlen. Die Dichte nimmt stetig zu.</a:t>
            </a:r>
          </a:p>
          <a:p>
            <a:endParaRPr lang="de-DE" sz="2000" dirty="0"/>
          </a:p>
          <a:p>
            <a:r>
              <a:rPr lang="de-DE" sz="2000" dirty="0"/>
              <a:t>Bei Wasser verringert sich das Volumen beim Abkühlen nur bis 4°C, danach nimmt es wieder zu.</a:t>
            </a:r>
          </a:p>
          <a:p>
            <a:r>
              <a:rPr lang="de-DE" sz="2000" dirty="0"/>
              <a:t>Die Dichte steigt bis 4°C, danach nimmt sie wieder ab.</a:t>
            </a:r>
          </a:p>
          <a:p>
            <a:endParaRPr lang="de-DE" sz="2000" dirty="0"/>
          </a:p>
          <a:p>
            <a:r>
              <a:rPr lang="de-DE" sz="2000" dirty="0"/>
              <a:t>Wasser hat die größte Dichte bei 4°C und ist damit einer der wenigen Stoffe, die Dichte-Anomalie zeigen.</a:t>
            </a:r>
          </a:p>
        </p:txBody>
      </p:sp>
      <p:sp>
        <p:nvSpPr>
          <p:cNvPr id="3" name="Foliennummernplatzhalter 2">
            <a:extLst>
              <a:ext uri="{FF2B5EF4-FFF2-40B4-BE49-F238E27FC236}">
                <a16:creationId xmlns:a16="http://schemas.microsoft.com/office/drawing/2014/main" id="{75C6F214-2337-EE9A-2559-E377987FC7AE}"/>
              </a:ext>
            </a:extLst>
          </p:cNvPr>
          <p:cNvSpPr>
            <a:spLocks noGrp="1"/>
          </p:cNvSpPr>
          <p:nvPr>
            <p:ph type="sldNum" sz="quarter" idx="12"/>
          </p:nvPr>
        </p:nvSpPr>
        <p:spPr/>
        <p:txBody>
          <a:bodyPr/>
          <a:lstStyle/>
          <a:p>
            <a:fld id="{649AAC7D-4B30-4604-BD35-0C4E56313D0D}" type="slidenum">
              <a:rPr lang="de-DE" smtClean="0"/>
              <a:t>12</a:t>
            </a:fld>
            <a:endParaRPr lang="de-DE"/>
          </a:p>
        </p:txBody>
      </p:sp>
    </p:spTree>
    <p:extLst>
      <p:ext uri="{BB962C8B-B14F-4D97-AF65-F5344CB8AC3E}">
        <p14:creationId xmlns:p14="http://schemas.microsoft.com/office/powerpoint/2010/main" val="903462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C0DB9A-31DB-3848-82A5-01AA8A29E738}"/>
              </a:ext>
            </a:extLst>
          </p:cNvPr>
          <p:cNvSpPr>
            <a:spLocks noGrp="1"/>
          </p:cNvSpPr>
          <p:nvPr>
            <p:ph type="title"/>
          </p:nvPr>
        </p:nvSpPr>
        <p:spPr/>
        <p:txBody>
          <a:bodyPr/>
          <a:lstStyle/>
          <a:p>
            <a:r>
              <a:rPr lang="de-DE" dirty="0"/>
              <a:t>Überlege mal…</a:t>
            </a:r>
          </a:p>
        </p:txBody>
      </p:sp>
      <p:sp>
        <p:nvSpPr>
          <p:cNvPr id="3" name="Inhaltsplatzhalter 2">
            <a:extLst>
              <a:ext uri="{FF2B5EF4-FFF2-40B4-BE49-F238E27FC236}">
                <a16:creationId xmlns:a16="http://schemas.microsoft.com/office/drawing/2014/main" id="{A03FC3DC-5DCB-EB57-496F-9D093E713B95}"/>
              </a:ext>
            </a:extLst>
          </p:cNvPr>
          <p:cNvSpPr>
            <a:spLocks noGrp="1"/>
          </p:cNvSpPr>
          <p:nvPr>
            <p:ph idx="1"/>
          </p:nvPr>
        </p:nvSpPr>
        <p:spPr/>
        <p:txBody>
          <a:bodyPr anchor="ctr"/>
          <a:lstStyle/>
          <a:p>
            <a:r>
              <a:rPr lang="de-DE" dirty="0"/>
              <a:t>…was das bedeutet:</a:t>
            </a:r>
          </a:p>
          <a:p>
            <a:endParaRPr lang="de-DE" dirty="0"/>
          </a:p>
          <a:p>
            <a:pPr marL="457200" indent="-457200">
              <a:buFont typeface="+mj-lt"/>
              <a:buAutoNum type="arabicPeriod"/>
            </a:pPr>
            <a:r>
              <a:rPr lang="de-DE" dirty="0"/>
              <a:t>„Die Dichte nimmt beim Abkühlen stetig zu“ heißt, das gefrorene, also feste Stoffe, in ihren Schmelzen untergehen.</a:t>
            </a:r>
          </a:p>
          <a:p>
            <a:pPr marL="457200" indent="-457200">
              <a:buFont typeface="+mj-lt"/>
              <a:buAutoNum type="arabicPeriod"/>
            </a:pPr>
            <a:endParaRPr lang="de-DE" dirty="0"/>
          </a:p>
          <a:p>
            <a:pPr marL="457200" indent="-457200">
              <a:buFont typeface="+mj-lt"/>
              <a:buAutoNum type="arabicPeriod"/>
            </a:pPr>
            <a:r>
              <a:rPr lang="de-DE" dirty="0"/>
              <a:t>„Wasser hat die größte Dichte bei 4°C heißt, das Eis stets auf flüssigem Wasser schwimmt.</a:t>
            </a:r>
          </a:p>
        </p:txBody>
      </p:sp>
      <p:sp>
        <p:nvSpPr>
          <p:cNvPr id="4" name="Foliennummernplatzhalter 3">
            <a:extLst>
              <a:ext uri="{FF2B5EF4-FFF2-40B4-BE49-F238E27FC236}">
                <a16:creationId xmlns:a16="http://schemas.microsoft.com/office/drawing/2014/main" id="{8B568832-845D-33B8-6853-1C300D1DC82B}"/>
              </a:ext>
            </a:extLst>
          </p:cNvPr>
          <p:cNvSpPr>
            <a:spLocks noGrp="1"/>
          </p:cNvSpPr>
          <p:nvPr>
            <p:ph type="sldNum" sz="quarter" idx="12"/>
          </p:nvPr>
        </p:nvSpPr>
        <p:spPr/>
        <p:txBody>
          <a:bodyPr/>
          <a:lstStyle/>
          <a:p>
            <a:fld id="{649AAC7D-4B30-4604-BD35-0C4E56313D0D}" type="slidenum">
              <a:rPr lang="de-DE" smtClean="0"/>
              <a:t>13</a:t>
            </a:fld>
            <a:endParaRPr lang="de-DE"/>
          </a:p>
        </p:txBody>
      </p:sp>
      <p:pic>
        <p:nvPicPr>
          <p:cNvPr id="6" name="Inhaltsplatzhalter 24">
            <a:extLst>
              <a:ext uri="{FF2B5EF4-FFF2-40B4-BE49-F238E27FC236}">
                <a16:creationId xmlns:a16="http://schemas.microsoft.com/office/drawing/2014/main" id="{AB0F454F-2E77-CEFB-0566-1565EA5E7CDC}"/>
              </a:ext>
            </a:extLst>
          </p:cNvPr>
          <p:cNvPicPr>
            <a:picLocks noGrp="1" noChangeAspect="1"/>
          </p:cNvPicPr>
          <p:nvPr>
            <p:ph sz="quarter" idx="13"/>
          </p:nvPr>
        </p:nvPicPr>
        <p:blipFill>
          <a:blip r:embed="rId2"/>
          <a:stretch>
            <a:fillRect/>
          </a:stretch>
        </p:blipFill>
        <p:spPr>
          <a:xfrm>
            <a:off x="613924" y="503238"/>
            <a:ext cx="535864" cy="900112"/>
          </a:xfrm>
          <a:prstGeom prst="rect">
            <a:avLst/>
          </a:prstGeom>
        </p:spPr>
      </p:pic>
    </p:spTree>
    <p:extLst>
      <p:ext uri="{BB962C8B-B14F-4D97-AF65-F5344CB8AC3E}">
        <p14:creationId xmlns:p14="http://schemas.microsoft.com/office/powerpoint/2010/main" val="834883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F74E9C4D-ECDC-0776-3645-DCEFC13F4B1D}"/>
              </a:ext>
            </a:extLst>
          </p:cNvPr>
          <p:cNvSpPr>
            <a:spLocks noGrp="1"/>
          </p:cNvSpPr>
          <p:nvPr>
            <p:ph type="sldNum" sz="quarter" idx="10"/>
          </p:nvPr>
        </p:nvSpPr>
        <p:spPr/>
        <p:txBody>
          <a:bodyPr/>
          <a:lstStyle/>
          <a:p>
            <a:fld id="{316961DB-6A4C-470A-BFE3-24928CEFD386}" type="slidenum">
              <a:rPr lang="de-DE" smtClean="0"/>
              <a:pPr/>
              <a:t>14</a:t>
            </a:fld>
            <a:endParaRPr lang="de-DE"/>
          </a:p>
        </p:txBody>
      </p:sp>
    </p:spTree>
    <p:extLst>
      <p:ext uri="{BB962C8B-B14F-4D97-AF65-F5344CB8AC3E}">
        <p14:creationId xmlns:p14="http://schemas.microsoft.com/office/powerpoint/2010/main" val="2722169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C0DB9A-31DB-3848-82A5-01AA8A29E738}"/>
              </a:ext>
            </a:extLst>
          </p:cNvPr>
          <p:cNvSpPr>
            <a:spLocks noGrp="1"/>
          </p:cNvSpPr>
          <p:nvPr>
            <p:ph type="title"/>
          </p:nvPr>
        </p:nvSpPr>
        <p:spPr/>
        <p:txBody>
          <a:bodyPr/>
          <a:lstStyle/>
          <a:p>
            <a:r>
              <a:rPr lang="de-DE" dirty="0"/>
              <a:t>Überlege weiter</a:t>
            </a:r>
          </a:p>
        </p:txBody>
      </p:sp>
      <p:sp>
        <p:nvSpPr>
          <p:cNvPr id="3" name="Inhaltsplatzhalter 2">
            <a:extLst>
              <a:ext uri="{FF2B5EF4-FFF2-40B4-BE49-F238E27FC236}">
                <a16:creationId xmlns:a16="http://schemas.microsoft.com/office/drawing/2014/main" id="{A03FC3DC-5DCB-EB57-496F-9D093E713B95}"/>
              </a:ext>
            </a:extLst>
          </p:cNvPr>
          <p:cNvSpPr>
            <a:spLocks noGrp="1"/>
          </p:cNvSpPr>
          <p:nvPr>
            <p:ph idx="1"/>
          </p:nvPr>
        </p:nvSpPr>
        <p:spPr/>
        <p:txBody>
          <a:bodyPr anchor="t"/>
          <a:lstStyle/>
          <a:p>
            <a:r>
              <a:rPr lang="de-DE" sz="1600" dirty="0"/>
              <a:t>Was wäre, wenn Wasser „normal“ wäre, die Anomalie </a:t>
            </a:r>
            <a:r>
              <a:rPr lang="de-DE" sz="1600" b="1" dirty="0"/>
              <a:t>nicht</a:t>
            </a:r>
            <a:r>
              <a:rPr lang="de-DE" sz="1600" dirty="0"/>
              <a:t> zeigen würde. Im Winter würde auf den Gewässern wie gewohnt Eis entstehen, aber nach unten sinken. Bei den mittleren Jahres-Temperaturen in Europa passieren dann zwei Dinge:</a:t>
            </a:r>
          </a:p>
          <a:p>
            <a:endParaRPr lang="de-DE" sz="1600" dirty="0"/>
          </a:p>
          <a:p>
            <a:pPr marL="342900" indent="-342900">
              <a:spcAft>
                <a:spcPts val="600"/>
              </a:spcAft>
              <a:buFont typeface="+mj-lt"/>
              <a:buAutoNum type="arabicPeriod"/>
            </a:pPr>
            <a:r>
              <a:rPr lang="de-DE" sz="1800" dirty="0"/>
              <a:t>Eis sinkt im Winter so lange auf den Grund, bis jedes Gewässer komplett zu Eis geworden ist.</a:t>
            </a:r>
          </a:p>
          <a:p>
            <a:pPr marL="342900" indent="-342900">
              <a:spcAft>
                <a:spcPts val="600"/>
              </a:spcAft>
              <a:buFont typeface="+mj-lt"/>
              <a:buAutoNum type="arabicPeriod"/>
            </a:pPr>
            <a:r>
              <a:rPr lang="de-DE" sz="1800" dirty="0"/>
              <a:t>Im Sommer taut nur eine obere Schicht von gut 1 Meter auf.</a:t>
            </a:r>
          </a:p>
          <a:p>
            <a:endParaRPr lang="de-DE" sz="1600" dirty="0"/>
          </a:p>
          <a:p>
            <a:r>
              <a:rPr lang="de-DE" sz="1600" dirty="0"/>
              <a:t>Das würde bedeuten, dass es</a:t>
            </a:r>
          </a:p>
          <a:p>
            <a:pPr marL="342900" indent="-342900">
              <a:spcAft>
                <a:spcPts val="600"/>
              </a:spcAft>
              <a:buFont typeface="+mj-lt"/>
              <a:buAutoNum type="arabicPeriod"/>
            </a:pPr>
            <a:r>
              <a:rPr lang="de-DE" sz="1800" dirty="0"/>
              <a:t>kein Unterwasserleben geben könnte und</a:t>
            </a:r>
          </a:p>
          <a:p>
            <a:pPr marL="342900" indent="-342900">
              <a:spcAft>
                <a:spcPts val="600"/>
              </a:spcAft>
              <a:buFont typeface="+mj-lt"/>
              <a:buAutoNum type="arabicPeriod"/>
            </a:pPr>
            <a:r>
              <a:rPr lang="de-DE" sz="1800" dirty="0"/>
              <a:t>dass wir im Sommer nur bis zum Bauch im Wasser eines Badesees, aber mit den Füssen auf einer Eis-Schicht stehen würden.</a:t>
            </a:r>
          </a:p>
          <a:p>
            <a:endParaRPr lang="de-DE" sz="1600" dirty="0"/>
          </a:p>
          <a:p>
            <a:r>
              <a:rPr lang="de-DE" sz="1600" dirty="0"/>
              <a:t>Keine schönen Aussichten. Es lebe die Anomalität des Wassers!</a:t>
            </a:r>
          </a:p>
        </p:txBody>
      </p:sp>
      <p:sp>
        <p:nvSpPr>
          <p:cNvPr id="4" name="Foliennummernplatzhalter 3">
            <a:extLst>
              <a:ext uri="{FF2B5EF4-FFF2-40B4-BE49-F238E27FC236}">
                <a16:creationId xmlns:a16="http://schemas.microsoft.com/office/drawing/2014/main" id="{8B568832-845D-33B8-6853-1C300D1DC82B}"/>
              </a:ext>
            </a:extLst>
          </p:cNvPr>
          <p:cNvSpPr>
            <a:spLocks noGrp="1"/>
          </p:cNvSpPr>
          <p:nvPr>
            <p:ph type="sldNum" sz="quarter" idx="12"/>
          </p:nvPr>
        </p:nvSpPr>
        <p:spPr/>
        <p:txBody>
          <a:bodyPr/>
          <a:lstStyle/>
          <a:p>
            <a:fld id="{649AAC7D-4B30-4604-BD35-0C4E56313D0D}" type="slidenum">
              <a:rPr lang="de-DE" smtClean="0"/>
              <a:t>15</a:t>
            </a:fld>
            <a:endParaRPr lang="de-DE"/>
          </a:p>
        </p:txBody>
      </p:sp>
      <p:pic>
        <p:nvPicPr>
          <p:cNvPr id="6" name="Inhaltsplatzhalter 24">
            <a:extLst>
              <a:ext uri="{FF2B5EF4-FFF2-40B4-BE49-F238E27FC236}">
                <a16:creationId xmlns:a16="http://schemas.microsoft.com/office/drawing/2014/main" id="{AB0F454F-2E77-CEFB-0566-1565EA5E7CDC}"/>
              </a:ext>
            </a:extLst>
          </p:cNvPr>
          <p:cNvPicPr>
            <a:picLocks noGrp="1" noChangeAspect="1"/>
          </p:cNvPicPr>
          <p:nvPr>
            <p:ph sz="quarter" idx="13"/>
          </p:nvPr>
        </p:nvPicPr>
        <p:blipFill>
          <a:blip r:embed="rId2"/>
          <a:stretch>
            <a:fillRect/>
          </a:stretch>
        </p:blipFill>
        <p:spPr>
          <a:xfrm>
            <a:off x="613924" y="503238"/>
            <a:ext cx="535864" cy="900112"/>
          </a:xfrm>
          <a:prstGeom prst="rect">
            <a:avLst/>
          </a:prstGeom>
        </p:spPr>
      </p:pic>
    </p:spTree>
    <p:extLst>
      <p:ext uri="{BB962C8B-B14F-4D97-AF65-F5344CB8AC3E}">
        <p14:creationId xmlns:p14="http://schemas.microsoft.com/office/powerpoint/2010/main" val="4092492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FEB0D5E-AA4B-FA71-7B69-09040E43E7CC}"/>
              </a:ext>
            </a:extLst>
          </p:cNvPr>
          <p:cNvSpPr>
            <a:spLocks noGrp="1"/>
          </p:cNvSpPr>
          <p:nvPr>
            <p:ph type="sldNum" sz="quarter" idx="10"/>
          </p:nvPr>
        </p:nvSpPr>
        <p:spPr/>
        <p:txBody>
          <a:bodyPr/>
          <a:lstStyle/>
          <a:p>
            <a:fld id="{316961DB-6A4C-470A-BFE3-24928CEFD386}" type="slidenum">
              <a:rPr lang="de-DE" smtClean="0"/>
              <a:pPr/>
              <a:t>16</a:t>
            </a:fld>
            <a:endParaRPr lang="de-DE"/>
          </a:p>
        </p:txBody>
      </p:sp>
    </p:spTree>
    <p:extLst>
      <p:ext uri="{BB962C8B-B14F-4D97-AF65-F5344CB8AC3E}">
        <p14:creationId xmlns:p14="http://schemas.microsoft.com/office/powerpoint/2010/main" val="459555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97B10E-5B93-0C1A-115E-043333FB861F}"/>
              </a:ext>
            </a:extLst>
          </p:cNvPr>
          <p:cNvSpPr>
            <a:spLocks noGrp="1"/>
          </p:cNvSpPr>
          <p:nvPr>
            <p:ph type="title"/>
          </p:nvPr>
        </p:nvSpPr>
        <p:spPr/>
        <p:txBody>
          <a:bodyPr/>
          <a:lstStyle/>
          <a:p>
            <a:r>
              <a:rPr lang="de-DE" dirty="0"/>
              <a:t>Ist die Aufgabe gelöst?</a:t>
            </a:r>
          </a:p>
        </p:txBody>
      </p:sp>
      <p:sp>
        <p:nvSpPr>
          <p:cNvPr id="3" name="Inhaltsplatzhalter 2">
            <a:extLst>
              <a:ext uri="{FF2B5EF4-FFF2-40B4-BE49-F238E27FC236}">
                <a16:creationId xmlns:a16="http://schemas.microsoft.com/office/drawing/2014/main" id="{44B30FDC-EFB5-9A3F-68B3-57DD5606B518}"/>
              </a:ext>
            </a:extLst>
          </p:cNvPr>
          <p:cNvSpPr>
            <a:spLocks noGrp="1"/>
          </p:cNvSpPr>
          <p:nvPr>
            <p:ph idx="1"/>
          </p:nvPr>
        </p:nvSpPr>
        <p:spPr/>
        <p:txBody>
          <a:bodyPr anchor="ctr"/>
          <a:lstStyle/>
          <a:p>
            <a:r>
              <a:rPr lang="de-DE" dirty="0"/>
              <a:t>Man kann beobachten, wie sich Wasser beim Abkühlen und Gefrieren verhält. Das ist ein Teil der Erklärung, der einfache Teil.</a:t>
            </a:r>
          </a:p>
          <a:p>
            <a:endParaRPr lang="de-DE" dirty="0"/>
          </a:p>
          <a:p>
            <a:r>
              <a:rPr lang="de-DE" dirty="0"/>
              <a:t>Wir können aber nicht sagen, WARUM das Wasser sich so anomal verhält.</a:t>
            </a:r>
          </a:p>
          <a:p>
            <a:endParaRPr lang="de-DE" dirty="0"/>
          </a:p>
          <a:p>
            <a:r>
              <a:rPr lang="de-DE" dirty="0"/>
              <a:t>Für eine vollständige Erklärung müssen wir weiter suchen.</a:t>
            </a:r>
          </a:p>
        </p:txBody>
      </p:sp>
      <p:sp>
        <p:nvSpPr>
          <p:cNvPr id="4" name="Foliennummernplatzhalter 3">
            <a:extLst>
              <a:ext uri="{FF2B5EF4-FFF2-40B4-BE49-F238E27FC236}">
                <a16:creationId xmlns:a16="http://schemas.microsoft.com/office/drawing/2014/main" id="{B6A101C2-E3F6-A389-2C4B-9405650CC1CE}"/>
              </a:ext>
            </a:extLst>
          </p:cNvPr>
          <p:cNvSpPr>
            <a:spLocks noGrp="1"/>
          </p:cNvSpPr>
          <p:nvPr>
            <p:ph type="sldNum" sz="quarter" idx="12"/>
          </p:nvPr>
        </p:nvSpPr>
        <p:spPr/>
        <p:txBody>
          <a:bodyPr/>
          <a:lstStyle/>
          <a:p>
            <a:fld id="{649AAC7D-4B30-4604-BD35-0C4E56313D0D}" type="slidenum">
              <a:rPr lang="de-DE" smtClean="0"/>
              <a:t>17</a:t>
            </a:fld>
            <a:endParaRPr lang="de-DE"/>
          </a:p>
        </p:txBody>
      </p:sp>
      <p:pic>
        <p:nvPicPr>
          <p:cNvPr id="6" name="Inhaltsplatzhalter 22">
            <a:extLst>
              <a:ext uri="{FF2B5EF4-FFF2-40B4-BE49-F238E27FC236}">
                <a16:creationId xmlns:a16="http://schemas.microsoft.com/office/drawing/2014/main" id="{8B01F111-F654-0D11-F018-12197B231DA0}"/>
              </a:ext>
            </a:extLst>
          </p:cNvPr>
          <p:cNvPicPr>
            <a:picLocks noGrp="1" noChangeAspect="1"/>
          </p:cNvPicPr>
          <p:nvPr>
            <p:ph sz="quarter" idx="13"/>
          </p:nvPr>
        </p:nvPicPr>
        <p:blipFill>
          <a:blip r:embed="rId2"/>
          <a:stretch>
            <a:fillRect/>
          </a:stretch>
        </p:blipFill>
        <p:spPr>
          <a:xfrm>
            <a:off x="613924" y="503238"/>
            <a:ext cx="535864" cy="900112"/>
          </a:xfrm>
          <a:prstGeom prst="rect">
            <a:avLst/>
          </a:prstGeom>
        </p:spPr>
      </p:pic>
    </p:spTree>
    <p:extLst>
      <p:ext uri="{BB962C8B-B14F-4D97-AF65-F5344CB8AC3E}">
        <p14:creationId xmlns:p14="http://schemas.microsoft.com/office/powerpoint/2010/main" val="1799630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97C4ACD7-8728-BACE-7E96-3F5D9575D911}"/>
              </a:ext>
            </a:extLst>
          </p:cNvPr>
          <p:cNvSpPr>
            <a:spLocks noGrp="1"/>
          </p:cNvSpPr>
          <p:nvPr>
            <p:ph type="sldNum" sz="quarter" idx="10"/>
          </p:nvPr>
        </p:nvSpPr>
        <p:spPr/>
        <p:txBody>
          <a:bodyPr/>
          <a:lstStyle/>
          <a:p>
            <a:fld id="{316961DB-6A4C-470A-BFE3-24928CEFD386}" type="slidenum">
              <a:rPr lang="de-DE" smtClean="0"/>
              <a:pPr/>
              <a:t>18</a:t>
            </a:fld>
            <a:endParaRPr lang="de-DE"/>
          </a:p>
        </p:txBody>
      </p:sp>
    </p:spTree>
    <p:extLst>
      <p:ext uri="{BB962C8B-B14F-4D97-AF65-F5344CB8AC3E}">
        <p14:creationId xmlns:p14="http://schemas.microsoft.com/office/powerpoint/2010/main" val="3425492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384C8E-D543-9E57-7FB7-69B3F59E005B}"/>
              </a:ext>
            </a:extLst>
          </p:cNvPr>
          <p:cNvSpPr>
            <a:spLocks noGrp="1"/>
          </p:cNvSpPr>
          <p:nvPr>
            <p:ph type="title"/>
          </p:nvPr>
        </p:nvSpPr>
        <p:spPr/>
        <p:txBody>
          <a:bodyPr/>
          <a:lstStyle/>
          <a:p>
            <a:r>
              <a:rPr lang="de-DE" dirty="0"/>
              <a:t>Information 1</a:t>
            </a:r>
          </a:p>
        </p:txBody>
      </p:sp>
      <p:sp>
        <p:nvSpPr>
          <p:cNvPr id="3" name="Inhaltsplatzhalter 2">
            <a:extLst>
              <a:ext uri="{FF2B5EF4-FFF2-40B4-BE49-F238E27FC236}">
                <a16:creationId xmlns:a16="http://schemas.microsoft.com/office/drawing/2014/main" id="{DD1E5FCD-F46F-5B7B-7479-19CC51BA847F}"/>
              </a:ext>
            </a:extLst>
          </p:cNvPr>
          <p:cNvSpPr>
            <a:spLocks noGrp="1"/>
          </p:cNvSpPr>
          <p:nvPr>
            <p:ph idx="1"/>
          </p:nvPr>
        </p:nvSpPr>
        <p:spPr/>
        <p:txBody>
          <a:bodyPr/>
          <a:lstStyle/>
          <a:p>
            <a:r>
              <a:rPr lang="de-DE" dirty="0"/>
              <a:t>Wie immer, wenn man eine Beobachtung auf Stoff-Ebene macht und nicht erklären kann, woher der Effekt kommt, ist es hilfreich, sich die Teilchen-Ebene, hier die Wasser-Moleküle, genauer anzuschauen.</a:t>
            </a:r>
          </a:p>
          <a:p>
            <a:r>
              <a:rPr lang="de-DE" dirty="0"/>
              <a:t>Wir wissen schon, dass Wasser-Moleküle gewinkelt gebaut und wegen unterschiedlicher Partial-Ladungen Dipole sind. </a:t>
            </a:r>
          </a:p>
        </p:txBody>
      </p:sp>
      <p:sp>
        <p:nvSpPr>
          <p:cNvPr id="4" name="Foliennummernplatzhalter 3">
            <a:extLst>
              <a:ext uri="{FF2B5EF4-FFF2-40B4-BE49-F238E27FC236}">
                <a16:creationId xmlns:a16="http://schemas.microsoft.com/office/drawing/2014/main" id="{FD660A61-3F00-31BC-957E-27C49951774F}"/>
              </a:ext>
            </a:extLst>
          </p:cNvPr>
          <p:cNvSpPr>
            <a:spLocks noGrp="1"/>
          </p:cNvSpPr>
          <p:nvPr>
            <p:ph type="sldNum" sz="quarter" idx="12"/>
          </p:nvPr>
        </p:nvSpPr>
        <p:spPr/>
        <p:txBody>
          <a:bodyPr/>
          <a:lstStyle/>
          <a:p>
            <a:fld id="{649AAC7D-4B30-4604-BD35-0C4E56313D0D}" type="slidenum">
              <a:rPr lang="de-DE" smtClean="0"/>
              <a:t>19</a:t>
            </a:fld>
            <a:endParaRPr lang="de-DE"/>
          </a:p>
        </p:txBody>
      </p:sp>
      <p:pic>
        <p:nvPicPr>
          <p:cNvPr id="6" name="Inhaltsplatzhalter 24">
            <a:extLst>
              <a:ext uri="{FF2B5EF4-FFF2-40B4-BE49-F238E27FC236}">
                <a16:creationId xmlns:a16="http://schemas.microsoft.com/office/drawing/2014/main" id="{2C614341-0F9F-1EA0-FC0C-9BBC7DFB9E00}"/>
              </a:ext>
            </a:extLst>
          </p:cNvPr>
          <p:cNvPicPr>
            <a:picLocks noGrp="1" noChangeAspect="1"/>
          </p:cNvPicPr>
          <p:nvPr>
            <p:ph sz="quarter" idx="13"/>
          </p:nvPr>
        </p:nvPicPr>
        <p:blipFill>
          <a:blip r:embed="rId2"/>
          <a:stretch>
            <a:fillRect/>
          </a:stretch>
        </p:blipFill>
        <p:spPr>
          <a:xfrm>
            <a:off x="613924" y="503238"/>
            <a:ext cx="535864" cy="900112"/>
          </a:xfrm>
          <a:prstGeom prst="rect">
            <a:avLst/>
          </a:prstGeom>
        </p:spPr>
      </p:pic>
      <p:pic>
        <p:nvPicPr>
          <p:cNvPr id="8" name="Grafik 7">
            <a:extLst>
              <a:ext uri="{FF2B5EF4-FFF2-40B4-BE49-F238E27FC236}">
                <a16:creationId xmlns:a16="http://schemas.microsoft.com/office/drawing/2014/main" id="{09B2607B-0B13-F569-DBBB-65111A92B876}"/>
              </a:ext>
            </a:extLst>
          </p:cNvPr>
          <p:cNvPicPr>
            <a:picLocks noChangeAspect="1"/>
          </p:cNvPicPr>
          <p:nvPr/>
        </p:nvPicPr>
        <p:blipFill>
          <a:blip r:embed="rId3"/>
          <a:stretch>
            <a:fillRect/>
          </a:stretch>
        </p:blipFill>
        <p:spPr>
          <a:xfrm>
            <a:off x="2060848" y="4100238"/>
            <a:ext cx="2200847" cy="2005758"/>
          </a:xfrm>
          <a:prstGeom prst="rect">
            <a:avLst/>
          </a:prstGeom>
        </p:spPr>
      </p:pic>
      <p:pic>
        <p:nvPicPr>
          <p:cNvPr id="10" name="Grafik 9">
            <a:extLst>
              <a:ext uri="{FF2B5EF4-FFF2-40B4-BE49-F238E27FC236}">
                <a16:creationId xmlns:a16="http://schemas.microsoft.com/office/drawing/2014/main" id="{E1165C24-DD62-4BB7-2603-C0EF1913DB0F}"/>
              </a:ext>
            </a:extLst>
          </p:cNvPr>
          <p:cNvPicPr>
            <a:picLocks noChangeAspect="1"/>
          </p:cNvPicPr>
          <p:nvPr/>
        </p:nvPicPr>
        <p:blipFill>
          <a:blip r:embed="rId4"/>
          <a:stretch>
            <a:fillRect/>
          </a:stretch>
        </p:blipFill>
        <p:spPr>
          <a:xfrm>
            <a:off x="5828195" y="3270395"/>
            <a:ext cx="1865538" cy="3078747"/>
          </a:xfrm>
          <a:prstGeom prst="rect">
            <a:avLst/>
          </a:prstGeom>
        </p:spPr>
      </p:pic>
    </p:spTree>
    <p:extLst>
      <p:ext uri="{BB962C8B-B14F-4D97-AF65-F5344CB8AC3E}">
        <p14:creationId xmlns:p14="http://schemas.microsoft.com/office/powerpoint/2010/main" val="4140044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44228434-9893-E6F6-9C4D-810BC8F16822}"/>
              </a:ext>
            </a:extLst>
          </p:cNvPr>
          <p:cNvSpPr>
            <a:spLocks noGrp="1"/>
          </p:cNvSpPr>
          <p:nvPr>
            <p:ph type="sldNum" sz="quarter" idx="10"/>
          </p:nvPr>
        </p:nvSpPr>
        <p:spPr/>
        <p:txBody>
          <a:bodyPr/>
          <a:lstStyle/>
          <a:p>
            <a:fld id="{316961DB-6A4C-470A-BFE3-24928CEFD386}" type="slidenum">
              <a:rPr lang="de-DE" smtClean="0"/>
              <a:pPr/>
              <a:t>2</a:t>
            </a:fld>
            <a:endParaRPr lang="de-DE"/>
          </a:p>
        </p:txBody>
      </p:sp>
    </p:spTree>
    <p:extLst>
      <p:ext uri="{BB962C8B-B14F-4D97-AF65-F5344CB8AC3E}">
        <p14:creationId xmlns:p14="http://schemas.microsoft.com/office/powerpoint/2010/main" val="1900074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F7947DD7-5ECE-DBE7-0447-EC5CDF7C01D2}"/>
              </a:ext>
            </a:extLst>
          </p:cNvPr>
          <p:cNvSpPr>
            <a:spLocks noGrp="1"/>
          </p:cNvSpPr>
          <p:nvPr>
            <p:ph type="sldNum" sz="quarter" idx="10"/>
          </p:nvPr>
        </p:nvSpPr>
        <p:spPr/>
        <p:txBody>
          <a:bodyPr/>
          <a:lstStyle/>
          <a:p>
            <a:fld id="{316961DB-6A4C-470A-BFE3-24928CEFD386}" type="slidenum">
              <a:rPr lang="de-DE" smtClean="0"/>
              <a:pPr/>
              <a:t>20</a:t>
            </a:fld>
            <a:endParaRPr lang="de-DE"/>
          </a:p>
        </p:txBody>
      </p:sp>
    </p:spTree>
    <p:extLst>
      <p:ext uri="{BB962C8B-B14F-4D97-AF65-F5344CB8AC3E}">
        <p14:creationId xmlns:p14="http://schemas.microsoft.com/office/powerpoint/2010/main" val="3173884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3F05E3-9FD4-E13F-93B4-74D8981557C5}"/>
              </a:ext>
            </a:extLst>
          </p:cNvPr>
          <p:cNvSpPr>
            <a:spLocks noGrp="1"/>
          </p:cNvSpPr>
          <p:nvPr>
            <p:ph type="title"/>
          </p:nvPr>
        </p:nvSpPr>
        <p:spPr/>
        <p:txBody>
          <a:bodyPr/>
          <a:lstStyle/>
          <a:p>
            <a:r>
              <a:rPr lang="de-DE" dirty="0"/>
              <a:t>Information 2</a:t>
            </a:r>
          </a:p>
        </p:txBody>
      </p:sp>
      <p:sp>
        <p:nvSpPr>
          <p:cNvPr id="3" name="Inhaltsplatzhalter 2">
            <a:extLst>
              <a:ext uri="{FF2B5EF4-FFF2-40B4-BE49-F238E27FC236}">
                <a16:creationId xmlns:a16="http://schemas.microsoft.com/office/drawing/2014/main" id="{C30A0401-2C60-414D-A9ED-A92A127FFBC4}"/>
              </a:ext>
            </a:extLst>
          </p:cNvPr>
          <p:cNvSpPr>
            <a:spLocks noGrp="1"/>
          </p:cNvSpPr>
          <p:nvPr>
            <p:ph idx="1"/>
          </p:nvPr>
        </p:nvSpPr>
        <p:spPr/>
        <p:txBody>
          <a:bodyPr/>
          <a:lstStyle/>
          <a:p>
            <a:r>
              <a:rPr lang="de-DE" sz="2000" dirty="0"/>
              <a:t>Im flüssigen wie im festen Wasser liegen viele solcher Dipole nebeneinander. Da sich gleiche Ladungen abstoßen und unterschiedliche Ladungen anziehen, richten sich die Moleküle in gewissen Mustern an. Im flüssigen Wasser liegen die Dipole ziemlich ungeordnet vor. Je kälter das Wasser wird, desto näher rücken sie zusammen.</a:t>
            </a:r>
          </a:p>
        </p:txBody>
      </p:sp>
      <p:sp>
        <p:nvSpPr>
          <p:cNvPr id="4" name="Foliennummernplatzhalter 3">
            <a:extLst>
              <a:ext uri="{FF2B5EF4-FFF2-40B4-BE49-F238E27FC236}">
                <a16:creationId xmlns:a16="http://schemas.microsoft.com/office/drawing/2014/main" id="{BCAD8FE5-270A-0B55-808B-6C2226522CD8}"/>
              </a:ext>
            </a:extLst>
          </p:cNvPr>
          <p:cNvSpPr>
            <a:spLocks noGrp="1"/>
          </p:cNvSpPr>
          <p:nvPr>
            <p:ph type="sldNum" sz="quarter" idx="12"/>
          </p:nvPr>
        </p:nvSpPr>
        <p:spPr/>
        <p:txBody>
          <a:bodyPr/>
          <a:lstStyle/>
          <a:p>
            <a:fld id="{649AAC7D-4B30-4604-BD35-0C4E56313D0D}" type="slidenum">
              <a:rPr lang="de-DE" smtClean="0"/>
              <a:t>21</a:t>
            </a:fld>
            <a:endParaRPr lang="de-DE"/>
          </a:p>
        </p:txBody>
      </p:sp>
      <p:pic>
        <p:nvPicPr>
          <p:cNvPr id="6" name="Inhaltsplatzhalter 24">
            <a:extLst>
              <a:ext uri="{FF2B5EF4-FFF2-40B4-BE49-F238E27FC236}">
                <a16:creationId xmlns:a16="http://schemas.microsoft.com/office/drawing/2014/main" id="{878A38ED-FF42-C614-41CA-778D8BBECC6F}"/>
              </a:ext>
            </a:extLst>
          </p:cNvPr>
          <p:cNvPicPr>
            <a:picLocks noGrp="1" noChangeAspect="1"/>
          </p:cNvPicPr>
          <p:nvPr>
            <p:ph sz="quarter" idx="13"/>
          </p:nvPr>
        </p:nvPicPr>
        <p:blipFill>
          <a:blip r:embed="rId2"/>
          <a:stretch>
            <a:fillRect/>
          </a:stretch>
        </p:blipFill>
        <p:spPr>
          <a:xfrm>
            <a:off x="613924" y="503238"/>
            <a:ext cx="535864" cy="900112"/>
          </a:xfrm>
          <a:prstGeom prst="rect">
            <a:avLst/>
          </a:prstGeom>
        </p:spPr>
      </p:pic>
      <p:pic>
        <p:nvPicPr>
          <p:cNvPr id="8" name="Grafik 7">
            <a:extLst>
              <a:ext uri="{FF2B5EF4-FFF2-40B4-BE49-F238E27FC236}">
                <a16:creationId xmlns:a16="http://schemas.microsoft.com/office/drawing/2014/main" id="{3A57A4D7-8CCF-F5C3-D788-97AC311E4D24}"/>
              </a:ext>
            </a:extLst>
          </p:cNvPr>
          <p:cNvPicPr>
            <a:picLocks noChangeAspect="1"/>
          </p:cNvPicPr>
          <p:nvPr/>
        </p:nvPicPr>
        <p:blipFill>
          <a:blip r:embed="rId3"/>
          <a:stretch>
            <a:fillRect/>
          </a:stretch>
        </p:blipFill>
        <p:spPr>
          <a:xfrm>
            <a:off x="2033180" y="3608603"/>
            <a:ext cx="2260113" cy="2700000"/>
          </a:xfrm>
          <a:prstGeom prst="rect">
            <a:avLst/>
          </a:prstGeom>
        </p:spPr>
      </p:pic>
      <p:pic>
        <p:nvPicPr>
          <p:cNvPr id="10" name="Grafik 9">
            <a:extLst>
              <a:ext uri="{FF2B5EF4-FFF2-40B4-BE49-F238E27FC236}">
                <a16:creationId xmlns:a16="http://schemas.microsoft.com/office/drawing/2014/main" id="{5DECBCDF-BB72-6A43-FADC-EB5BF73D0AC5}"/>
              </a:ext>
            </a:extLst>
          </p:cNvPr>
          <p:cNvPicPr>
            <a:picLocks noChangeAspect="1"/>
          </p:cNvPicPr>
          <p:nvPr/>
        </p:nvPicPr>
        <p:blipFill>
          <a:blip r:embed="rId4"/>
          <a:stretch>
            <a:fillRect/>
          </a:stretch>
        </p:blipFill>
        <p:spPr>
          <a:xfrm>
            <a:off x="5633630" y="3600000"/>
            <a:ext cx="2263904" cy="2700000"/>
          </a:xfrm>
          <a:prstGeom prst="rect">
            <a:avLst/>
          </a:prstGeom>
        </p:spPr>
      </p:pic>
    </p:spTree>
    <p:extLst>
      <p:ext uri="{BB962C8B-B14F-4D97-AF65-F5344CB8AC3E}">
        <p14:creationId xmlns:p14="http://schemas.microsoft.com/office/powerpoint/2010/main" val="18237312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D48A640E-FDE3-E0FE-ED9B-1424661E4F57}"/>
              </a:ext>
            </a:extLst>
          </p:cNvPr>
          <p:cNvSpPr>
            <a:spLocks noGrp="1"/>
          </p:cNvSpPr>
          <p:nvPr>
            <p:ph type="sldNum" sz="quarter" idx="10"/>
          </p:nvPr>
        </p:nvSpPr>
        <p:spPr/>
        <p:txBody>
          <a:bodyPr/>
          <a:lstStyle/>
          <a:p>
            <a:fld id="{316961DB-6A4C-470A-BFE3-24928CEFD386}" type="slidenum">
              <a:rPr lang="de-DE" smtClean="0"/>
              <a:pPr/>
              <a:t>22</a:t>
            </a:fld>
            <a:endParaRPr lang="de-DE"/>
          </a:p>
        </p:txBody>
      </p:sp>
    </p:spTree>
    <p:extLst>
      <p:ext uri="{BB962C8B-B14F-4D97-AF65-F5344CB8AC3E}">
        <p14:creationId xmlns:p14="http://schemas.microsoft.com/office/powerpoint/2010/main" val="1307884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2FDD64-6926-7AA4-7749-19627EFB01FB}"/>
              </a:ext>
            </a:extLst>
          </p:cNvPr>
          <p:cNvSpPr>
            <a:spLocks noGrp="1"/>
          </p:cNvSpPr>
          <p:nvPr>
            <p:ph type="title"/>
          </p:nvPr>
        </p:nvSpPr>
        <p:spPr/>
        <p:txBody>
          <a:bodyPr/>
          <a:lstStyle/>
          <a:p>
            <a:r>
              <a:rPr lang="de-DE" dirty="0"/>
              <a:t>Information 3</a:t>
            </a:r>
          </a:p>
        </p:txBody>
      </p:sp>
      <p:sp>
        <p:nvSpPr>
          <p:cNvPr id="3" name="Inhaltsplatzhalter 2">
            <a:extLst>
              <a:ext uri="{FF2B5EF4-FFF2-40B4-BE49-F238E27FC236}">
                <a16:creationId xmlns:a16="http://schemas.microsoft.com/office/drawing/2014/main" id="{8BAEC79D-C83B-44CE-9533-EA8370132E11}"/>
              </a:ext>
            </a:extLst>
          </p:cNvPr>
          <p:cNvSpPr>
            <a:spLocks noGrp="1"/>
          </p:cNvSpPr>
          <p:nvPr>
            <p:ph idx="1"/>
          </p:nvPr>
        </p:nvSpPr>
        <p:spPr/>
        <p:txBody>
          <a:bodyPr/>
          <a:lstStyle/>
          <a:p>
            <a:r>
              <a:rPr lang="de-DE" dirty="0"/>
              <a:t>Bei 4°C sind sie sich am nächsten (Bild links).</a:t>
            </a:r>
          </a:p>
          <a:p>
            <a:r>
              <a:rPr lang="de-DE" dirty="0"/>
              <a:t>Bei 0°C bildet sich ein weitmaschiges Molekül-Netz (Kristall-Gitter) aus, das mehr Platz einnimmt als die einzeln nebeneinander liegenden Wasser-Moleküle (Bild rechts).</a:t>
            </a:r>
          </a:p>
        </p:txBody>
      </p:sp>
      <p:sp>
        <p:nvSpPr>
          <p:cNvPr id="4" name="Foliennummernplatzhalter 3">
            <a:extLst>
              <a:ext uri="{FF2B5EF4-FFF2-40B4-BE49-F238E27FC236}">
                <a16:creationId xmlns:a16="http://schemas.microsoft.com/office/drawing/2014/main" id="{B1E1CB81-46BC-AB6C-F368-695084BC8891}"/>
              </a:ext>
            </a:extLst>
          </p:cNvPr>
          <p:cNvSpPr>
            <a:spLocks noGrp="1"/>
          </p:cNvSpPr>
          <p:nvPr>
            <p:ph type="sldNum" sz="quarter" idx="12"/>
          </p:nvPr>
        </p:nvSpPr>
        <p:spPr/>
        <p:txBody>
          <a:bodyPr/>
          <a:lstStyle/>
          <a:p>
            <a:fld id="{649AAC7D-4B30-4604-BD35-0C4E56313D0D}" type="slidenum">
              <a:rPr lang="de-DE" smtClean="0"/>
              <a:t>23</a:t>
            </a:fld>
            <a:endParaRPr lang="de-DE"/>
          </a:p>
        </p:txBody>
      </p:sp>
      <p:pic>
        <p:nvPicPr>
          <p:cNvPr id="6" name="Inhaltsplatzhalter 24">
            <a:extLst>
              <a:ext uri="{FF2B5EF4-FFF2-40B4-BE49-F238E27FC236}">
                <a16:creationId xmlns:a16="http://schemas.microsoft.com/office/drawing/2014/main" id="{B41A4A53-DA96-51CB-80A8-EA8C7A26BBE1}"/>
              </a:ext>
            </a:extLst>
          </p:cNvPr>
          <p:cNvPicPr>
            <a:picLocks noGrp="1" noChangeAspect="1"/>
          </p:cNvPicPr>
          <p:nvPr>
            <p:ph sz="quarter" idx="13"/>
          </p:nvPr>
        </p:nvPicPr>
        <p:blipFill>
          <a:blip r:embed="rId2"/>
          <a:stretch>
            <a:fillRect/>
          </a:stretch>
        </p:blipFill>
        <p:spPr>
          <a:xfrm>
            <a:off x="613924" y="503238"/>
            <a:ext cx="535864" cy="900112"/>
          </a:xfrm>
          <a:prstGeom prst="rect">
            <a:avLst/>
          </a:prstGeom>
        </p:spPr>
      </p:pic>
      <p:pic>
        <p:nvPicPr>
          <p:cNvPr id="8" name="Grafik 7">
            <a:extLst>
              <a:ext uri="{FF2B5EF4-FFF2-40B4-BE49-F238E27FC236}">
                <a16:creationId xmlns:a16="http://schemas.microsoft.com/office/drawing/2014/main" id="{ECE686CC-70ED-41BD-AD2E-CF58086CE436}"/>
              </a:ext>
            </a:extLst>
          </p:cNvPr>
          <p:cNvPicPr>
            <a:picLocks noChangeAspect="1"/>
          </p:cNvPicPr>
          <p:nvPr/>
        </p:nvPicPr>
        <p:blipFill>
          <a:blip r:embed="rId3"/>
          <a:stretch>
            <a:fillRect/>
          </a:stretch>
        </p:blipFill>
        <p:spPr>
          <a:xfrm>
            <a:off x="1717391" y="3135501"/>
            <a:ext cx="2880000" cy="2880000"/>
          </a:xfrm>
          <a:prstGeom prst="rect">
            <a:avLst/>
          </a:prstGeom>
        </p:spPr>
      </p:pic>
      <p:pic>
        <p:nvPicPr>
          <p:cNvPr id="10" name="Grafik 9">
            <a:extLst>
              <a:ext uri="{FF2B5EF4-FFF2-40B4-BE49-F238E27FC236}">
                <a16:creationId xmlns:a16="http://schemas.microsoft.com/office/drawing/2014/main" id="{8533DF13-9C43-131A-14A8-C24657B5FBC6}"/>
              </a:ext>
            </a:extLst>
          </p:cNvPr>
          <p:cNvPicPr>
            <a:picLocks noChangeAspect="1"/>
          </p:cNvPicPr>
          <p:nvPr/>
        </p:nvPicPr>
        <p:blipFill>
          <a:blip r:embed="rId4"/>
          <a:stretch>
            <a:fillRect/>
          </a:stretch>
        </p:blipFill>
        <p:spPr>
          <a:xfrm>
            <a:off x="5096365" y="2852856"/>
            <a:ext cx="3338433" cy="3348000"/>
          </a:xfrm>
          <a:prstGeom prst="rect">
            <a:avLst/>
          </a:prstGeom>
        </p:spPr>
      </p:pic>
    </p:spTree>
    <p:extLst>
      <p:ext uri="{BB962C8B-B14F-4D97-AF65-F5344CB8AC3E}">
        <p14:creationId xmlns:p14="http://schemas.microsoft.com/office/powerpoint/2010/main" val="9459907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8FF52CB7-DABB-2BBD-7482-A588A1640798}"/>
              </a:ext>
            </a:extLst>
          </p:cNvPr>
          <p:cNvSpPr>
            <a:spLocks noGrp="1"/>
          </p:cNvSpPr>
          <p:nvPr>
            <p:ph type="sldNum" sz="quarter" idx="10"/>
          </p:nvPr>
        </p:nvSpPr>
        <p:spPr/>
        <p:txBody>
          <a:bodyPr/>
          <a:lstStyle/>
          <a:p>
            <a:fld id="{316961DB-6A4C-470A-BFE3-24928CEFD386}" type="slidenum">
              <a:rPr lang="de-DE" smtClean="0"/>
              <a:pPr/>
              <a:t>24</a:t>
            </a:fld>
            <a:endParaRPr lang="de-DE"/>
          </a:p>
        </p:txBody>
      </p:sp>
    </p:spTree>
    <p:extLst>
      <p:ext uri="{BB962C8B-B14F-4D97-AF65-F5344CB8AC3E}">
        <p14:creationId xmlns:p14="http://schemas.microsoft.com/office/powerpoint/2010/main" val="28275740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F829A9-BABC-750C-96D1-D6C20C93F14E}"/>
              </a:ext>
            </a:extLst>
          </p:cNvPr>
          <p:cNvSpPr>
            <a:spLocks noGrp="1"/>
          </p:cNvSpPr>
          <p:nvPr>
            <p:ph type="title"/>
          </p:nvPr>
        </p:nvSpPr>
        <p:spPr/>
        <p:txBody>
          <a:bodyPr/>
          <a:lstStyle/>
          <a:p>
            <a:r>
              <a:rPr lang="de-DE" dirty="0"/>
              <a:t>Das sollte bleiben</a:t>
            </a:r>
          </a:p>
        </p:txBody>
      </p:sp>
      <p:sp>
        <p:nvSpPr>
          <p:cNvPr id="3" name="Inhaltsplatzhalter 2">
            <a:extLst>
              <a:ext uri="{FF2B5EF4-FFF2-40B4-BE49-F238E27FC236}">
                <a16:creationId xmlns:a16="http://schemas.microsoft.com/office/drawing/2014/main" id="{E3E8268B-3871-B646-1BCF-D62534B3F9BE}"/>
              </a:ext>
            </a:extLst>
          </p:cNvPr>
          <p:cNvSpPr>
            <a:spLocks noGrp="1"/>
          </p:cNvSpPr>
          <p:nvPr>
            <p:ph idx="1"/>
          </p:nvPr>
        </p:nvSpPr>
        <p:spPr/>
        <p:txBody>
          <a:bodyPr/>
          <a:lstStyle/>
          <a:p>
            <a:pPr marL="457200" indent="-457200">
              <a:buFont typeface="+mj-lt"/>
              <a:buAutoNum type="arabicPeriod"/>
            </a:pPr>
            <a:r>
              <a:rPr lang="de-DE" sz="2000" dirty="0"/>
              <a:t>Wasser zeigt eine </a:t>
            </a:r>
            <a:r>
              <a:rPr lang="de-DE" sz="2000" dirty="0">
                <a:solidFill>
                  <a:schemeClr val="accent3"/>
                </a:solidFill>
              </a:rPr>
              <a:t>Dichte-Anomalie</a:t>
            </a:r>
            <a:r>
              <a:rPr lang="de-DE" sz="2000" dirty="0"/>
              <a:t>.</a:t>
            </a:r>
          </a:p>
          <a:p>
            <a:endParaRPr lang="de-DE" sz="2000" dirty="0"/>
          </a:p>
          <a:p>
            <a:pPr lvl="2"/>
            <a:r>
              <a:rPr lang="de-DE" sz="1600" dirty="0"/>
              <a:t>Bei fast allen anderen Stoffen verringert sich das Volumen beim Abkühlen und gleichzeitig nimmt die Dichte zu.</a:t>
            </a:r>
          </a:p>
          <a:p>
            <a:pPr lvl="2"/>
            <a:endParaRPr lang="de-DE" sz="1600" dirty="0"/>
          </a:p>
          <a:p>
            <a:pPr lvl="2"/>
            <a:r>
              <a:rPr lang="de-DE" sz="1600" dirty="0"/>
              <a:t>Bei Wasser nimmt das Volumen beim Abkühlen bis 4°C ab und danach wieder zu. Somit wird das Volumen erst geringer und unter 4°C wieder größer.</a:t>
            </a:r>
          </a:p>
          <a:p>
            <a:endParaRPr lang="de-DE" sz="2000" dirty="0"/>
          </a:p>
          <a:p>
            <a:pPr marL="457200" indent="-457200">
              <a:buFont typeface="+mj-lt"/>
              <a:buAutoNum type="arabicPeriod" startAt="2"/>
            </a:pPr>
            <a:r>
              <a:rPr lang="de-DE" sz="2000" dirty="0"/>
              <a:t>Wasser hat die größte Dichte bei 4°C</a:t>
            </a:r>
            <a:r>
              <a:rPr lang="de-DE" dirty="0"/>
              <a:t>.</a:t>
            </a:r>
          </a:p>
          <a:p>
            <a:pPr marL="457200" indent="-457200">
              <a:buFont typeface="+mj-lt"/>
              <a:buAutoNum type="arabicPeriod" startAt="2"/>
            </a:pPr>
            <a:endParaRPr lang="de-DE" dirty="0"/>
          </a:p>
          <a:p>
            <a:pPr marL="457200" indent="-457200">
              <a:buFont typeface="+mj-lt"/>
              <a:buAutoNum type="arabicPeriod" startAt="2"/>
            </a:pPr>
            <a:r>
              <a:rPr lang="de-DE" dirty="0"/>
              <a:t>Das liegt daran, dass sich die Wasser-Moleküle im Eis zu einer lockereren Anordnung zusammenfinden.</a:t>
            </a:r>
          </a:p>
        </p:txBody>
      </p:sp>
      <p:sp>
        <p:nvSpPr>
          <p:cNvPr id="4" name="Foliennummernplatzhalter 3">
            <a:extLst>
              <a:ext uri="{FF2B5EF4-FFF2-40B4-BE49-F238E27FC236}">
                <a16:creationId xmlns:a16="http://schemas.microsoft.com/office/drawing/2014/main" id="{755AA1E3-5D53-0D1B-327A-0CF5EFF272FB}"/>
              </a:ext>
            </a:extLst>
          </p:cNvPr>
          <p:cNvSpPr>
            <a:spLocks noGrp="1"/>
          </p:cNvSpPr>
          <p:nvPr>
            <p:ph type="sldNum" sz="quarter" idx="12"/>
          </p:nvPr>
        </p:nvSpPr>
        <p:spPr/>
        <p:txBody>
          <a:bodyPr/>
          <a:lstStyle/>
          <a:p>
            <a:fld id="{649AAC7D-4B30-4604-BD35-0C4E56313D0D}" type="slidenum">
              <a:rPr lang="de-DE" smtClean="0"/>
              <a:t>25</a:t>
            </a:fld>
            <a:endParaRPr lang="de-DE"/>
          </a:p>
        </p:txBody>
      </p:sp>
      <p:pic>
        <p:nvPicPr>
          <p:cNvPr id="6" name="Inhaltsplatzhalter 23">
            <a:extLst>
              <a:ext uri="{FF2B5EF4-FFF2-40B4-BE49-F238E27FC236}">
                <a16:creationId xmlns:a16="http://schemas.microsoft.com/office/drawing/2014/main" id="{D4DA9EAB-CB7D-3540-9AE5-46913ADA83CB}"/>
              </a:ext>
            </a:extLst>
          </p:cNvPr>
          <p:cNvPicPr>
            <a:picLocks noGrp="1" noChangeAspect="1"/>
          </p:cNvPicPr>
          <p:nvPr>
            <p:ph sz="quarter" idx="13"/>
          </p:nvPr>
        </p:nvPicPr>
        <p:blipFill>
          <a:blip r:embed="rId2"/>
          <a:stretch>
            <a:fillRect/>
          </a:stretch>
        </p:blipFill>
        <p:spPr>
          <a:xfrm>
            <a:off x="613924" y="503238"/>
            <a:ext cx="535864" cy="900112"/>
          </a:xfrm>
          <a:prstGeom prst="rect">
            <a:avLst/>
          </a:prstGeom>
        </p:spPr>
      </p:pic>
    </p:spTree>
    <p:extLst>
      <p:ext uri="{BB962C8B-B14F-4D97-AF65-F5344CB8AC3E}">
        <p14:creationId xmlns:p14="http://schemas.microsoft.com/office/powerpoint/2010/main" val="9425984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F9CE23A2-AB89-AF26-9326-3D6DE06330F2}"/>
              </a:ext>
            </a:extLst>
          </p:cNvPr>
          <p:cNvSpPr>
            <a:spLocks noGrp="1"/>
          </p:cNvSpPr>
          <p:nvPr>
            <p:ph type="sldNum" sz="quarter" idx="10"/>
          </p:nvPr>
        </p:nvSpPr>
        <p:spPr/>
        <p:txBody>
          <a:bodyPr/>
          <a:lstStyle/>
          <a:p>
            <a:fld id="{316961DB-6A4C-470A-BFE3-24928CEFD386}" type="slidenum">
              <a:rPr lang="de-DE" smtClean="0"/>
              <a:pPr/>
              <a:t>26</a:t>
            </a:fld>
            <a:endParaRPr lang="de-DE"/>
          </a:p>
        </p:txBody>
      </p:sp>
    </p:spTree>
    <p:extLst>
      <p:ext uri="{BB962C8B-B14F-4D97-AF65-F5344CB8AC3E}">
        <p14:creationId xmlns:p14="http://schemas.microsoft.com/office/powerpoint/2010/main" val="2825952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ECD251-14E3-9539-0EE6-DE0AE0DD889B}"/>
              </a:ext>
            </a:extLst>
          </p:cNvPr>
          <p:cNvSpPr>
            <a:spLocks noGrp="1"/>
          </p:cNvSpPr>
          <p:nvPr>
            <p:ph type="title"/>
          </p:nvPr>
        </p:nvSpPr>
        <p:spPr/>
        <p:txBody>
          <a:bodyPr/>
          <a:lstStyle/>
          <a:p>
            <a:r>
              <a:rPr lang="de-DE" dirty="0"/>
              <a:t>Lösung des Problems</a:t>
            </a:r>
          </a:p>
        </p:txBody>
      </p:sp>
      <p:sp>
        <p:nvSpPr>
          <p:cNvPr id="3" name="Inhaltsplatzhalter 2">
            <a:extLst>
              <a:ext uri="{FF2B5EF4-FFF2-40B4-BE49-F238E27FC236}">
                <a16:creationId xmlns:a16="http://schemas.microsoft.com/office/drawing/2014/main" id="{A77F5EE5-1826-37FB-A34D-D1E94DB41E82}"/>
              </a:ext>
            </a:extLst>
          </p:cNvPr>
          <p:cNvSpPr>
            <a:spLocks noGrp="1"/>
          </p:cNvSpPr>
          <p:nvPr>
            <p:ph idx="1"/>
          </p:nvPr>
        </p:nvSpPr>
        <p:spPr/>
        <p:txBody>
          <a:bodyPr anchor="ctr"/>
          <a:lstStyle/>
          <a:p>
            <a:r>
              <a:rPr lang="de-DE" dirty="0"/>
              <a:t>Die Titanic sank wegen der Kollision mit einem im Wasser schwimmenden Eisberg.</a:t>
            </a:r>
          </a:p>
          <a:p>
            <a:endParaRPr lang="de-DE" dirty="0"/>
          </a:p>
          <a:p>
            <a:r>
              <a:rPr lang="de-DE" dirty="0"/>
              <a:t>Würde sich Eis wie die meisten anderen Stoffe verhalten, dann lägen die Eisberge am Grund des Meeres und die Titanic hätte nicht kollidieren können.</a:t>
            </a:r>
          </a:p>
          <a:p>
            <a:endParaRPr lang="de-DE" dirty="0"/>
          </a:p>
          <a:p>
            <a:r>
              <a:rPr lang="de-DE" dirty="0"/>
              <a:t>Am Untergang ist also (unter anderem) die Eigenschaft des Wassers „schuld“, dass es seine größte Dichte bei 4°C hat. Dieses Phänomen heißt </a:t>
            </a:r>
            <a:r>
              <a:rPr lang="de-DE" b="1" dirty="0">
                <a:solidFill>
                  <a:schemeClr val="accent3"/>
                </a:solidFill>
              </a:rPr>
              <a:t>Dichte-Anomalie</a:t>
            </a:r>
            <a:r>
              <a:rPr lang="de-DE" dirty="0"/>
              <a:t>.</a:t>
            </a:r>
          </a:p>
        </p:txBody>
      </p:sp>
      <p:sp>
        <p:nvSpPr>
          <p:cNvPr id="4" name="Foliennummernplatzhalter 3">
            <a:extLst>
              <a:ext uri="{FF2B5EF4-FFF2-40B4-BE49-F238E27FC236}">
                <a16:creationId xmlns:a16="http://schemas.microsoft.com/office/drawing/2014/main" id="{A0B33092-EB45-DA76-1724-49269D1AFF8B}"/>
              </a:ext>
            </a:extLst>
          </p:cNvPr>
          <p:cNvSpPr>
            <a:spLocks noGrp="1"/>
          </p:cNvSpPr>
          <p:nvPr>
            <p:ph type="sldNum" sz="quarter" idx="12"/>
          </p:nvPr>
        </p:nvSpPr>
        <p:spPr/>
        <p:txBody>
          <a:bodyPr/>
          <a:lstStyle/>
          <a:p>
            <a:fld id="{649AAC7D-4B30-4604-BD35-0C4E56313D0D}" type="slidenum">
              <a:rPr lang="de-DE" smtClean="0"/>
              <a:t>27</a:t>
            </a:fld>
            <a:endParaRPr lang="de-DE"/>
          </a:p>
        </p:txBody>
      </p:sp>
      <p:pic>
        <p:nvPicPr>
          <p:cNvPr id="6" name="Inhaltsplatzhalter 23">
            <a:extLst>
              <a:ext uri="{FF2B5EF4-FFF2-40B4-BE49-F238E27FC236}">
                <a16:creationId xmlns:a16="http://schemas.microsoft.com/office/drawing/2014/main" id="{9BBBC8DD-D57D-2FBD-EDC8-C31DA91B1548}"/>
              </a:ext>
            </a:extLst>
          </p:cNvPr>
          <p:cNvPicPr>
            <a:picLocks noGrp="1" noChangeAspect="1"/>
          </p:cNvPicPr>
          <p:nvPr>
            <p:ph sz="quarter" idx="13"/>
          </p:nvPr>
        </p:nvPicPr>
        <p:blipFill>
          <a:blip r:embed="rId2"/>
          <a:stretch>
            <a:fillRect/>
          </a:stretch>
        </p:blipFill>
        <p:spPr>
          <a:xfrm>
            <a:off x="613924" y="503238"/>
            <a:ext cx="535864" cy="900112"/>
          </a:xfrm>
          <a:prstGeom prst="rect">
            <a:avLst/>
          </a:prstGeom>
        </p:spPr>
      </p:pic>
    </p:spTree>
    <p:extLst>
      <p:ext uri="{BB962C8B-B14F-4D97-AF65-F5344CB8AC3E}">
        <p14:creationId xmlns:p14="http://schemas.microsoft.com/office/powerpoint/2010/main" val="30204121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C30F20A1-8661-4524-0DC1-AD484BC2F0E2}"/>
              </a:ext>
            </a:extLst>
          </p:cNvPr>
          <p:cNvSpPr>
            <a:spLocks noGrp="1"/>
          </p:cNvSpPr>
          <p:nvPr>
            <p:ph type="sldNum" sz="quarter" idx="10"/>
          </p:nvPr>
        </p:nvSpPr>
        <p:spPr/>
        <p:txBody>
          <a:bodyPr/>
          <a:lstStyle/>
          <a:p>
            <a:fld id="{316961DB-6A4C-470A-BFE3-24928CEFD386}" type="slidenum">
              <a:rPr lang="de-DE" smtClean="0"/>
              <a:pPr/>
              <a:t>28</a:t>
            </a:fld>
            <a:endParaRPr lang="de-DE"/>
          </a:p>
        </p:txBody>
      </p:sp>
    </p:spTree>
    <p:extLst>
      <p:ext uri="{BB962C8B-B14F-4D97-AF65-F5344CB8AC3E}">
        <p14:creationId xmlns:p14="http://schemas.microsoft.com/office/powerpoint/2010/main" val="39410086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4C912466-ADE2-60F5-123A-2F0761098000}"/>
              </a:ext>
            </a:extLst>
          </p:cNvPr>
          <p:cNvSpPr>
            <a:spLocks noGrp="1"/>
          </p:cNvSpPr>
          <p:nvPr>
            <p:ph type="sldNum" sz="quarter" idx="10"/>
          </p:nvPr>
        </p:nvSpPr>
        <p:spPr/>
        <p:txBody>
          <a:bodyPr/>
          <a:lstStyle/>
          <a:p>
            <a:fld id="{649AAC7D-4B30-4604-BD35-0C4E56313D0D}" type="slidenum">
              <a:rPr lang="de-DE" smtClean="0"/>
              <a:pPr/>
              <a:t>29</a:t>
            </a:fld>
            <a:endParaRPr lang="de-DE"/>
          </a:p>
        </p:txBody>
      </p:sp>
      <p:sp>
        <p:nvSpPr>
          <p:cNvPr id="3" name="Textplatzhalter 2">
            <a:extLst>
              <a:ext uri="{FF2B5EF4-FFF2-40B4-BE49-F238E27FC236}">
                <a16:creationId xmlns:a16="http://schemas.microsoft.com/office/drawing/2014/main" id="{77ED0089-EB54-15B9-ABCF-C3983C2BF0A2}"/>
              </a:ext>
            </a:extLst>
          </p:cNvPr>
          <p:cNvSpPr>
            <a:spLocks noGrp="1"/>
          </p:cNvSpPr>
          <p:nvPr>
            <p:ph type="body" sz="quarter" idx="11"/>
          </p:nvPr>
        </p:nvSpPr>
        <p:spPr/>
        <p:txBody>
          <a:bodyPr/>
          <a:lstStyle/>
          <a:p>
            <a:r>
              <a:rPr lang="de-DE" dirty="0"/>
              <a:t>Wie sicher kannst du die Anomalie des Wassers erklären?</a:t>
            </a:r>
          </a:p>
        </p:txBody>
      </p:sp>
      <p:sp>
        <p:nvSpPr>
          <p:cNvPr id="4" name="Textplatzhalter 3">
            <a:extLst>
              <a:ext uri="{FF2B5EF4-FFF2-40B4-BE49-F238E27FC236}">
                <a16:creationId xmlns:a16="http://schemas.microsoft.com/office/drawing/2014/main" id="{E59A5863-C9FB-7235-4261-6876EB9E7CA2}"/>
              </a:ext>
            </a:extLst>
          </p:cNvPr>
          <p:cNvSpPr>
            <a:spLocks noGrp="1"/>
          </p:cNvSpPr>
          <p:nvPr>
            <p:ph type="body" sz="quarter" idx="12"/>
          </p:nvPr>
        </p:nvSpPr>
        <p:spPr/>
        <p:txBody>
          <a:bodyPr/>
          <a:lstStyle/>
          <a:p>
            <a:r>
              <a:rPr lang="de-DE" dirty="0"/>
              <a:t>Hast du ein grünes Smiley gewählt, freu dich, alles perfekt.</a:t>
            </a:r>
          </a:p>
          <a:p>
            <a:r>
              <a:rPr lang="de-DE" dirty="0"/>
              <a:t>Hast du ein gelbes Smiley gewählt, schau dir nochmals die Lösung auf Seite 42 an.</a:t>
            </a:r>
          </a:p>
          <a:p>
            <a:r>
              <a:rPr lang="de-DE" dirty="0"/>
              <a:t>Hast du ein rotes Smiley gewählt, frag den Betreuer bzw. Lehrer nach einem Rat.</a:t>
            </a:r>
          </a:p>
          <a:p>
            <a:pPr marL="0" indent="0">
              <a:buNone/>
            </a:pPr>
            <a:endParaRPr lang="de-DE" dirty="0"/>
          </a:p>
        </p:txBody>
      </p:sp>
    </p:spTree>
    <p:extLst>
      <p:ext uri="{BB962C8B-B14F-4D97-AF65-F5344CB8AC3E}">
        <p14:creationId xmlns:p14="http://schemas.microsoft.com/office/powerpoint/2010/main" val="3382244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7F8CC5-472F-5F7E-85A0-746CA5724068}"/>
              </a:ext>
            </a:extLst>
          </p:cNvPr>
          <p:cNvSpPr>
            <a:spLocks noGrp="1"/>
          </p:cNvSpPr>
          <p:nvPr>
            <p:ph type="title"/>
          </p:nvPr>
        </p:nvSpPr>
        <p:spPr/>
        <p:txBody>
          <a:bodyPr/>
          <a:lstStyle/>
          <a:p>
            <a:r>
              <a:rPr lang="de-DE" dirty="0"/>
              <a:t>Was damals geschah…</a:t>
            </a:r>
          </a:p>
        </p:txBody>
      </p:sp>
      <p:sp>
        <p:nvSpPr>
          <p:cNvPr id="3" name="Inhaltsplatzhalter 2">
            <a:extLst>
              <a:ext uri="{FF2B5EF4-FFF2-40B4-BE49-F238E27FC236}">
                <a16:creationId xmlns:a16="http://schemas.microsoft.com/office/drawing/2014/main" id="{12D166A5-2083-29C1-168C-0EDF723EFAF9}"/>
              </a:ext>
            </a:extLst>
          </p:cNvPr>
          <p:cNvSpPr>
            <a:spLocks noGrp="1"/>
          </p:cNvSpPr>
          <p:nvPr>
            <p:ph idx="1"/>
          </p:nvPr>
        </p:nvSpPr>
        <p:spPr/>
        <p:txBody>
          <a:bodyPr/>
          <a:lstStyle/>
          <a:p>
            <a:r>
              <a:rPr lang="de-DE" sz="2000" dirty="0"/>
              <a:t>Die Titanic galt als die „Königin des Ozeans“ und bot den 2208 Passagieren und Besatzungsmitgliedern damals die luxuriöseste Überfahrt von Southampton (England) nach New York (USA). Doch dort kam das riesige, für unsinkbar gehaltene Schiff schon bei der ersten Fahrt nicht an. Im Atlantik rammte es einen Eisberg und sank. Es überlebten nur 712 Personen. [3]</a:t>
            </a:r>
          </a:p>
        </p:txBody>
      </p:sp>
      <p:sp>
        <p:nvSpPr>
          <p:cNvPr id="4" name="Foliennummernplatzhalter 3">
            <a:extLst>
              <a:ext uri="{FF2B5EF4-FFF2-40B4-BE49-F238E27FC236}">
                <a16:creationId xmlns:a16="http://schemas.microsoft.com/office/drawing/2014/main" id="{C96771EC-E053-B5E2-9B6E-F2028DFD5AF2}"/>
              </a:ext>
            </a:extLst>
          </p:cNvPr>
          <p:cNvSpPr>
            <a:spLocks noGrp="1"/>
          </p:cNvSpPr>
          <p:nvPr>
            <p:ph type="sldNum" sz="quarter" idx="12"/>
          </p:nvPr>
        </p:nvSpPr>
        <p:spPr/>
        <p:txBody>
          <a:bodyPr/>
          <a:lstStyle/>
          <a:p>
            <a:fld id="{649AAC7D-4B30-4604-BD35-0C4E56313D0D}" type="slidenum">
              <a:rPr lang="de-DE" smtClean="0"/>
              <a:t>3</a:t>
            </a:fld>
            <a:endParaRPr lang="de-DE"/>
          </a:p>
        </p:txBody>
      </p:sp>
      <p:pic>
        <p:nvPicPr>
          <p:cNvPr id="8" name="Inhaltsplatzhalter 22">
            <a:extLst>
              <a:ext uri="{FF2B5EF4-FFF2-40B4-BE49-F238E27FC236}">
                <a16:creationId xmlns:a16="http://schemas.microsoft.com/office/drawing/2014/main" id="{D1420965-68AB-D866-3A7F-480449B95AC7}"/>
              </a:ext>
            </a:extLst>
          </p:cNvPr>
          <p:cNvPicPr>
            <a:picLocks noGrp="1" noChangeAspect="1"/>
          </p:cNvPicPr>
          <p:nvPr>
            <p:ph sz="quarter" idx="13"/>
          </p:nvPr>
        </p:nvPicPr>
        <p:blipFill>
          <a:blip r:embed="rId2"/>
          <a:stretch>
            <a:fillRect/>
          </a:stretch>
        </p:blipFill>
        <p:spPr>
          <a:xfrm>
            <a:off x="613924" y="503238"/>
            <a:ext cx="535864" cy="900112"/>
          </a:xfrm>
          <a:prstGeom prst="rect">
            <a:avLst/>
          </a:prstGeom>
        </p:spPr>
      </p:pic>
      <p:pic>
        <p:nvPicPr>
          <p:cNvPr id="10" name="Grafik 9">
            <a:extLst>
              <a:ext uri="{FF2B5EF4-FFF2-40B4-BE49-F238E27FC236}">
                <a16:creationId xmlns:a16="http://schemas.microsoft.com/office/drawing/2014/main" id="{75C7E8F0-1F5C-D92C-00BB-C0E48CC0E4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8000" y="3600000"/>
            <a:ext cx="2938776" cy="2160000"/>
          </a:xfrm>
          <a:prstGeom prst="rect">
            <a:avLst/>
          </a:prstGeom>
        </p:spPr>
      </p:pic>
      <p:sp>
        <p:nvSpPr>
          <p:cNvPr id="12" name="Textfeld 11">
            <a:extLst>
              <a:ext uri="{FF2B5EF4-FFF2-40B4-BE49-F238E27FC236}">
                <a16:creationId xmlns:a16="http://schemas.microsoft.com/office/drawing/2014/main" id="{59979AD5-5C41-42A9-5A70-442D247ED812}"/>
              </a:ext>
            </a:extLst>
          </p:cNvPr>
          <p:cNvSpPr txBox="1"/>
          <p:nvPr/>
        </p:nvSpPr>
        <p:spPr>
          <a:xfrm>
            <a:off x="4276776" y="5036311"/>
            <a:ext cx="2569177" cy="738664"/>
          </a:xfrm>
          <a:prstGeom prst="rect">
            <a:avLst/>
          </a:prstGeom>
          <a:noFill/>
        </p:spPr>
        <p:txBody>
          <a:bodyPr wrap="square" rtlCol="0">
            <a:spAutoFit/>
          </a:bodyPr>
          <a:lstStyle/>
          <a:p>
            <a:r>
              <a:rPr lang="de-DE" sz="1400" dirty="0"/>
              <a:t>Die Titanic bei der Abfahrt am 10.04.1912 in </a:t>
            </a:r>
            <a:r>
              <a:rPr lang="de-DE" sz="1400" dirty="0" err="1"/>
              <a:t>Southhampton</a:t>
            </a:r>
            <a:r>
              <a:rPr lang="de-DE" sz="1400" dirty="0"/>
              <a:t> [2]</a:t>
            </a:r>
          </a:p>
        </p:txBody>
      </p:sp>
    </p:spTree>
    <p:extLst>
      <p:ext uri="{BB962C8B-B14F-4D97-AF65-F5344CB8AC3E}">
        <p14:creationId xmlns:p14="http://schemas.microsoft.com/office/powerpoint/2010/main" val="23440782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6B271622-87FB-39AB-855E-E916CD4FD0A1}"/>
              </a:ext>
            </a:extLst>
          </p:cNvPr>
          <p:cNvSpPr>
            <a:spLocks noGrp="1"/>
          </p:cNvSpPr>
          <p:nvPr>
            <p:ph type="sldNum" sz="quarter" idx="10"/>
          </p:nvPr>
        </p:nvSpPr>
        <p:spPr/>
        <p:txBody>
          <a:bodyPr/>
          <a:lstStyle/>
          <a:p>
            <a:fld id="{316961DB-6A4C-470A-BFE3-24928CEFD386}" type="slidenum">
              <a:rPr lang="de-DE" smtClean="0"/>
              <a:pPr/>
              <a:t>30</a:t>
            </a:fld>
            <a:endParaRPr lang="de-DE"/>
          </a:p>
        </p:txBody>
      </p:sp>
    </p:spTree>
    <p:extLst>
      <p:ext uri="{BB962C8B-B14F-4D97-AF65-F5344CB8AC3E}">
        <p14:creationId xmlns:p14="http://schemas.microsoft.com/office/powerpoint/2010/main" val="22747355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473293-C645-D77F-750B-CB28995153D5}"/>
              </a:ext>
            </a:extLst>
          </p:cNvPr>
          <p:cNvSpPr>
            <a:spLocks noGrp="1"/>
          </p:cNvSpPr>
          <p:nvPr>
            <p:ph type="title"/>
          </p:nvPr>
        </p:nvSpPr>
        <p:spPr/>
        <p:txBody>
          <a:bodyPr/>
          <a:lstStyle/>
          <a:p>
            <a:r>
              <a:rPr lang="de-DE" dirty="0"/>
              <a:t>Warum ging sie also unter?</a:t>
            </a:r>
          </a:p>
        </p:txBody>
      </p:sp>
      <p:sp>
        <p:nvSpPr>
          <p:cNvPr id="3" name="Inhaltsplatzhalter 2">
            <a:extLst>
              <a:ext uri="{FF2B5EF4-FFF2-40B4-BE49-F238E27FC236}">
                <a16:creationId xmlns:a16="http://schemas.microsoft.com/office/drawing/2014/main" id="{A466F0B9-4314-F129-F1B4-716BB089589A}"/>
              </a:ext>
            </a:extLst>
          </p:cNvPr>
          <p:cNvSpPr>
            <a:spLocks noGrp="1"/>
          </p:cNvSpPr>
          <p:nvPr>
            <p:ph idx="1"/>
          </p:nvPr>
        </p:nvSpPr>
        <p:spPr>
          <a:xfrm>
            <a:off x="1368000" y="1440000"/>
            <a:ext cx="5385225" cy="4320000"/>
          </a:xfrm>
        </p:spPr>
        <p:txBody>
          <a:bodyPr/>
          <a:lstStyle/>
          <a:p>
            <a:pPr>
              <a:spcAft>
                <a:spcPts val="600"/>
              </a:spcAft>
            </a:pPr>
            <a:r>
              <a:rPr lang="de-DE" sz="1600" dirty="0"/>
              <a:t>Heute kennt man gleich mehrere „Gründe“:</a:t>
            </a:r>
          </a:p>
          <a:p>
            <a:pPr marL="342900" indent="-342900">
              <a:spcAft>
                <a:spcPts val="600"/>
              </a:spcAft>
              <a:buFont typeface="+mj-lt"/>
              <a:buAutoNum type="arabicPeriod"/>
            </a:pPr>
            <a:r>
              <a:rPr lang="de-DE" sz="1600" dirty="0"/>
              <a:t>Dass Eisberge unter Wasser riesig sind war damals schon bekannt.</a:t>
            </a:r>
          </a:p>
          <a:p>
            <a:pPr marL="342900" indent="-342900">
              <a:spcAft>
                <a:spcPts val="600"/>
              </a:spcAft>
              <a:buFont typeface="+mj-lt"/>
              <a:buAutoNum type="arabicPeriod"/>
            </a:pPr>
            <a:r>
              <a:rPr lang="de-DE" sz="1600" dirty="0"/>
              <a:t>Die Eisberg-Warnung kam vom Ausguck her so spät, dass das Ausweichmanöver nicht mehr vollständig durchgeführt werden konnte und die Titanic am Eisberg entlangschrammte. Es entstand ein 90m langer Riss. Daraufhin floss so viel Wasser hinein, dass die Titanic am 15. April 1912 sank.</a:t>
            </a:r>
          </a:p>
          <a:p>
            <a:pPr marL="342900" indent="-342900">
              <a:spcAft>
                <a:spcPts val="600"/>
              </a:spcAft>
              <a:buFont typeface="+mj-lt"/>
              <a:buAutoNum type="arabicPeriod"/>
            </a:pPr>
            <a:r>
              <a:rPr lang="de-DE" sz="1600" dirty="0"/>
              <a:t>Die Titanic fuhr nachts durch ein Eisbergfeld fast mit Höchstgeschwindigkeit.</a:t>
            </a:r>
          </a:p>
          <a:p>
            <a:r>
              <a:rPr lang="de-DE" sz="1600" dirty="0"/>
              <a:t>Es werden noch mehrere Gründe diskutiert (z. B. minderwertiger Stahl), sie bleiben aber oft Gerüchte.</a:t>
            </a:r>
          </a:p>
          <a:p>
            <a:r>
              <a:rPr lang="de-DE" sz="1600" dirty="0"/>
              <a:t>Wie so häufig war es wohl letztendlich „eine Verkettung ungünstiger Umstände“.</a:t>
            </a:r>
          </a:p>
        </p:txBody>
      </p:sp>
      <p:sp>
        <p:nvSpPr>
          <p:cNvPr id="4" name="Foliennummernplatzhalter 3">
            <a:extLst>
              <a:ext uri="{FF2B5EF4-FFF2-40B4-BE49-F238E27FC236}">
                <a16:creationId xmlns:a16="http://schemas.microsoft.com/office/drawing/2014/main" id="{F9255FD7-B662-D2F6-76B3-AB545B6FC005}"/>
              </a:ext>
            </a:extLst>
          </p:cNvPr>
          <p:cNvSpPr>
            <a:spLocks noGrp="1"/>
          </p:cNvSpPr>
          <p:nvPr>
            <p:ph type="sldNum" sz="quarter" idx="12"/>
          </p:nvPr>
        </p:nvSpPr>
        <p:spPr/>
        <p:txBody>
          <a:bodyPr/>
          <a:lstStyle/>
          <a:p>
            <a:fld id="{649AAC7D-4B30-4604-BD35-0C4E56313D0D}" type="slidenum">
              <a:rPr lang="de-DE" smtClean="0"/>
              <a:t>31</a:t>
            </a:fld>
            <a:endParaRPr lang="de-DE"/>
          </a:p>
        </p:txBody>
      </p:sp>
      <p:pic>
        <p:nvPicPr>
          <p:cNvPr id="8" name="Inhaltsplatzhalter 23">
            <a:extLst>
              <a:ext uri="{FF2B5EF4-FFF2-40B4-BE49-F238E27FC236}">
                <a16:creationId xmlns:a16="http://schemas.microsoft.com/office/drawing/2014/main" id="{65E432A6-A9EA-82F7-AFA4-959E09849190}"/>
              </a:ext>
            </a:extLst>
          </p:cNvPr>
          <p:cNvPicPr>
            <a:picLocks noGrp="1" noChangeAspect="1"/>
          </p:cNvPicPr>
          <p:nvPr>
            <p:ph sz="quarter" idx="13"/>
          </p:nvPr>
        </p:nvPicPr>
        <p:blipFill>
          <a:blip r:embed="rId2"/>
          <a:stretch>
            <a:fillRect/>
          </a:stretch>
        </p:blipFill>
        <p:spPr>
          <a:xfrm>
            <a:off x="613924" y="503238"/>
            <a:ext cx="535864" cy="900112"/>
          </a:xfrm>
          <a:prstGeom prst="rect">
            <a:avLst/>
          </a:prstGeom>
        </p:spPr>
      </p:pic>
      <p:pic>
        <p:nvPicPr>
          <p:cNvPr id="10" name="Picture 2" descr="Plakat der Titanic 1912">
            <a:extLst>
              <a:ext uri="{FF2B5EF4-FFF2-40B4-BE49-F238E27FC236}">
                <a16:creationId xmlns:a16="http://schemas.microsoft.com/office/drawing/2014/main" id="{F12734A5-83CC-CA46-30C4-4A46B8B4EDA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8074" y="2399785"/>
            <a:ext cx="1800000" cy="2400430"/>
          </a:xfrm>
          <a:prstGeom prst="rect">
            <a:avLst/>
          </a:prstGeom>
          <a:noFill/>
          <a:extLst>
            <a:ext uri="{909E8E84-426E-40DD-AFC4-6F175D3DCCD1}">
              <a14:hiddenFill xmlns:a14="http://schemas.microsoft.com/office/drawing/2010/main">
                <a:solidFill>
                  <a:srgbClr val="FFFFFF"/>
                </a:solidFill>
              </a14:hiddenFill>
            </a:ext>
          </a:extLst>
        </p:spPr>
      </p:pic>
      <p:sp>
        <p:nvSpPr>
          <p:cNvPr id="11" name="Textfeld 10">
            <a:extLst>
              <a:ext uri="{FF2B5EF4-FFF2-40B4-BE49-F238E27FC236}">
                <a16:creationId xmlns:a16="http://schemas.microsoft.com/office/drawing/2014/main" id="{86821FA1-74B0-05EF-370C-612C9D9230E4}"/>
              </a:ext>
            </a:extLst>
          </p:cNvPr>
          <p:cNvSpPr txBox="1"/>
          <p:nvPr/>
        </p:nvSpPr>
        <p:spPr>
          <a:xfrm>
            <a:off x="6753225" y="4800215"/>
            <a:ext cx="1800226" cy="523220"/>
          </a:xfrm>
          <a:prstGeom prst="rect">
            <a:avLst/>
          </a:prstGeom>
          <a:noFill/>
        </p:spPr>
        <p:txBody>
          <a:bodyPr wrap="square" rtlCol="0">
            <a:spAutoFit/>
          </a:bodyPr>
          <a:lstStyle/>
          <a:p>
            <a:r>
              <a:rPr lang="de-DE" sz="1400" dirty="0"/>
              <a:t>[2] Werbeplakat der Titanic von 1912.</a:t>
            </a:r>
          </a:p>
        </p:txBody>
      </p:sp>
    </p:spTree>
    <p:extLst>
      <p:ext uri="{BB962C8B-B14F-4D97-AF65-F5344CB8AC3E}">
        <p14:creationId xmlns:p14="http://schemas.microsoft.com/office/powerpoint/2010/main" val="3549817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89527A44-A281-22CB-A76A-367874E38D57}"/>
              </a:ext>
            </a:extLst>
          </p:cNvPr>
          <p:cNvSpPr>
            <a:spLocks noGrp="1"/>
          </p:cNvSpPr>
          <p:nvPr>
            <p:ph type="sldNum" sz="quarter" idx="10"/>
          </p:nvPr>
        </p:nvSpPr>
        <p:spPr/>
        <p:txBody>
          <a:bodyPr/>
          <a:lstStyle/>
          <a:p>
            <a:fld id="{316961DB-6A4C-470A-BFE3-24928CEFD386}" type="slidenum">
              <a:rPr lang="de-DE" smtClean="0"/>
              <a:pPr/>
              <a:t>32</a:t>
            </a:fld>
            <a:endParaRPr lang="de-DE"/>
          </a:p>
        </p:txBody>
      </p:sp>
    </p:spTree>
    <p:extLst>
      <p:ext uri="{BB962C8B-B14F-4D97-AF65-F5344CB8AC3E}">
        <p14:creationId xmlns:p14="http://schemas.microsoft.com/office/powerpoint/2010/main" val="34290685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6779B08-FC08-E71A-1024-B0337D923403}"/>
              </a:ext>
            </a:extLst>
          </p:cNvPr>
          <p:cNvSpPr>
            <a:spLocks noGrp="1"/>
          </p:cNvSpPr>
          <p:nvPr>
            <p:ph idx="1"/>
          </p:nvPr>
        </p:nvSpPr>
        <p:spPr/>
        <p:txBody>
          <a:bodyPr/>
          <a:lstStyle/>
          <a:p>
            <a:r>
              <a:rPr lang="de-DE" dirty="0"/>
              <a:t>Quellen</a:t>
            </a:r>
            <a:r>
              <a:rPr lang="de-DE" u="sng" dirty="0"/>
              <a:t>:</a:t>
            </a:r>
            <a:endParaRPr lang="de-DE" dirty="0"/>
          </a:p>
          <a:p>
            <a:pPr marL="271463" indent="-271463"/>
            <a:r>
              <a:rPr lang="de-DE" dirty="0"/>
              <a:t>[1] </a:t>
            </a:r>
            <a:r>
              <a:rPr lang="de-DE" dirty="0">
                <a:hlinkClick r:id="rId2"/>
              </a:rPr>
              <a:t>https://titanic.fandom.com/wiki/User_blog:Codycia12/</a:t>
            </a:r>
            <a:br>
              <a:rPr lang="de-DE" dirty="0">
                <a:hlinkClick r:id="rId2"/>
              </a:rPr>
            </a:br>
            <a:r>
              <a:rPr lang="de-DE" dirty="0" err="1">
                <a:hlinkClick r:id="rId2"/>
              </a:rPr>
              <a:t>Titanic_would_NOT_have_survived_head_on_collision</a:t>
            </a:r>
            <a:r>
              <a:rPr lang="de-DE" dirty="0"/>
              <a:t> ; CC-BY-SA, Stand 30.11.22</a:t>
            </a:r>
          </a:p>
          <a:p>
            <a:pPr marL="271463" indent="-271463"/>
            <a:r>
              <a:rPr lang="de-DE" dirty="0"/>
              <a:t>[2] </a:t>
            </a:r>
            <a:r>
              <a:rPr lang="de-DE" dirty="0">
                <a:hlinkClick r:id="rId3"/>
              </a:rPr>
              <a:t>https://commons.wikimedia.org/wiki/File:RMS_Titanic_3.jpg</a:t>
            </a:r>
            <a:r>
              <a:rPr lang="de-DE" dirty="0"/>
              <a:t> ; Stand 30.11.22</a:t>
            </a:r>
          </a:p>
          <a:p>
            <a:pPr marL="271463" indent="-271463"/>
            <a:r>
              <a:rPr lang="de-DE" smtClean="0"/>
              <a:t>[3] </a:t>
            </a:r>
            <a:r>
              <a:rPr lang="de-DE" dirty="0">
                <a:hlinkClick r:id="rId4"/>
              </a:rPr>
              <a:t>https://de.wikipedia.org/wiki/Dichteanomalie</a:t>
            </a:r>
            <a:r>
              <a:rPr lang="de-DE" dirty="0"/>
              <a:t> ; 30.11.22</a:t>
            </a:r>
            <a:endParaRPr lang="de-DE" dirty="0"/>
          </a:p>
        </p:txBody>
      </p:sp>
      <p:sp>
        <p:nvSpPr>
          <p:cNvPr id="3" name="Foliennummernplatzhalter 2">
            <a:extLst>
              <a:ext uri="{FF2B5EF4-FFF2-40B4-BE49-F238E27FC236}">
                <a16:creationId xmlns:a16="http://schemas.microsoft.com/office/drawing/2014/main" id="{32298307-2E75-5638-04F7-6033765097AC}"/>
              </a:ext>
            </a:extLst>
          </p:cNvPr>
          <p:cNvSpPr>
            <a:spLocks noGrp="1"/>
          </p:cNvSpPr>
          <p:nvPr>
            <p:ph type="sldNum" sz="quarter" idx="12"/>
          </p:nvPr>
        </p:nvSpPr>
        <p:spPr/>
        <p:txBody>
          <a:bodyPr/>
          <a:lstStyle/>
          <a:p>
            <a:fld id="{512B0DB9-0322-4ED9-940E-5222A7C612BE}" type="slidenum">
              <a:rPr lang="de-DE" smtClean="0"/>
              <a:pPr/>
              <a:t>33</a:t>
            </a:fld>
            <a:endParaRPr lang="de-DE"/>
          </a:p>
        </p:txBody>
      </p:sp>
      <p:sp>
        <p:nvSpPr>
          <p:cNvPr id="4" name="Inhaltsplatzhalter 3">
            <a:extLst>
              <a:ext uri="{FF2B5EF4-FFF2-40B4-BE49-F238E27FC236}">
                <a16:creationId xmlns:a16="http://schemas.microsoft.com/office/drawing/2014/main" id="{EE5B08D6-6E82-7169-5ADD-F19386649FC7}"/>
              </a:ext>
            </a:extLst>
          </p:cNvPr>
          <p:cNvSpPr>
            <a:spLocks noGrp="1"/>
          </p:cNvSpPr>
          <p:nvPr>
            <p:ph idx="13"/>
          </p:nvPr>
        </p:nvSpPr>
        <p:spPr/>
        <p:txBody>
          <a:bodyPr/>
          <a:lstStyle/>
          <a:p>
            <a:r>
              <a:rPr lang="de-DE" dirty="0"/>
              <a:t>Diese Anleitung wurde gefertigt nach einer Idee von</a:t>
            </a:r>
          </a:p>
          <a:p>
            <a:r>
              <a:rPr lang="de-DE" b="1" dirty="0"/>
              <a:t>Ilona Schnellbach </a:t>
            </a:r>
            <a:r>
              <a:rPr lang="de-DE" dirty="0"/>
              <a:t>in der Abteilung für Didaktik der Chemie</a:t>
            </a:r>
          </a:p>
          <a:p>
            <a:r>
              <a:rPr lang="de-DE" dirty="0"/>
              <a:t>an der Universität Bayreuth.</a:t>
            </a:r>
          </a:p>
        </p:txBody>
      </p:sp>
    </p:spTree>
    <p:extLst>
      <p:ext uri="{BB962C8B-B14F-4D97-AF65-F5344CB8AC3E}">
        <p14:creationId xmlns:p14="http://schemas.microsoft.com/office/powerpoint/2010/main" val="3615274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D880D392-063A-0B21-3243-3AAB5CE8760B}"/>
              </a:ext>
            </a:extLst>
          </p:cNvPr>
          <p:cNvSpPr>
            <a:spLocks noGrp="1"/>
          </p:cNvSpPr>
          <p:nvPr>
            <p:ph type="sldNum" sz="quarter" idx="10"/>
          </p:nvPr>
        </p:nvSpPr>
        <p:spPr/>
        <p:txBody>
          <a:bodyPr/>
          <a:lstStyle/>
          <a:p>
            <a:fld id="{316961DB-6A4C-470A-BFE3-24928CEFD386}" type="slidenum">
              <a:rPr lang="de-DE" smtClean="0"/>
              <a:pPr/>
              <a:t>4</a:t>
            </a:fld>
            <a:endParaRPr lang="de-DE"/>
          </a:p>
        </p:txBody>
      </p:sp>
    </p:spTree>
    <p:extLst>
      <p:ext uri="{BB962C8B-B14F-4D97-AF65-F5344CB8AC3E}">
        <p14:creationId xmlns:p14="http://schemas.microsoft.com/office/powerpoint/2010/main" val="4241833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869D1D-7BAA-98F4-6DF4-3AE543D82821}"/>
              </a:ext>
            </a:extLst>
          </p:cNvPr>
          <p:cNvSpPr>
            <a:spLocks noGrp="1"/>
          </p:cNvSpPr>
          <p:nvPr>
            <p:ph type="title"/>
          </p:nvPr>
        </p:nvSpPr>
        <p:spPr/>
        <p:txBody>
          <a:bodyPr/>
          <a:lstStyle/>
          <a:p>
            <a:r>
              <a:rPr lang="de-DE" dirty="0"/>
              <a:t>Wir (die Autoren der Kiste) behaupten…</a:t>
            </a:r>
          </a:p>
        </p:txBody>
      </p:sp>
      <p:sp>
        <p:nvSpPr>
          <p:cNvPr id="3" name="Inhaltsplatzhalter 2">
            <a:extLst>
              <a:ext uri="{FF2B5EF4-FFF2-40B4-BE49-F238E27FC236}">
                <a16:creationId xmlns:a16="http://schemas.microsoft.com/office/drawing/2014/main" id="{302135F7-3C48-1886-63F9-5C13B4DDA11B}"/>
              </a:ext>
            </a:extLst>
          </p:cNvPr>
          <p:cNvSpPr>
            <a:spLocks noGrp="1"/>
          </p:cNvSpPr>
          <p:nvPr>
            <p:ph idx="1"/>
          </p:nvPr>
        </p:nvSpPr>
        <p:spPr/>
        <p:txBody>
          <a:bodyPr anchor="ctr"/>
          <a:lstStyle/>
          <a:p>
            <a:r>
              <a:rPr lang="de-DE" dirty="0"/>
              <a:t>…wäre Wasser eine </a:t>
            </a:r>
            <a:r>
              <a:rPr lang="de-DE" b="1" dirty="0"/>
              <a:t>normale</a:t>
            </a:r>
            <a:r>
              <a:rPr lang="de-DE" dirty="0"/>
              <a:t> Verbindung wie alle anderen auch, hätte die Titanic nicht untergehen können, völlig unmöglich.</a:t>
            </a:r>
          </a:p>
          <a:p>
            <a:endParaRPr lang="de-DE" dirty="0"/>
          </a:p>
          <a:p>
            <a:r>
              <a:rPr lang="de-DE" dirty="0"/>
              <a:t>Mit dieser Erfahrungs-Kiste kannst du herausfinden, inwieweit Wasser „nicht normal“ ist.</a:t>
            </a:r>
          </a:p>
          <a:p>
            <a:endParaRPr lang="de-DE" dirty="0"/>
          </a:p>
          <a:p>
            <a:r>
              <a:rPr lang="de-DE" dirty="0"/>
              <a:t>Das läuft auf die Frage hinaus, WARUM es Eisberge auf dem Wasser gibt, also warum Eis auf dem Wasser schwimmt.</a:t>
            </a:r>
          </a:p>
        </p:txBody>
      </p:sp>
      <p:sp>
        <p:nvSpPr>
          <p:cNvPr id="4" name="Foliennummernplatzhalter 3">
            <a:extLst>
              <a:ext uri="{FF2B5EF4-FFF2-40B4-BE49-F238E27FC236}">
                <a16:creationId xmlns:a16="http://schemas.microsoft.com/office/drawing/2014/main" id="{992BE8B9-6267-B473-2F0F-5C47EC964AA7}"/>
              </a:ext>
            </a:extLst>
          </p:cNvPr>
          <p:cNvSpPr>
            <a:spLocks noGrp="1"/>
          </p:cNvSpPr>
          <p:nvPr>
            <p:ph type="sldNum" sz="quarter" idx="12"/>
          </p:nvPr>
        </p:nvSpPr>
        <p:spPr/>
        <p:txBody>
          <a:bodyPr/>
          <a:lstStyle/>
          <a:p>
            <a:fld id="{649AAC7D-4B30-4604-BD35-0C4E56313D0D}" type="slidenum">
              <a:rPr lang="de-DE" smtClean="0"/>
              <a:t>5</a:t>
            </a:fld>
            <a:endParaRPr lang="de-DE"/>
          </a:p>
        </p:txBody>
      </p:sp>
      <p:pic>
        <p:nvPicPr>
          <p:cNvPr id="6" name="Inhaltsplatzhalter 26">
            <a:extLst>
              <a:ext uri="{FF2B5EF4-FFF2-40B4-BE49-F238E27FC236}">
                <a16:creationId xmlns:a16="http://schemas.microsoft.com/office/drawing/2014/main" id="{B2349F0C-EDC0-0790-F963-09A9A2F5F789}"/>
              </a:ext>
            </a:extLst>
          </p:cNvPr>
          <p:cNvPicPr>
            <a:picLocks noGrp="1" noChangeAspect="1"/>
          </p:cNvPicPr>
          <p:nvPr>
            <p:ph sz="quarter" idx="13"/>
          </p:nvPr>
        </p:nvPicPr>
        <p:blipFill>
          <a:blip r:embed="rId2"/>
          <a:stretch>
            <a:fillRect/>
          </a:stretch>
        </p:blipFill>
        <p:spPr>
          <a:xfrm>
            <a:off x="431800" y="511634"/>
            <a:ext cx="900113" cy="883319"/>
          </a:xfrm>
          <a:prstGeom prst="rect">
            <a:avLst/>
          </a:prstGeom>
        </p:spPr>
      </p:pic>
    </p:spTree>
    <p:extLst>
      <p:ext uri="{BB962C8B-B14F-4D97-AF65-F5344CB8AC3E}">
        <p14:creationId xmlns:p14="http://schemas.microsoft.com/office/powerpoint/2010/main" val="3079098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8EC070F8-AACE-4F7C-5F09-A7A8293C221E}"/>
              </a:ext>
            </a:extLst>
          </p:cNvPr>
          <p:cNvSpPr>
            <a:spLocks noGrp="1"/>
          </p:cNvSpPr>
          <p:nvPr>
            <p:ph type="sldNum" sz="quarter" idx="10"/>
          </p:nvPr>
        </p:nvSpPr>
        <p:spPr/>
        <p:txBody>
          <a:bodyPr/>
          <a:lstStyle/>
          <a:p>
            <a:fld id="{316961DB-6A4C-470A-BFE3-24928CEFD386}" type="slidenum">
              <a:rPr lang="de-DE" smtClean="0"/>
              <a:pPr/>
              <a:t>6</a:t>
            </a:fld>
            <a:endParaRPr lang="de-DE"/>
          </a:p>
        </p:txBody>
      </p:sp>
    </p:spTree>
    <p:extLst>
      <p:ext uri="{BB962C8B-B14F-4D97-AF65-F5344CB8AC3E}">
        <p14:creationId xmlns:p14="http://schemas.microsoft.com/office/powerpoint/2010/main" val="2350985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BECBB2-32B9-DCB8-A228-FD24EE0B9D59}"/>
              </a:ext>
            </a:extLst>
          </p:cNvPr>
          <p:cNvSpPr>
            <a:spLocks noGrp="1"/>
          </p:cNvSpPr>
          <p:nvPr>
            <p:ph type="title"/>
          </p:nvPr>
        </p:nvSpPr>
        <p:spPr/>
        <p:txBody>
          <a:bodyPr/>
          <a:lstStyle/>
          <a:p>
            <a:r>
              <a:rPr lang="de-DE" dirty="0"/>
              <a:t>Recherchiere…</a:t>
            </a:r>
          </a:p>
        </p:txBody>
      </p:sp>
      <p:sp>
        <p:nvSpPr>
          <p:cNvPr id="3" name="Inhaltsplatzhalter 2">
            <a:extLst>
              <a:ext uri="{FF2B5EF4-FFF2-40B4-BE49-F238E27FC236}">
                <a16:creationId xmlns:a16="http://schemas.microsoft.com/office/drawing/2014/main" id="{AA63228B-38CC-E327-E528-0ED98CFB6A62}"/>
              </a:ext>
            </a:extLst>
          </p:cNvPr>
          <p:cNvSpPr>
            <a:spLocks noGrp="1"/>
          </p:cNvSpPr>
          <p:nvPr>
            <p:ph idx="1"/>
          </p:nvPr>
        </p:nvSpPr>
        <p:spPr/>
        <p:txBody>
          <a:bodyPr anchor="ctr"/>
          <a:lstStyle/>
          <a:p>
            <a:r>
              <a:rPr lang="de-DE" dirty="0"/>
              <a:t>…was „Anomalie des Wassers“ bedeutet.</a:t>
            </a:r>
          </a:p>
          <a:p>
            <a:endParaRPr lang="de-DE" dirty="0"/>
          </a:p>
          <a:p>
            <a:r>
              <a:rPr lang="de-DE" dirty="0"/>
              <a:t>Dazu steht dir das Schulbuch und das Internet zur Verfügung.</a:t>
            </a:r>
          </a:p>
        </p:txBody>
      </p:sp>
      <p:sp>
        <p:nvSpPr>
          <p:cNvPr id="4" name="Foliennummernplatzhalter 3">
            <a:extLst>
              <a:ext uri="{FF2B5EF4-FFF2-40B4-BE49-F238E27FC236}">
                <a16:creationId xmlns:a16="http://schemas.microsoft.com/office/drawing/2014/main" id="{738BAA5D-D31A-3FB8-C7C6-3A5B6A4A1E64}"/>
              </a:ext>
            </a:extLst>
          </p:cNvPr>
          <p:cNvSpPr>
            <a:spLocks noGrp="1"/>
          </p:cNvSpPr>
          <p:nvPr>
            <p:ph type="sldNum" sz="quarter" idx="12"/>
          </p:nvPr>
        </p:nvSpPr>
        <p:spPr/>
        <p:txBody>
          <a:bodyPr/>
          <a:lstStyle/>
          <a:p>
            <a:fld id="{649AAC7D-4B30-4604-BD35-0C4E56313D0D}" type="slidenum">
              <a:rPr lang="de-DE" smtClean="0"/>
              <a:t>7</a:t>
            </a:fld>
            <a:endParaRPr lang="de-DE"/>
          </a:p>
        </p:txBody>
      </p:sp>
      <p:pic>
        <p:nvPicPr>
          <p:cNvPr id="6" name="Inhaltsplatzhalter 62">
            <a:extLst>
              <a:ext uri="{FF2B5EF4-FFF2-40B4-BE49-F238E27FC236}">
                <a16:creationId xmlns:a16="http://schemas.microsoft.com/office/drawing/2014/main" id="{335D630F-BA88-D70B-7EE9-776C7E2F1D0A}"/>
              </a:ext>
            </a:extLst>
          </p:cNvPr>
          <p:cNvPicPr>
            <a:picLocks noGrp="1" noChangeAspect="1"/>
          </p:cNvPicPr>
          <p:nvPr>
            <p:ph sz="quarter" idx="13"/>
          </p:nvPr>
        </p:nvPicPr>
        <p:blipFill>
          <a:blip r:embed="rId2"/>
          <a:stretch>
            <a:fillRect/>
          </a:stretch>
        </p:blipFill>
        <p:spPr>
          <a:xfrm>
            <a:off x="431800" y="521779"/>
            <a:ext cx="900113" cy="863029"/>
          </a:xfrm>
          <a:prstGeom prst="rect">
            <a:avLst/>
          </a:prstGeom>
        </p:spPr>
      </p:pic>
      <p:sp>
        <p:nvSpPr>
          <p:cNvPr id="8" name="Textplatzhalter 7">
            <a:extLst>
              <a:ext uri="{FF2B5EF4-FFF2-40B4-BE49-F238E27FC236}">
                <a16:creationId xmlns:a16="http://schemas.microsoft.com/office/drawing/2014/main" id="{495B085F-BE56-A1C0-E668-22F870864939}"/>
              </a:ext>
            </a:extLst>
          </p:cNvPr>
          <p:cNvSpPr>
            <a:spLocks noGrp="1"/>
          </p:cNvSpPr>
          <p:nvPr>
            <p:ph type="body" sz="quarter" idx="15"/>
          </p:nvPr>
        </p:nvSpPr>
        <p:spPr/>
        <p:txBody>
          <a:bodyPr/>
          <a:lstStyle/>
          <a:p>
            <a:r>
              <a:rPr lang="de-DE" dirty="0"/>
              <a:t>Trage unter der Überschrift „Anomalie des Wassers“ die wichtigsten Fakten in deinem Labor-Tagebuch zusammen.</a:t>
            </a:r>
          </a:p>
        </p:txBody>
      </p:sp>
      <p:pic>
        <p:nvPicPr>
          <p:cNvPr id="9" name="Inhaltsplatzhalter 22">
            <a:extLst>
              <a:ext uri="{FF2B5EF4-FFF2-40B4-BE49-F238E27FC236}">
                <a16:creationId xmlns:a16="http://schemas.microsoft.com/office/drawing/2014/main" id="{D6C614B7-6DF7-F270-4878-86AC2D49C1CB}"/>
              </a:ext>
            </a:extLst>
          </p:cNvPr>
          <p:cNvPicPr>
            <a:picLocks noGrp="1" noChangeAspect="1"/>
          </p:cNvPicPr>
          <p:nvPr>
            <p:ph sz="quarter" idx="14"/>
          </p:nvPr>
        </p:nvPicPr>
        <p:blipFill>
          <a:blip r:embed="rId3"/>
          <a:stretch>
            <a:fillRect/>
          </a:stretch>
        </p:blipFill>
        <p:spPr>
          <a:xfrm>
            <a:off x="781181" y="5219700"/>
            <a:ext cx="777612" cy="900113"/>
          </a:xfrm>
          <a:prstGeom prst="rect">
            <a:avLst/>
          </a:prstGeom>
        </p:spPr>
      </p:pic>
    </p:spTree>
    <p:extLst>
      <p:ext uri="{BB962C8B-B14F-4D97-AF65-F5344CB8AC3E}">
        <p14:creationId xmlns:p14="http://schemas.microsoft.com/office/powerpoint/2010/main" val="2305503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E1E9E5C1-EC86-2E1C-A013-FB11F171505A}"/>
              </a:ext>
            </a:extLst>
          </p:cNvPr>
          <p:cNvSpPr>
            <a:spLocks noGrp="1"/>
          </p:cNvSpPr>
          <p:nvPr>
            <p:ph type="sldNum" sz="quarter" idx="10"/>
          </p:nvPr>
        </p:nvSpPr>
        <p:spPr/>
        <p:txBody>
          <a:bodyPr/>
          <a:lstStyle/>
          <a:p>
            <a:fld id="{316961DB-6A4C-470A-BFE3-24928CEFD386}" type="slidenum">
              <a:rPr lang="de-DE" smtClean="0"/>
              <a:pPr/>
              <a:t>8</a:t>
            </a:fld>
            <a:endParaRPr lang="de-DE"/>
          </a:p>
        </p:txBody>
      </p:sp>
    </p:spTree>
    <p:extLst>
      <p:ext uri="{BB962C8B-B14F-4D97-AF65-F5344CB8AC3E}">
        <p14:creationId xmlns:p14="http://schemas.microsoft.com/office/powerpoint/2010/main" val="3443467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7B306CF1-C887-E703-343D-59C2ADB5489B}"/>
              </a:ext>
            </a:extLst>
          </p:cNvPr>
          <p:cNvSpPr>
            <a:spLocks noGrp="1"/>
          </p:cNvSpPr>
          <p:nvPr>
            <p:ph type="sldNum" sz="quarter" idx="12"/>
          </p:nvPr>
        </p:nvSpPr>
        <p:spPr/>
        <p:txBody>
          <a:bodyPr/>
          <a:lstStyle/>
          <a:p>
            <a:fld id="{512B0DB9-0322-4ED9-940E-5222A7C612BE}" type="slidenum">
              <a:rPr lang="de-DE" smtClean="0"/>
              <a:t>9</a:t>
            </a:fld>
            <a:endParaRPr lang="de-DE"/>
          </a:p>
        </p:txBody>
      </p:sp>
    </p:spTree>
    <p:extLst>
      <p:ext uri="{BB962C8B-B14F-4D97-AF65-F5344CB8AC3E}">
        <p14:creationId xmlns:p14="http://schemas.microsoft.com/office/powerpoint/2010/main" val="180861389"/>
      </p:ext>
    </p:extLst>
  </p:cSld>
  <p:clrMapOvr>
    <a:masterClrMapping/>
  </p:clrMapOvr>
</p:sld>
</file>

<file path=ppt/theme/theme1.xml><?xml version="1.0" encoding="utf-8"?>
<a:theme xmlns:a="http://schemas.openxmlformats.org/drawingml/2006/main" name="1_Titel">
  <a:themeElements>
    <a:clrScheme name="Did Chemie">
      <a:dk1>
        <a:sysClr val="windowText" lastClr="000000"/>
      </a:dk1>
      <a:lt1>
        <a:srgbClr val="FFFFFF"/>
      </a:lt1>
      <a:dk2>
        <a:srgbClr val="646464"/>
      </a:dk2>
      <a:lt2>
        <a:srgbClr val="C8C8C8"/>
      </a:lt2>
      <a:accent1>
        <a:srgbClr val="0000FF"/>
      </a:accent1>
      <a:accent2>
        <a:srgbClr val="FF0000"/>
      </a:accent2>
      <a:accent3>
        <a:srgbClr val="00FF00"/>
      </a:accent3>
      <a:accent4>
        <a:srgbClr val="FFFF00"/>
      </a:accent4>
      <a:accent5>
        <a:srgbClr val="FF00FF"/>
      </a:accent5>
      <a:accent6>
        <a:srgbClr val="00FFFF"/>
      </a:accent6>
      <a:hlink>
        <a:srgbClr val="0000FF"/>
      </a:hlink>
      <a:folHlink>
        <a:srgbClr val="0096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Aufgaben">
  <a:themeElements>
    <a:clrScheme name="Did Chemie">
      <a:dk1>
        <a:sysClr val="windowText" lastClr="000000"/>
      </a:dk1>
      <a:lt1>
        <a:sysClr val="window" lastClr="FFFFFF"/>
      </a:lt1>
      <a:dk2>
        <a:srgbClr val="646464"/>
      </a:dk2>
      <a:lt2>
        <a:srgbClr val="DCDCDC"/>
      </a:lt2>
      <a:accent1>
        <a:srgbClr val="0000FF"/>
      </a:accent1>
      <a:accent2>
        <a:srgbClr val="FF0000"/>
      </a:accent2>
      <a:accent3>
        <a:srgbClr val="00FF00"/>
      </a:accent3>
      <a:accent4>
        <a:srgbClr val="FF00FF"/>
      </a:accent4>
      <a:accent5>
        <a:srgbClr val="FFFF00"/>
      </a:accent5>
      <a:accent6>
        <a:srgbClr val="00FFFF"/>
      </a:accent6>
      <a:hlink>
        <a:srgbClr val="0000FF"/>
      </a:hlink>
      <a:folHlink>
        <a:srgbClr val="0096FF"/>
      </a:folHlink>
    </a:clrScheme>
    <a:fontScheme name="Regin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Rueckseiten">
  <a:themeElements>
    <a:clrScheme name="Regina">
      <a:dk1>
        <a:srgbClr val="000000"/>
      </a:dk1>
      <a:lt1>
        <a:srgbClr val="FFFFFF"/>
      </a:lt1>
      <a:dk2>
        <a:srgbClr val="0000FF"/>
      </a:dk2>
      <a:lt2>
        <a:srgbClr val="00FF00"/>
      </a:lt2>
      <a:accent1>
        <a:srgbClr val="FF0000"/>
      </a:accent1>
      <a:accent2>
        <a:srgbClr val="FF00FF"/>
      </a:accent2>
      <a:accent3>
        <a:srgbClr val="9966FF"/>
      </a:accent3>
      <a:accent4>
        <a:srgbClr val="00FFFF"/>
      </a:accent4>
      <a:accent5>
        <a:srgbClr val="FFFF00"/>
      </a:accent5>
      <a:accent6>
        <a:srgbClr val="A50021"/>
      </a:accent6>
      <a:hlink>
        <a:srgbClr val="0000FF"/>
      </a:hlink>
      <a:folHlink>
        <a:srgbClr val="00CC66"/>
      </a:folHlink>
    </a:clrScheme>
    <a:fontScheme name="Regin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1065</Words>
  <Application>Microsoft Office PowerPoint</Application>
  <PresentationFormat>A4-Papier (210 x 297 mm)</PresentationFormat>
  <Paragraphs>130</Paragraphs>
  <Slides>33</Slides>
  <Notes>0</Notes>
  <HiddenSlides>0</HiddenSlides>
  <MMClips>0</MMClips>
  <ScaleCrop>false</ScaleCrop>
  <HeadingPairs>
    <vt:vector size="6" baseType="variant">
      <vt:variant>
        <vt:lpstr>Verwendete Schriftarten</vt:lpstr>
      </vt:variant>
      <vt:variant>
        <vt:i4>2</vt:i4>
      </vt:variant>
      <vt:variant>
        <vt:lpstr>Design</vt:lpstr>
      </vt:variant>
      <vt:variant>
        <vt:i4>3</vt:i4>
      </vt:variant>
      <vt:variant>
        <vt:lpstr>Folientitel</vt:lpstr>
      </vt:variant>
      <vt:variant>
        <vt:i4>33</vt:i4>
      </vt:variant>
    </vt:vector>
  </HeadingPairs>
  <TitlesOfParts>
    <vt:vector size="38" baseType="lpstr">
      <vt:lpstr>Arial</vt:lpstr>
      <vt:lpstr>Calibri</vt:lpstr>
      <vt:lpstr>1_Titel</vt:lpstr>
      <vt:lpstr>2_Aufgaben</vt:lpstr>
      <vt:lpstr>3_Rueckseiten</vt:lpstr>
      <vt:lpstr>Es war nicht das Eis, warum die Titanic unterging</vt:lpstr>
      <vt:lpstr>PowerPoint-Präsentation</vt:lpstr>
      <vt:lpstr>Was damals geschah…</vt:lpstr>
      <vt:lpstr>PowerPoint-Präsentation</vt:lpstr>
      <vt:lpstr>Wir (die Autoren der Kiste) behaupten…</vt:lpstr>
      <vt:lpstr>PowerPoint-Präsentation</vt:lpstr>
      <vt:lpstr>Recherchiere…</vt:lpstr>
      <vt:lpstr>PowerPoint-Präsentation</vt:lpstr>
      <vt:lpstr>PowerPoint-Präsentation</vt:lpstr>
      <vt:lpstr>PowerPoint-Präsentation</vt:lpstr>
      <vt:lpstr>PowerPoint-Präsentation</vt:lpstr>
      <vt:lpstr>PowerPoint-Präsentation</vt:lpstr>
      <vt:lpstr>Überlege mal…</vt:lpstr>
      <vt:lpstr>PowerPoint-Präsentation</vt:lpstr>
      <vt:lpstr>Überlege weiter</vt:lpstr>
      <vt:lpstr>PowerPoint-Präsentation</vt:lpstr>
      <vt:lpstr>Ist die Aufgabe gelöst?</vt:lpstr>
      <vt:lpstr>PowerPoint-Präsentation</vt:lpstr>
      <vt:lpstr>Information 1</vt:lpstr>
      <vt:lpstr>PowerPoint-Präsentation</vt:lpstr>
      <vt:lpstr>Information 2</vt:lpstr>
      <vt:lpstr>PowerPoint-Präsentation</vt:lpstr>
      <vt:lpstr>Information 3</vt:lpstr>
      <vt:lpstr>PowerPoint-Präsentation</vt:lpstr>
      <vt:lpstr>Das sollte bleiben</vt:lpstr>
      <vt:lpstr>PowerPoint-Präsentation</vt:lpstr>
      <vt:lpstr>Lösung des Problems</vt:lpstr>
      <vt:lpstr>PowerPoint-Präsentation</vt:lpstr>
      <vt:lpstr>PowerPoint-Präsentation</vt:lpstr>
      <vt:lpstr>PowerPoint-Präsentation</vt:lpstr>
      <vt:lpstr>Warum ging sie also unter?</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Regina</dc:creator>
  <cp:lastModifiedBy>Walter Wagner</cp:lastModifiedBy>
  <cp:revision>96</cp:revision>
  <cp:lastPrinted>2017-06-30T10:25:24Z</cp:lastPrinted>
  <dcterms:created xsi:type="dcterms:W3CDTF">2016-04-13T08:36:10Z</dcterms:created>
  <dcterms:modified xsi:type="dcterms:W3CDTF">2022-11-30T10:11:37Z</dcterms:modified>
  <cp:contentStatus/>
</cp:coreProperties>
</file>