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52" r:id="rId2"/>
    <p:sldId id="350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67"/>
    <p:restoredTop sz="95748"/>
  </p:normalViewPr>
  <p:slideViewPr>
    <p:cSldViewPr snapToGrid="0">
      <p:cViewPr>
        <p:scale>
          <a:sx n="75" d="100"/>
          <a:sy n="75" d="100"/>
        </p:scale>
        <p:origin x="-5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BF8FF7-6404-4B42-86C1-87EE740DCD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9C865A-D746-37C4-2727-7942758E2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36AA40-9711-E63A-28DA-CF674F5E9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9A94-A3FA-3C4D-943A-B411DF465AA5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3F05AA-257F-16C0-2B8B-40750C73C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A7003B-853C-22D2-DFFD-B45924F33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C719D-0440-2840-ACAE-49F8C4B03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14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4A4B79-8E1B-FB4E-6FE6-33376D20C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E73A145-115D-A071-123E-1B75CFB95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8C66BE-FEC0-90BD-3629-46948F812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9A94-A3FA-3C4D-943A-B411DF465AA5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466972-5561-192D-4726-5A8E416F4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B9067D-A9E2-9C82-C10A-81ABE7D69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C719D-0440-2840-ACAE-49F8C4B03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19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7964786-4CB6-B332-84CB-12399FB1BC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C32698-83A9-6AEB-30A9-CEBFD6ADD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753829-48C1-A764-D14F-46AA46354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9A94-A3FA-3C4D-943A-B411DF465AA5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FC7B36-07E6-5F83-4044-BA685D71F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38BCAF-6C20-2DD4-8B74-7DC65096B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C719D-0440-2840-ACAE-49F8C4B03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87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C213F-A890-1A63-F7DB-7414FC772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755D1F-E8C0-C9CC-C223-F67006ABE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433F24-1E6D-09F7-30F6-64B7CAAC6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9A94-A3FA-3C4D-943A-B411DF465AA5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E2BB1C-178B-E229-C5E2-4670ADE12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9DB011-A36E-1209-28DE-90DDB5A86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C719D-0440-2840-ACAE-49F8C4B03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740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DC27D8-7E99-94BB-1515-A7DC1C910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F2010E0-42A0-308B-D09B-1009961EB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BBE846-A9CA-354A-8D79-C810EDC1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9A94-A3FA-3C4D-943A-B411DF465AA5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EA238E-F0AB-3D31-4D1F-B67AADF8D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82404F-6E8F-750A-D067-DDCC5A72F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C719D-0440-2840-ACAE-49F8C4B03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44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8DC738-F6F8-4E1C-3A06-91645401E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F9C1BD-33E7-290C-1645-D9FEA169FA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55470C-1606-1A07-8A53-CF3689A5A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2BCB00-E0AA-3227-FB4C-0C45D4AE5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9A94-A3FA-3C4D-943A-B411DF465AA5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A778C9F-E5C7-932E-EE41-9D6C5E069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91FA58-0AF2-2A75-5275-16933040A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C719D-0440-2840-ACAE-49F8C4B03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5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C144B1-EB32-3B56-10C8-B31D08B48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D03DB6-ACFA-D852-A687-9EA8C4849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A18116C-F1AF-5589-4CCB-991164DDE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E6F6222-28E9-BF43-C847-89A30B5F33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CF7B5F6-AF8F-5D3A-3B00-3D01A221B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64729A8-1093-ACC3-F308-312FBFF9D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9A94-A3FA-3C4D-943A-B411DF465AA5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05CFF46-6409-1C29-E70F-1465F1BF3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08574B4-2EF6-D103-2258-21DB03FA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C719D-0440-2840-ACAE-49F8C4B03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2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8A034E-E61B-7381-C326-53F8054E7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D4C9CDB-B99A-44E6-0086-B24C68CF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9A94-A3FA-3C4D-943A-B411DF465AA5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370E9CC-1461-966C-1AAA-A9602946A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069BB7-87BB-A00E-561C-1E0353D90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C719D-0440-2840-ACAE-49F8C4B03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099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48FEAD7-B3E0-9AC6-59A8-16E7C24C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9A94-A3FA-3C4D-943A-B411DF465AA5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26A217E-C59C-687F-7A30-6B80991B7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94438DE-4214-8F5D-53B9-2C67A54E2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C719D-0440-2840-ACAE-49F8C4B03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143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AEC6A8-1F16-6460-6903-8FA258215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F2803D-1F26-C24C-C231-8F38622BB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D0A72A-1780-3B27-F23E-0A7037955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9FD757-1D9A-9586-EC47-7FD5263FE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9A94-A3FA-3C4D-943A-B411DF465AA5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31A4A29-1600-6B81-B16F-E5A468F6F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0A2254-5D52-DE99-9B82-5B5741E3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C719D-0440-2840-ACAE-49F8C4B03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04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58160-177E-44E7-6DE0-C34D5F026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83B7338-43EA-6BEF-7296-54CD040A2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DC5B78-36D5-A34A-0DC6-E4CD3AD0B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3A9869C-742E-0E1B-4292-09935E4D0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9A94-A3FA-3C4D-943A-B411DF465AA5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DDD276-723F-56E6-C23C-AF3D35DBF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84B058C-383F-DDBC-1DB6-B8B2ABCA5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C719D-0440-2840-ACAE-49F8C4B03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89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1567950-D711-09E6-48AD-889CC055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967301-EB67-4579-68B4-1CA78C78D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C21CD2-A9E1-E9FC-1259-67113CF79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D9A94-A3FA-3C4D-943A-B411DF465AA5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6C63E4-8144-BE7B-175B-060F80CD0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C52A49-377E-0A35-FA6A-2F65525538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C719D-0440-2840-ACAE-49F8C4B03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891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8062D5D-F2B1-C6F3-AD23-BA118DFA63E8}"/>
              </a:ext>
            </a:extLst>
          </p:cNvPr>
          <p:cNvSpPr/>
          <p:nvPr/>
        </p:nvSpPr>
        <p:spPr>
          <a:xfrm>
            <a:off x="2844539" y="638131"/>
            <a:ext cx="5596128" cy="38958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19361C5-0F2F-B8C2-431D-133D5DB55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158" y="3796933"/>
            <a:ext cx="520700" cy="5207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BAAF196-52B3-3110-9742-7EB162737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507" y="3090532"/>
            <a:ext cx="520700" cy="5207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5E9CA08-C8A1-0EBD-EAB4-673B303FE2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6443" y="2887197"/>
            <a:ext cx="927100" cy="9144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DD6287BE-AEF6-FD4A-8443-C1F9ACA100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2822" y="3611232"/>
            <a:ext cx="927100" cy="9144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176C6D85-F5BC-3586-1A3E-4A48D76751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4793" y="3241613"/>
            <a:ext cx="812469" cy="60738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4B408F4-2CC7-0B61-73C9-C5F9EC3751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0556" y="2469592"/>
            <a:ext cx="809018" cy="6048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7A47393-D203-3452-BB5F-2B99EDCB19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4236" y="1752335"/>
            <a:ext cx="812469" cy="60738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3A1407A4-50BF-9005-875D-5FC581613C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1292" y="1842949"/>
            <a:ext cx="812469" cy="60738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4AA5A61F-D618-87FA-D637-7B2019980B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8600" y="3666967"/>
            <a:ext cx="809018" cy="60480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FA80A6AD-FB83-06A8-ABDB-66E1D84888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1118" y="2648029"/>
            <a:ext cx="812469" cy="607380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118BD3B0-BB57-7BEE-5861-0F98D10EB8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2398" y="758568"/>
            <a:ext cx="812469" cy="607380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D60CE291-D2AD-020A-2095-624461872D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0689" y="873651"/>
            <a:ext cx="812469" cy="60738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42916C5F-8AAF-1524-6730-80D96E1741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6706" y="1629091"/>
            <a:ext cx="812469" cy="607380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0AAE75AB-5D0C-A777-CD09-238939277C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8948" y="3449903"/>
            <a:ext cx="812469" cy="607380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2A6D46EB-5875-0BE9-B664-BEFF8E7C9C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3508" y="1467350"/>
            <a:ext cx="812469" cy="60738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7445AE62-CF31-8358-DD7D-1C69BC448AC7}"/>
              </a:ext>
            </a:extLst>
          </p:cNvPr>
          <p:cNvSpPr txBox="1"/>
          <p:nvPr/>
        </p:nvSpPr>
        <p:spPr>
          <a:xfrm>
            <a:off x="9162883" y="1286450"/>
            <a:ext cx="2430684" cy="646331"/>
          </a:xfrm>
          <a:prstGeom prst="rect">
            <a:avLst/>
          </a:prstGeom>
          <a:solidFill>
            <a:srgbClr val="00B050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Drücke hier, um die Animation zu starten.</a:t>
            </a:r>
          </a:p>
        </p:txBody>
      </p:sp>
      <p:sp>
        <p:nvSpPr>
          <p:cNvPr id="13" name="Textfeld 12">
            <a:hlinkClick r:id="" action="ppaction://hlinkshowjump?jump=lastslide"/>
            <a:extLst>
              <a:ext uri="{FF2B5EF4-FFF2-40B4-BE49-F238E27FC236}">
                <a16:creationId xmlns:a16="http://schemas.microsoft.com/office/drawing/2014/main" id="{E106650E-AC49-B7FE-1BF2-305188B470EC}"/>
              </a:ext>
            </a:extLst>
          </p:cNvPr>
          <p:cNvSpPr txBox="1"/>
          <p:nvPr/>
        </p:nvSpPr>
        <p:spPr>
          <a:xfrm>
            <a:off x="6009983" y="4719331"/>
            <a:ext cx="2430684" cy="1200329"/>
          </a:xfrm>
          <a:prstGeom prst="rect">
            <a:avLst/>
          </a:prstGeom>
          <a:solidFill>
            <a:srgbClr val="00B050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Drücke hier, um die Hydratation weiterlaufen </a:t>
            </a:r>
            <a:br>
              <a:rPr lang="de-DE" b="1" dirty="0">
                <a:solidFill>
                  <a:schemeClr val="bg1"/>
                </a:solidFill>
              </a:rPr>
            </a:br>
            <a:r>
              <a:rPr lang="de-DE" b="1" dirty="0">
                <a:solidFill>
                  <a:schemeClr val="bg1"/>
                </a:solidFill>
              </a:rPr>
              <a:t>zu lassen.</a:t>
            </a:r>
          </a:p>
        </p:txBody>
      </p: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680E10D1-42AC-C4A3-5E83-7C2C9C665A54}"/>
              </a:ext>
            </a:extLst>
          </p:cNvPr>
          <p:cNvGrpSpPr/>
          <p:nvPr/>
        </p:nvGrpSpPr>
        <p:grpSpPr>
          <a:xfrm>
            <a:off x="2852822" y="4719330"/>
            <a:ext cx="2483801" cy="1200329"/>
            <a:chOff x="2852822" y="4719330"/>
            <a:chExt cx="2483801" cy="1200329"/>
          </a:xfrm>
        </p:grpSpPr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C6168FFC-CBCF-2677-F6CD-729DDE7B8678}"/>
                </a:ext>
              </a:extLst>
            </p:cNvPr>
            <p:cNvSpPr txBox="1"/>
            <p:nvPr/>
          </p:nvSpPr>
          <p:spPr>
            <a:xfrm>
              <a:off x="2852822" y="4719330"/>
              <a:ext cx="2483801" cy="1200329"/>
            </a:xfrm>
            <a:prstGeom prst="rect">
              <a:avLst/>
            </a:prstGeom>
            <a:solidFill>
              <a:srgbClr val="00B050"/>
            </a:solidFill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solidFill>
                    <a:schemeClr val="bg1"/>
                  </a:solidFill>
                </a:rPr>
                <a:t>Drücke hier, um die Animation zu wiederholen.</a:t>
              </a:r>
            </a:p>
            <a:p>
              <a:endParaRPr lang="de-DE" b="1" dirty="0">
                <a:solidFill>
                  <a:schemeClr val="bg1"/>
                </a:solidFill>
              </a:endParaRPr>
            </a:p>
          </p:txBody>
        </p:sp>
        <p:pic>
          <p:nvPicPr>
            <p:cNvPr id="16" name="Grafik 15" descr="Aktualisieren mit einfarbiger Füllung">
              <a:extLst>
                <a:ext uri="{FF2B5EF4-FFF2-40B4-BE49-F238E27FC236}">
                  <a16:creationId xmlns:a16="http://schemas.microsoft.com/office/drawing/2014/main" id="{B2733FBA-F97A-32A7-2151-F4A3AA7C0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521577" y="5144857"/>
              <a:ext cx="648800" cy="648800"/>
            </a:xfrm>
            <a:prstGeom prst="rect">
              <a:avLst/>
            </a:prstGeom>
          </p:spPr>
        </p:pic>
      </p:grp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6D11369B-7AD1-7788-AE76-74FD2EBDF8AC}"/>
              </a:ext>
            </a:extLst>
          </p:cNvPr>
          <p:cNvCxnSpPr/>
          <p:nvPr/>
        </p:nvCxnSpPr>
        <p:spPr>
          <a:xfrm>
            <a:off x="7677088" y="5494081"/>
            <a:ext cx="541051" cy="0"/>
          </a:xfrm>
          <a:prstGeom prst="straightConnector1">
            <a:avLst/>
          </a:prstGeom>
          <a:ln w="1206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22333267-4E90-6664-565D-4FEDA3BE50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4793" y="3246218"/>
            <a:ext cx="812469" cy="60738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91D0C392-838E-95F9-1E81-C64EC9D70D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0556" y="2474197"/>
            <a:ext cx="809018" cy="60480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82976482-A858-B071-9E15-95C09117BE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4236" y="1756940"/>
            <a:ext cx="812469" cy="60738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18E4AF53-9F64-B68F-AEED-E6D2392854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1292" y="1847554"/>
            <a:ext cx="812469" cy="607380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F35C41F3-8FCD-4B08-1F8E-04F5A7EE2F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3508" y="1471955"/>
            <a:ext cx="812469" cy="60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64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1 -0.00509 C -0.0069 -0.01967 -0.01602 -0.03426 -0.02201 -0.01782 C -0.02787 -0.00139 -0.03047 0.04607 -0.03294 0.09352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8" y="391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0.00949 C -0.01562 -0.03009 -0.03125 -0.0507 -0.0483 -0.03519 C -0.06536 -0.01968 -0.08385 0.03171 -0.10234 0.08333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17" y="307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64 0.00254 L -0.13933 0.0837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84" y="405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12 0.00092 L -0.11211 0.0768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68" y="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6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1 -0.0051 C -0.0069 -0.01968 -0.01602 -0.03426 -0.02201 -0.01783 C -0.02787 -0.00139 -0.03047 0.04606 -0.03294 0.09352 " pathEditMode="relative" rAng="0" ptsTypes="AAA">
                                      <p:cBhvr>
                                        <p:cTn id="6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8" y="3912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0.00949 C -0.01562 -0.03009 -0.03125 -0.05069 -0.0483 -0.03518 C -0.06536 -0.01967 -0.08385 0.03172 -0.10234 0.08334 " pathEditMode="relative" rAng="0" ptsTypes="AAA">
                                      <p:cBhvr>
                                        <p:cTn id="6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17" y="3079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64 0.00255 L -0.13933 0.0838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84" y="4051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7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12 0.00093 L -0.11211 0.07685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68" y="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8062D5D-F2B1-C6F3-AD23-BA118DFA63E8}"/>
              </a:ext>
            </a:extLst>
          </p:cNvPr>
          <p:cNvSpPr/>
          <p:nvPr/>
        </p:nvSpPr>
        <p:spPr>
          <a:xfrm>
            <a:off x="2844539" y="638133"/>
            <a:ext cx="5596128" cy="38958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19361C5-0F2F-B8C2-431D-133D5DB55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158" y="3796935"/>
            <a:ext cx="520700" cy="5207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BAAF196-52B3-3110-9742-7EB162737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507" y="3090534"/>
            <a:ext cx="520700" cy="5207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5E9CA08-C8A1-0EBD-EAB4-673B303FE2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6443" y="2887199"/>
            <a:ext cx="927100" cy="9144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DD6287BE-AEF6-FD4A-8443-C1F9ACA100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2822" y="3611234"/>
            <a:ext cx="927100" cy="9144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7A47393-D203-3452-BB5F-2B99EDCB19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6138" y="2323933"/>
            <a:ext cx="812469" cy="607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176C6D85-F5BC-3586-1A3E-4A48D76751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2909002" y="2485793"/>
            <a:ext cx="812469" cy="60738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FE4BF2F2-A138-C17F-DC45-0006C01F1A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4191749" y="3762505"/>
            <a:ext cx="809018" cy="6048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4B408F4-2CC7-0B61-73C9-C5F9EC3751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4350603" y="3049619"/>
            <a:ext cx="809018" cy="60480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A6F2E87A-A771-EA4A-223B-8024A22F5D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8600" y="3666969"/>
            <a:ext cx="809018" cy="604800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14ECC8CA-9FFE-1559-D97F-E9C7DBB76B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1118" y="2648031"/>
            <a:ext cx="812469" cy="607380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339B39C5-88C0-483A-1607-B0377B581D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2398" y="758570"/>
            <a:ext cx="812469" cy="60738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4070DD53-942A-AC4D-F1FD-45CCB8B27B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0689" y="873653"/>
            <a:ext cx="812469" cy="607380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AE73A95C-098F-C2AF-AF67-165C58051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6706" y="1629093"/>
            <a:ext cx="812469" cy="607380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FC3BBD21-23B4-FC5E-C41E-EF382085DA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8948" y="3449905"/>
            <a:ext cx="812469" cy="60738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1A9F9F5E-4295-8396-47CD-5DB4724B38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3508" y="1467352"/>
            <a:ext cx="812469" cy="60738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9BC88989-827B-C3AD-A52E-291EEF00A72C}"/>
              </a:ext>
            </a:extLst>
          </p:cNvPr>
          <p:cNvSpPr txBox="1"/>
          <p:nvPr/>
        </p:nvSpPr>
        <p:spPr>
          <a:xfrm>
            <a:off x="2844539" y="4662132"/>
            <a:ext cx="5596128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dirty="0"/>
              <a:t>Die hydratisierten Kationen sind von </a:t>
            </a:r>
            <a:r>
              <a:rPr lang="de-DE" sz="1600" b="1" dirty="0"/>
              <a:t>4 </a:t>
            </a:r>
            <a:r>
              <a:rPr lang="de-DE" sz="1600" dirty="0"/>
              <a:t>Wasser-Molekülen</a:t>
            </a:r>
            <a:r>
              <a:rPr lang="de-DE" sz="1600" b="1" dirty="0"/>
              <a:t> </a:t>
            </a:r>
            <a:r>
              <a:rPr lang="de-DE" sz="1600" dirty="0"/>
              <a:t>umgeben.</a:t>
            </a:r>
          </a:p>
          <a:p>
            <a:endParaRPr lang="de-DE" sz="1000" dirty="0"/>
          </a:p>
          <a:p>
            <a:r>
              <a:rPr lang="de-DE" sz="1600" dirty="0"/>
              <a:t>Die hydratisierten Anionen sind von </a:t>
            </a:r>
            <a:r>
              <a:rPr lang="de-DE" sz="1600" b="1" dirty="0"/>
              <a:t>6 </a:t>
            </a:r>
            <a:r>
              <a:rPr lang="de-DE" sz="1600" dirty="0"/>
              <a:t>Wasser-Molekülen umgeben</a:t>
            </a:r>
            <a:r>
              <a:rPr lang="de-DE" sz="1600" b="1" dirty="0"/>
              <a:t>. </a:t>
            </a:r>
            <a:r>
              <a:rPr lang="de-DE" sz="1600" dirty="0"/>
              <a:t>Zwei davon sind nicht dargestellt und befinden sich vor und hinter dem Anion.</a:t>
            </a:r>
          </a:p>
        </p:txBody>
      </p:sp>
      <p:sp>
        <p:nvSpPr>
          <p:cNvPr id="12" name="Rechteck 11">
            <a:hlinkClick r:id="" action="ppaction://noaction"/>
            <a:extLst>
              <a:ext uri="{FF2B5EF4-FFF2-40B4-BE49-F238E27FC236}">
                <a16:creationId xmlns:a16="http://schemas.microsoft.com/office/drawing/2014/main" id="{4CF7E74C-AC20-52C5-12D1-97711B397EED}"/>
              </a:ext>
            </a:extLst>
          </p:cNvPr>
          <p:cNvSpPr/>
          <p:nvPr/>
        </p:nvSpPr>
        <p:spPr>
          <a:xfrm>
            <a:off x="9068285" y="1167122"/>
            <a:ext cx="2339454" cy="105062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/>
              <a:t>Hier klicken, um den</a:t>
            </a:r>
          </a:p>
          <a:p>
            <a:r>
              <a:rPr lang="de-DE" b="1" dirty="0"/>
              <a:t>Lösevorgang zu wiederholen</a:t>
            </a:r>
          </a:p>
          <a:p>
            <a:endParaRPr lang="de-DE" dirty="0"/>
          </a:p>
        </p:txBody>
      </p:sp>
      <p:pic>
        <p:nvPicPr>
          <p:cNvPr id="17" name="Grafik 16" descr="Aktualisieren mit einfarbiger Füllung">
            <a:extLst>
              <a:ext uri="{FF2B5EF4-FFF2-40B4-BE49-F238E27FC236}">
                <a16:creationId xmlns:a16="http://schemas.microsoft.com/office/drawing/2014/main" id="{5DEA7036-1FEA-B73B-EB07-5C834EF9B4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74972" y="1492297"/>
            <a:ext cx="648800" cy="648800"/>
          </a:xfrm>
          <a:prstGeom prst="rect">
            <a:avLst/>
          </a:prstGeom>
        </p:spPr>
      </p:pic>
      <p:pic>
        <p:nvPicPr>
          <p:cNvPr id="51" name="Grafik 50">
            <a:extLst>
              <a:ext uri="{FF2B5EF4-FFF2-40B4-BE49-F238E27FC236}">
                <a16:creationId xmlns:a16="http://schemas.microsoft.com/office/drawing/2014/main" id="{EE8AFC44-272F-FEF8-8B3F-5D8C0DADB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4702" y="3792706"/>
            <a:ext cx="520700" cy="520700"/>
          </a:xfrm>
          <a:prstGeom prst="rect">
            <a:avLst/>
          </a:prstGeom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8D088C91-7547-356F-6F14-A8491AC90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4051" y="3086305"/>
            <a:ext cx="520700" cy="520700"/>
          </a:xfrm>
          <a:prstGeom prst="rect">
            <a:avLst/>
          </a:prstGeom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1A1B8F68-699A-C201-74E9-278C94840F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7987" y="2882970"/>
            <a:ext cx="927100" cy="914400"/>
          </a:xfrm>
          <a:prstGeom prst="rect">
            <a:avLst/>
          </a:prstGeom>
        </p:spPr>
      </p:pic>
      <p:pic>
        <p:nvPicPr>
          <p:cNvPr id="54" name="Grafik 53">
            <a:extLst>
              <a:ext uri="{FF2B5EF4-FFF2-40B4-BE49-F238E27FC236}">
                <a16:creationId xmlns:a16="http://schemas.microsoft.com/office/drawing/2014/main" id="{162691E6-24A2-394E-BF86-2D1FC3312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4366" y="3607005"/>
            <a:ext cx="927100" cy="914400"/>
          </a:xfrm>
          <a:prstGeom prst="rect">
            <a:avLst/>
          </a:prstGeom>
        </p:spPr>
      </p:pic>
      <p:pic>
        <p:nvPicPr>
          <p:cNvPr id="55" name="Grafik 54">
            <a:extLst>
              <a:ext uri="{FF2B5EF4-FFF2-40B4-BE49-F238E27FC236}">
                <a16:creationId xmlns:a16="http://schemas.microsoft.com/office/drawing/2014/main" id="{8190C6B2-A176-CAC9-9182-5F5B8C00A6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7682" y="2319704"/>
            <a:ext cx="812469" cy="607380"/>
          </a:xfrm>
          <a:prstGeom prst="rect">
            <a:avLst/>
          </a:prstGeom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072BAEEB-67D0-32B8-F3AD-15967164B1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2900546" y="2481564"/>
            <a:ext cx="812469" cy="607380"/>
          </a:xfrm>
          <a:prstGeom prst="rect">
            <a:avLst/>
          </a:prstGeom>
        </p:spPr>
      </p:pic>
      <p:pic>
        <p:nvPicPr>
          <p:cNvPr id="57" name="Grafik 56">
            <a:extLst>
              <a:ext uri="{FF2B5EF4-FFF2-40B4-BE49-F238E27FC236}">
                <a16:creationId xmlns:a16="http://schemas.microsoft.com/office/drawing/2014/main" id="{0D980728-8207-E6C6-B653-36406D461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4183293" y="3758276"/>
            <a:ext cx="809018" cy="604800"/>
          </a:xfrm>
          <a:prstGeom prst="rect">
            <a:avLst/>
          </a:prstGeom>
        </p:spPr>
      </p:pic>
      <p:pic>
        <p:nvPicPr>
          <p:cNvPr id="58" name="Grafik 57">
            <a:extLst>
              <a:ext uri="{FF2B5EF4-FFF2-40B4-BE49-F238E27FC236}">
                <a16:creationId xmlns:a16="http://schemas.microsoft.com/office/drawing/2014/main" id="{F0FBBABA-8CC8-B8DE-B85B-BEE766A640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4342147" y="3045390"/>
            <a:ext cx="809018" cy="604800"/>
          </a:xfrm>
          <a:prstGeom prst="rect">
            <a:avLst/>
          </a:prstGeom>
        </p:spPr>
      </p:pic>
      <p:pic>
        <p:nvPicPr>
          <p:cNvPr id="59" name="Grafik 58">
            <a:extLst>
              <a:ext uri="{FF2B5EF4-FFF2-40B4-BE49-F238E27FC236}">
                <a16:creationId xmlns:a16="http://schemas.microsoft.com/office/drawing/2014/main" id="{C149D8F8-DCB4-1073-AD6D-4B4420D09F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0144" y="3662740"/>
            <a:ext cx="809018" cy="604800"/>
          </a:xfrm>
          <a:prstGeom prst="rect">
            <a:avLst/>
          </a:prstGeom>
        </p:spPr>
      </p:pic>
      <p:pic>
        <p:nvPicPr>
          <p:cNvPr id="60" name="Grafik 59">
            <a:extLst>
              <a:ext uri="{FF2B5EF4-FFF2-40B4-BE49-F238E27FC236}">
                <a16:creationId xmlns:a16="http://schemas.microsoft.com/office/drawing/2014/main" id="{C9EBC5C9-AF92-17BA-4D38-5B47F3A4A1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2662" y="2643802"/>
            <a:ext cx="812469" cy="607380"/>
          </a:xfrm>
          <a:prstGeom prst="rect">
            <a:avLst/>
          </a:prstGeom>
        </p:spPr>
      </p:pic>
      <p:pic>
        <p:nvPicPr>
          <p:cNvPr id="61" name="Grafik 60">
            <a:extLst>
              <a:ext uri="{FF2B5EF4-FFF2-40B4-BE49-F238E27FC236}">
                <a16:creationId xmlns:a16="http://schemas.microsoft.com/office/drawing/2014/main" id="{8013842C-8B95-224B-6B27-AD583FC3D1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3942" y="754341"/>
            <a:ext cx="812469" cy="607380"/>
          </a:xfrm>
          <a:prstGeom prst="rect">
            <a:avLst/>
          </a:prstGeom>
        </p:spPr>
      </p:pic>
      <p:pic>
        <p:nvPicPr>
          <p:cNvPr id="62" name="Grafik 61">
            <a:extLst>
              <a:ext uri="{FF2B5EF4-FFF2-40B4-BE49-F238E27FC236}">
                <a16:creationId xmlns:a16="http://schemas.microsoft.com/office/drawing/2014/main" id="{C0135098-FC6A-3F67-3EEC-B9BF902643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233" y="869424"/>
            <a:ext cx="812469" cy="607380"/>
          </a:xfrm>
          <a:prstGeom prst="rect">
            <a:avLst/>
          </a:prstGeom>
        </p:spPr>
      </p:pic>
      <p:pic>
        <p:nvPicPr>
          <p:cNvPr id="63" name="Grafik 62">
            <a:extLst>
              <a:ext uri="{FF2B5EF4-FFF2-40B4-BE49-F238E27FC236}">
                <a16:creationId xmlns:a16="http://schemas.microsoft.com/office/drawing/2014/main" id="{ABF55AA3-5846-0AA6-459A-FD5583CDED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8250" y="1624864"/>
            <a:ext cx="812469" cy="607380"/>
          </a:xfrm>
          <a:prstGeom prst="rect">
            <a:avLst/>
          </a:prstGeom>
        </p:spPr>
      </p:pic>
      <p:pic>
        <p:nvPicPr>
          <p:cNvPr id="64" name="Grafik 63">
            <a:extLst>
              <a:ext uri="{FF2B5EF4-FFF2-40B4-BE49-F238E27FC236}">
                <a16:creationId xmlns:a16="http://schemas.microsoft.com/office/drawing/2014/main" id="{2A7B808C-64A6-6B7D-9110-412C645D33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0492" y="3445676"/>
            <a:ext cx="812469" cy="607380"/>
          </a:xfrm>
          <a:prstGeom prst="rect">
            <a:avLst/>
          </a:prstGeom>
        </p:spPr>
      </p:pic>
      <p:pic>
        <p:nvPicPr>
          <p:cNvPr id="65" name="Grafik 64">
            <a:extLst>
              <a:ext uri="{FF2B5EF4-FFF2-40B4-BE49-F238E27FC236}">
                <a16:creationId xmlns:a16="http://schemas.microsoft.com/office/drawing/2014/main" id="{A297C39A-ABDB-7484-6BAC-6F1AA1395D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5052" y="1463123"/>
            <a:ext cx="812469" cy="60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62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6342 -0.21018 " pathEditMode="relative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6342 -0.21018 " pathEditMode="relative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6 -0.00833 L 0.06966 0.1224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1" y="652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8 0.03287 C -0.02383 0.09723 -0.04414 0.16181 -0.06653 0.17292 C -0.08893 0.18403 -0.11341 0.14167 -0.13776 0.09954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708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7.37257E-18 L 0.21693 -0.0738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46" y="-379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21693 -0.0738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77" y="-365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-0.00277 C -0.02123 -0.01388 -0.04102 -0.02523 -0.05339 -0.02384 C -0.06563 -0.02245 -0.07045 -0.00879 -0.07513 0.0051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5" y="-67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4 0.00139 C -0.03203 0.00463 -0.06666 0.00787 -0.07864 -0.00301 C -0.09062 -0.01389 -0.07994 -0.03912 -0.06927 -0.06412 " pathEditMode="relative" rAng="0" ptsTypes="AAA">
                                      <p:cBhvr>
                                        <p:cTn id="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6" y="-312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 -0.00208 L -0.10143 0.0523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22" y="270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07 -0.00278 C 0.05091 0.09282 0.09076 0.18866 0.0961 0.24167 C 0.1013 0.29444 0.07214 0.30463 0.04284 0.31505 " pathEditMode="relative" rAng="0" ptsTypes="AAA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1588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9 0.00186 C 0.02175 0.07338 0.04011 0.14514 0.03399 0.2007 C 0.02787 0.25625 -0.00286 0.29561 -0.03346 0.33519 " pathEditMode="relative" rAng="0" ptsTypes="AAA">
                                      <p:cBhvr>
                                        <p:cTn id="3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6667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6342 -0.21018 " pathEditMode="relative" ptsTypes="AA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0.16341 -0.21019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4" y="-10509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2.96296E-6 L 0.16341 -0.21018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4" y="-10509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1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6 -0.00834 L 0.06966 0.12245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1" y="6528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1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8 0.03287 C -0.02383 0.09722 -0.04414 0.16181 -0.06654 0.17292 C -0.08893 0.18403 -0.11341 0.14167 -0.13776 0.09954 " pathEditMode="relative" rAng="0" ptsTypes="AAA">
                                      <p:cBhvr>
                                        <p:cTn id="11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7083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2.22222E-6 L 0.21693 -0.07384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46" y="-3704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85185E-6 L 0.21693 -0.07384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46" y="-3704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2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-0.00278 C -0.02123 -0.01389 -0.04102 -0.02523 -0.05339 -0.02384 C -0.06563 -0.02245 -0.07045 -0.0088 -0.07513 0.00509 " pathEditMode="relative" rAng="0" ptsTypes="AAA">
                                      <p:cBhvr>
                                        <p:cTn id="12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5" y="-671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2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4 0.00139 C -0.03203 0.00463 -0.06666 0.00787 -0.07864 -0.00301 C -0.09062 -0.01389 -0.07995 -0.03912 -0.06927 -0.06412 " pathEditMode="relative" rAng="0" ptsTypes="AAA">
                                      <p:cBhvr>
                                        <p:cTn id="12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6" y="-3125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 -0.00208 L -0.10144 0.05231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22" y="2708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3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07 -0.00277 C 0.05091 0.09283 0.09076 0.18866 0.09609 0.24167 C 0.1013 0.29445 0.07214 0.30463 0.04284 0.31505 " pathEditMode="relative" rAng="0" ptsTypes="AAA">
                                      <p:cBhvr>
                                        <p:cTn id="13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15880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3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9 0.00185 C 0.02175 0.07338 0.04011 0.14514 0.03399 0.20069 C 0.02787 0.25625 -0.00286 0.2956 -0.03346 0.33518 " pathEditMode="relative" rAng="0" ptsTypes="AAA">
                                      <p:cBhvr>
                                        <p:cTn id="139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6667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2.59259E-6 L 0.16341 -0.21019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4" y="-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Breitbild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Liebrecht, Fin</dc:creator>
  <cp:lastModifiedBy>Jan Wiedemann</cp:lastModifiedBy>
  <cp:revision>18</cp:revision>
  <dcterms:created xsi:type="dcterms:W3CDTF">2023-06-04T16:26:56Z</dcterms:created>
  <dcterms:modified xsi:type="dcterms:W3CDTF">2023-06-07T12:06:05Z</dcterms:modified>
</cp:coreProperties>
</file>