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4"/>
  </p:notesMasterIdLst>
  <p:handoutMasterIdLst>
    <p:handoutMasterId r:id="rId5"/>
  </p:handoutMasterIdLst>
  <p:sldIdLst>
    <p:sldId id="262" r:id="rId2"/>
    <p:sldId id="265" r:id="rId3"/>
  </p:sldIdLst>
  <p:sldSz cx="9906000" cy="6858000" type="A4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1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5159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  <p15:guide id="5" pos="7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3399FF"/>
    <a:srgbClr val="99CCFF"/>
    <a:srgbClr val="CCECFF"/>
    <a:srgbClr val="0000FF"/>
    <a:srgbClr val="009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6412" autoAdjust="0"/>
  </p:normalViewPr>
  <p:slideViewPr>
    <p:cSldViewPr snapToGrid="0" snapToObjects="1">
      <p:cViewPr varScale="1">
        <p:scale>
          <a:sx n="71" d="100"/>
          <a:sy n="71" d="100"/>
        </p:scale>
        <p:origin x="66" y="966"/>
      </p:cViewPr>
      <p:guideLst>
        <p:guide orient="horz" pos="3181"/>
        <p:guide pos="3120"/>
        <p:guide pos="5159"/>
        <p:guide orient="horz" pos="1253"/>
        <p:guide pos="7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9" d="100"/>
          <a:sy n="79" d="100"/>
        </p:scale>
        <p:origin x="288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Kistenaufdruck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62275" y="0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1C1A9-01C7-4140-886B-06D3DC0A0959}" type="datetimeFigureOut">
              <a:rPr lang="de-DE" smtClean="0"/>
              <a:t>28.08.2018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2209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62275" y="9422209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1CE30-A604-43D3-9DAB-D549BE703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5131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Kistenaufdruck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737C94-35BA-431B-A47F-F5F8968737B5}" type="datetimeFigureOut">
              <a:rPr lang="de-DE" smtClean="0"/>
              <a:pPr/>
              <a:t>28.08.2018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44538"/>
            <a:ext cx="537210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991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3032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2009339-7135-4ABF-89CF-301AE8C00CD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0636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23900" y="744538"/>
            <a:ext cx="5372100" cy="371951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09339-7135-4ABF-89CF-301AE8C00CD6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Kistenaufdruck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86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CDA-E1A3-479D-93B8-08306DF38C79}" type="datetime1">
              <a:rPr lang="de-DE" smtClean="0"/>
              <a:t>28.08.2018</a:t>
            </a:fld>
            <a:endParaRPr lang="de-DE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  <p:sp>
        <p:nvSpPr>
          <p:cNvPr id="5" name="Rechteck 4"/>
          <p:cNvSpPr/>
          <p:nvPr userDrawn="1"/>
        </p:nvSpPr>
        <p:spPr>
          <a:xfrm>
            <a:off x="1671127" y="2203167"/>
            <a:ext cx="2520000" cy="306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>
            <a:off x="1671127" y="4441371"/>
            <a:ext cx="25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706021" y="2227200"/>
            <a:ext cx="2448000" cy="684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de-DE" dirty="0" smtClean="0"/>
              <a:t>Schüler-Titel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06021" y="4060288"/>
            <a:ext cx="2448000" cy="360000"/>
          </a:xfrm>
        </p:spPr>
        <p:txBody>
          <a:bodyPr anchor="b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LP- gemäße Formulierung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9"/>
          </p:nvPr>
        </p:nvSpPr>
        <p:spPr>
          <a:xfrm>
            <a:off x="5548313" y="2203450"/>
            <a:ext cx="2520000" cy="3059113"/>
          </a:xfrm>
          <a:ln w="25400">
            <a:solidFill>
              <a:schemeClr val="tx1"/>
            </a:solidFill>
          </a:ln>
        </p:spPr>
        <p:txBody>
          <a:bodyPr>
            <a:noAutofit/>
          </a:bodyPr>
          <a:lstStyle>
            <a:lvl1pPr marL="180000" indent="-180000">
              <a:lnSpc>
                <a:spcPct val="100000"/>
              </a:lnSpc>
              <a:spcBef>
                <a:spcPts val="0"/>
              </a:spcBef>
              <a:defRPr sz="1400"/>
            </a:lvl1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3" name="Inhaltsplatzhalter 22"/>
          <p:cNvSpPr>
            <a:spLocks noGrp="1"/>
          </p:cNvSpPr>
          <p:nvPr>
            <p:ph sz="quarter" idx="20"/>
          </p:nvPr>
        </p:nvSpPr>
        <p:spPr>
          <a:xfrm>
            <a:off x="2391127" y="2942150"/>
            <a:ext cx="1080000" cy="1080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4" name="Inhaltsplatzhalter 22"/>
          <p:cNvSpPr>
            <a:spLocks noGrp="1" noChangeAspect="1"/>
          </p:cNvSpPr>
          <p:nvPr>
            <p:ph sz="quarter" idx="21"/>
          </p:nvPr>
        </p:nvSpPr>
        <p:spPr>
          <a:xfrm>
            <a:off x="1740696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5" name="Inhaltsplatzhalter 22"/>
          <p:cNvSpPr>
            <a:spLocks noGrp="1" noChangeAspect="1"/>
          </p:cNvSpPr>
          <p:nvPr>
            <p:ph sz="quarter" idx="22"/>
          </p:nvPr>
        </p:nvSpPr>
        <p:spPr>
          <a:xfrm>
            <a:off x="2337962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8" name="Inhaltsplatzhalter 22"/>
          <p:cNvSpPr>
            <a:spLocks noGrp="1" noChangeAspect="1"/>
          </p:cNvSpPr>
          <p:nvPr>
            <p:ph sz="quarter" idx="24"/>
          </p:nvPr>
        </p:nvSpPr>
        <p:spPr>
          <a:xfrm>
            <a:off x="2931127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9" name="Inhaltsplatzhalter 22"/>
          <p:cNvSpPr>
            <a:spLocks noGrp="1" noChangeAspect="1"/>
          </p:cNvSpPr>
          <p:nvPr>
            <p:ph sz="quarter" idx="25"/>
          </p:nvPr>
        </p:nvSpPr>
        <p:spPr>
          <a:xfrm>
            <a:off x="3534925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172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CDA-E1A3-479D-93B8-08306DF38C79}" type="datetime1">
              <a:rPr lang="de-DE" smtClean="0"/>
              <a:t>28.08.2018</a:t>
            </a:fld>
            <a:endParaRPr lang="de-DE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927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08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C8-44C2-427E-A5C2-8FC1E955F50F}" type="datetime1">
              <a:rPr lang="de-DE" smtClean="0"/>
              <a:pPr/>
              <a:t>28.08.2018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11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77"/>
            <a:ext cx="9906000" cy="6774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5" y="2177133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57753" y="678637"/>
            <a:ext cx="1190491" cy="283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2F7BC8-44C2-427E-A5C2-8FC1E955F50F}" type="datetime1">
              <a:rPr lang="de-DE" smtClean="0"/>
              <a:pPr/>
              <a:t>28.08.2018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8" r:id="rId2"/>
    <p:sldLayoutId id="2147483699" r:id="rId3"/>
    <p:sldLayoutId id="2147483701" r:id="rId4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 smtClean="0"/>
              <a:t>Kistenaufdruck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4268F-0A53-40A7-A5FB-6D36A8C8CA79}" type="datetime1">
              <a:rPr lang="de-DE" smtClean="0"/>
              <a:t>28.08.2018</a:t>
            </a:fld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Größe der Rechtecke nicht ändern, passen genau auf die Vorderseite der </a:t>
            </a:r>
            <a:r>
              <a:rPr lang="de-DE" b="1" dirty="0" smtClean="0">
                <a:solidFill>
                  <a:srgbClr val="FF0000"/>
                </a:solidFill>
              </a:rPr>
              <a:t>Kiste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Diese Folie ausdrucken und mit selbstklebender Folie auf den kurzen Seiten der Kiste aufkleben.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Kann man eine Steinsalz-Leuchte essen?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Analyse von Natriumchlorid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200" dirty="0" smtClean="0"/>
              <a:t>3 Probenbecher mit</a:t>
            </a:r>
          </a:p>
          <a:p>
            <a:pPr marL="358775" indent="-179388">
              <a:buFont typeface="Symbol" panose="05050102010706020507" pitchFamily="18" charset="2"/>
              <a:buChar char="-"/>
            </a:pPr>
            <a:r>
              <a:rPr lang="de-DE" sz="1100" dirty="0" smtClean="0"/>
              <a:t>Steinsalz</a:t>
            </a:r>
          </a:p>
          <a:p>
            <a:pPr marL="358775" indent="-179388">
              <a:buFont typeface="Symbol" panose="05050102010706020507" pitchFamily="18" charset="2"/>
              <a:buChar char="-"/>
            </a:pPr>
            <a:r>
              <a:rPr lang="de-DE" sz="1100" dirty="0" smtClean="0"/>
              <a:t>Kochsalz</a:t>
            </a:r>
          </a:p>
          <a:p>
            <a:pPr marL="358775" indent="-179388">
              <a:buFont typeface="Symbol" panose="05050102010706020507" pitchFamily="18" charset="2"/>
              <a:buChar char="-"/>
            </a:pPr>
            <a:r>
              <a:rPr lang="de-DE" sz="1100" dirty="0" smtClean="0"/>
              <a:t>Emser Pastillen</a:t>
            </a:r>
          </a:p>
          <a:p>
            <a:r>
              <a:rPr lang="de-DE" sz="1200" dirty="0" smtClean="0"/>
              <a:t>4 PE-Tropfflaschen mit</a:t>
            </a:r>
          </a:p>
          <a:p>
            <a:pPr marL="358775" indent="-179388">
              <a:buFont typeface="Symbol" panose="05050102010706020507" pitchFamily="18" charset="2"/>
              <a:buChar char="-"/>
            </a:pPr>
            <a:r>
              <a:rPr lang="de-DE" sz="1100" dirty="0" smtClean="0"/>
              <a:t>Schwefelsäure</a:t>
            </a:r>
          </a:p>
          <a:p>
            <a:pPr marL="358775" indent="-179388">
              <a:buFont typeface="Symbol" panose="05050102010706020507" pitchFamily="18" charset="2"/>
              <a:buChar char="-"/>
            </a:pPr>
            <a:r>
              <a:rPr lang="de-DE" sz="1100" dirty="0" smtClean="0"/>
              <a:t>Natriumsulfat</a:t>
            </a:r>
          </a:p>
          <a:p>
            <a:pPr marL="358775" indent="-179388">
              <a:buFont typeface="Symbol" panose="05050102010706020507" pitchFamily="18" charset="2"/>
              <a:buChar char="-"/>
            </a:pPr>
            <a:r>
              <a:rPr lang="de-DE" sz="1100" dirty="0" smtClean="0"/>
              <a:t>Natriumsulfit</a:t>
            </a:r>
          </a:p>
          <a:p>
            <a:pPr marL="358775" indent="-179388">
              <a:buFont typeface="Symbol" panose="05050102010706020507" pitchFamily="18" charset="2"/>
              <a:buChar char="-"/>
            </a:pPr>
            <a:r>
              <a:rPr lang="de-DE" sz="1100" dirty="0" smtClean="0"/>
              <a:t>Kaliumnitrat</a:t>
            </a:r>
          </a:p>
          <a:p>
            <a:pPr marL="179388" indent="-179388"/>
            <a:r>
              <a:rPr lang="de-DE" sz="1200" dirty="0" smtClean="0"/>
              <a:t>Braunglasflasche mit Silbernitrat</a:t>
            </a:r>
          </a:p>
          <a:p>
            <a:pPr marL="179388" indent="-179388"/>
            <a:r>
              <a:rPr lang="de-DE" sz="1200" dirty="0" smtClean="0"/>
              <a:t>3 Spatel</a:t>
            </a:r>
          </a:p>
          <a:p>
            <a:pPr marL="179388" indent="-179388"/>
            <a:r>
              <a:rPr lang="de-DE" sz="1200" dirty="0" smtClean="0"/>
              <a:t>3 Uhrgläser</a:t>
            </a:r>
          </a:p>
          <a:p>
            <a:pPr marL="179388" indent="-179388"/>
            <a:r>
              <a:rPr lang="de-DE" sz="1200" dirty="0" smtClean="0"/>
              <a:t>3 Tropfpipetten</a:t>
            </a:r>
          </a:p>
          <a:p>
            <a:pPr marL="179388" indent="-179388"/>
            <a:r>
              <a:rPr lang="de-DE" sz="1200" dirty="0" smtClean="0"/>
              <a:t>Glasstab</a:t>
            </a:r>
          </a:p>
          <a:p>
            <a:pPr marL="179388" indent="-179388"/>
            <a:r>
              <a:rPr lang="de-DE" sz="1200" dirty="0" smtClean="0"/>
              <a:t>Salz-Leuchte</a:t>
            </a:r>
            <a:endParaRPr lang="de-DE" sz="1200" dirty="0"/>
          </a:p>
        </p:txBody>
      </p:sp>
      <p:pic>
        <p:nvPicPr>
          <p:cNvPr id="15" name="Inhaltsplatzhalter 14"/>
          <p:cNvPicPr>
            <a:picLocks noGrp="1" noChangeAspect="1"/>
          </p:cNvPicPr>
          <p:nvPr>
            <p:ph sz="quarter" idx="2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490" y="2915764"/>
            <a:ext cx="1437062" cy="10264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0" name="Inhaltsplatzhalter 9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6" name="Inhaltsplatzhalter 1"/>
          <p:cNvPicPr>
            <a:picLocks noGrp="1" noChangeAspect="1"/>
          </p:cNvPicPr>
          <p:nvPr>
            <p:ph sz="quarter" idx="22"/>
          </p:nvPr>
        </p:nvPicPr>
        <p:blipFill>
          <a:blip r:embed="rId4"/>
          <a:stretch>
            <a:fillRect/>
          </a:stretch>
        </p:blipFill>
        <p:spPr>
          <a:xfrm>
            <a:off x="2448950" y="4570413"/>
            <a:ext cx="355137" cy="576262"/>
          </a:xfrm>
          <a:prstGeom prst="rect">
            <a:avLst/>
          </a:prstGeom>
        </p:spPr>
      </p:pic>
      <p:pic>
        <p:nvPicPr>
          <p:cNvPr id="17" name="Inhaltsplatzhalter 10"/>
          <p:cNvPicPr>
            <a:picLocks noGrp="1" noChangeAspect="1"/>
          </p:cNvPicPr>
          <p:nvPr>
            <p:ph sz="quarter" idx="24"/>
          </p:nvPr>
        </p:nvPicPr>
        <p:blipFill>
          <a:blip r:embed="rId5"/>
          <a:stretch>
            <a:fillRect/>
          </a:stretch>
        </p:blipFill>
        <p:spPr>
          <a:xfrm>
            <a:off x="2941683" y="4570413"/>
            <a:ext cx="553946" cy="576262"/>
          </a:xfrm>
          <a:prstGeom prst="rect">
            <a:avLst/>
          </a:prstGeom>
        </p:spPr>
      </p:pic>
      <p:sp>
        <p:nvSpPr>
          <p:cNvPr id="12" name="Inhaltsplatzhalter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04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 smtClean="0"/>
              <a:t>Etiketten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4F2E-8EA4-4F00-BFCC-219C50751540}" type="datetime1">
              <a:rPr lang="de-DE" smtClean="0"/>
              <a:t>28.08.2018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Entweder ausdrucken, ausschneiden und mit selbstklebender Folie aufkleben,</a:t>
            </a:r>
            <a:br>
              <a:rPr lang="de-DE" dirty="0"/>
            </a:br>
            <a:r>
              <a:rPr lang="de-DE" dirty="0"/>
              <a:t>oder mit Etikettier-Gerät drucken (z.B. Brother Tape TZ</a:t>
            </a:r>
            <a:r>
              <a:rPr lang="de-DE" dirty="0" smtClean="0"/>
              <a:t>).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460499" y="2190843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Kaliumnitrat-Lösung</a:t>
            </a:r>
          </a:p>
          <a:p>
            <a:pPr algn="ctr"/>
            <a:r>
              <a:rPr lang="de-DE" sz="1000" dirty="0"/>
              <a:t>c=0,1mol/L</a:t>
            </a:r>
          </a:p>
        </p:txBody>
      </p:sp>
      <p:sp>
        <p:nvSpPr>
          <p:cNvPr id="10" name="Rechteck 9"/>
          <p:cNvSpPr/>
          <p:nvPr/>
        </p:nvSpPr>
        <p:spPr>
          <a:xfrm>
            <a:off x="1460499" y="2775243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 dirty="0">
                <a:solidFill>
                  <a:srgbClr val="000000"/>
                </a:solidFill>
              </a:rPr>
              <a:t>Natriumsulfat-Lösung</a:t>
            </a:r>
          </a:p>
          <a:p>
            <a:pPr lvl="0" algn="ctr"/>
            <a:r>
              <a:rPr lang="de-DE" sz="1000" dirty="0">
                <a:solidFill>
                  <a:srgbClr val="000000"/>
                </a:solidFill>
              </a:rPr>
              <a:t>c=0,1mol/L</a:t>
            </a:r>
          </a:p>
        </p:txBody>
      </p:sp>
      <p:sp>
        <p:nvSpPr>
          <p:cNvPr id="11" name="Rechteck 10"/>
          <p:cNvSpPr/>
          <p:nvPr/>
        </p:nvSpPr>
        <p:spPr>
          <a:xfrm>
            <a:off x="1460499" y="3362997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Natriumsulfit-Lösung</a:t>
            </a:r>
          </a:p>
          <a:p>
            <a:pPr algn="ctr"/>
            <a:r>
              <a:rPr lang="de-DE" sz="1000" dirty="0"/>
              <a:t>c=0,1mol/L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402487" y="1626448"/>
            <a:ext cx="295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PE-Tropfflasche 20mL</a:t>
            </a:r>
          </a:p>
        </p:txBody>
      </p:sp>
      <p:sp>
        <p:nvSpPr>
          <p:cNvPr id="13" name="Rechteck 12"/>
          <p:cNvSpPr/>
          <p:nvPr/>
        </p:nvSpPr>
        <p:spPr>
          <a:xfrm>
            <a:off x="1460500" y="3940772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Schwefelsäure-Lösung</a:t>
            </a:r>
          </a:p>
          <a:p>
            <a:pPr algn="ctr"/>
            <a:r>
              <a:rPr lang="de-DE" sz="1000" dirty="0"/>
              <a:t>c=0,1mol/L</a:t>
            </a:r>
          </a:p>
        </p:txBody>
      </p:sp>
      <p:sp>
        <p:nvSpPr>
          <p:cNvPr id="15" name="Textfeld 14"/>
          <p:cNvSpPr txBox="1">
            <a:spLocks/>
          </p:cNvSpPr>
          <p:nvPr/>
        </p:nvSpPr>
        <p:spPr>
          <a:xfrm>
            <a:off x="1746908" y="5651642"/>
            <a:ext cx="1889168" cy="43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1600" dirty="0">
                <a:latin typeface="Arial" pitchFamily="34" charset="0"/>
                <a:cs typeface="Arial" pitchFamily="34" charset="0"/>
              </a:rPr>
              <a:t>Silbernitrat-Lösung</a:t>
            </a:r>
          </a:p>
          <a:p>
            <a:pPr algn="ctr"/>
            <a:r>
              <a:rPr lang="de-DE" sz="1000" dirty="0">
                <a:latin typeface="Arial" pitchFamily="34" charset="0"/>
                <a:cs typeface="Arial" pitchFamily="34" charset="0"/>
              </a:rPr>
              <a:t>c=0,1mol/L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974249" y="5246946"/>
            <a:ext cx="349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Braunglas-Tropfflasche 10mL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737412" y="1626448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Probenbecher</a:t>
            </a:r>
            <a:endParaRPr lang="de-DE" b="1" dirty="0"/>
          </a:p>
        </p:txBody>
      </p:sp>
      <p:sp>
        <p:nvSpPr>
          <p:cNvPr id="29" name="Rechteck 28"/>
          <p:cNvSpPr/>
          <p:nvPr/>
        </p:nvSpPr>
        <p:spPr>
          <a:xfrm>
            <a:off x="5294302" y="2190843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Kochsalz</a:t>
            </a:r>
            <a:endParaRPr lang="de-DE" sz="1000" dirty="0"/>
          </a:p>
        </p:txBody>
      </p:sp>
      <p:sp>
        <p:nvSpPr>
          <p:cNvPr id="30" name="Rechteck 29"/>
          <p:cNvSpPr/>
          <p:nvPr/>
        </p:nvSpPr>
        <p:spPr>
          <a:xfrm>
            <a:off x="5294302" y="2775243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Steinsalz</a:t>
            </a:r>
            <a:endParaRPr lang="de-DE" sz="1000" dirty="0"/>
          </a:p>
        </p:txBody>
      </p:sp>
      <p:sp>
        <p:nvSpPr>
          <p:cNvPr id="31" name="Rechteck 30"/>
          <p:cNvSpPr/>
          <p:nvPr/>
        </p:nvSpPr>
        <p:spPr>
          <a:xfrm>
            <a:off x="5294302" y="3359643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Emser Pastillen</a:t>
            </a:r>
            <a:endParaRPr lang="de-DE" sz="1000" dirty="0"/>
          </a:p>
        </p:txBody>
      </p:sp>
      <p:sp>
        <p:nvSpPr>
          <p:cNvPr id="32" name="Textfeld 31"/>
          <p:cNvSpPr txBox="1"/>
          <p:nvPr/>
        </p:nvSpPr>
        <p:spPr>
          <a:xfrm>
            <a:off x="5686115" y="4700664"/>
            <a:ext cx="165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Tropfpipetten</a:t>
            </a:r>
            <a:endParaRPr lang="de-DE" b="1" dirty="0"/>
          </a:p>
        </p:txBody>
      </p:sp>
      <p:sp>
        <p:nvSpPr>
          <p:cNvPr id="33" name="Textfeld 32"/>
          <p:cNvSpPr txBox="1">
            <a:spLocks/>
          </p:cNvSpPr>
          <p:nvPr/>
        </p:nvSpPr>
        <p:spPr>
          <a:xfrm>
            <a:off x="5849861" y="5306766"/>
            <a:ext cx="1332000" cy="216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dirty="0" smtClean="0">
                <a:latin typeface="Arial" pitchFamily="34" charset="0"/>
                <a:cs typeface="Arial" pitchFamily="34" charset="0"/>
              </a:rPr>
              <a:t>Emser Pastillen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feld 33"/>
          <p:cNvSpPr txBox="1">
            <a:spLocks/>
          </p:cNvSpPr>
          <p:nvPr/>
        </p:nvSpPr>
        <p:spPr>
          <a:xfrm>
            <a:off x="5849861" y="5614364"/>
            <a:ext cx="1332000" cy="216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dirty="0" smtClean="0">
                <a:latin typeface="Arial" pitchFamily="34" charset="0"/>
                <a:cs typeface="Arial" pitchFamily="34" charset="0"/>
              </a:rPr>
              <a:t>Kochsalz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34"/>
          <p:cNvSpPr txBox="1">
            <a:spLocks/>
          </p:cNvSpPr>
          <p:nvPr/>
        </p:nvSpPr>
        <p:spPr>
          <a:xfrm>
            <a:off x="5849861" y="5909350"/>
            <a:ext cx="1332000" cy="216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900" dirty="0" smtClean="0">
                <a:latin typeface="Arial" pitchFamily="34" charset="0"/>
                <a:cs typeface="Arial" pitchFamily="34" charset="0"/>
              </a:rPr>
              <a:t>Steinsalz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79404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Regina">
      <a:dk1>
        <a:srgbClr val="000000"/>
      </a:dk1>
      <a:lt1>
        <a:srgbClr val="FFFFFF"/>
      </a:lt1>
      <a:dk2>
        <a:srgbClr val="0000FF"/>
      </a:dk2>
      <a:lt2>
        <a:srgbClr val="00FF00"/>
      </a:lt2>
      <a:accent1>
        <a:srgbClr val="FF0000"/>
      </a:accent1>
      <a:accent2>
        <a:srgbClr val="FF00FF"/>
      </a:accent2>
      <a:accent3>
        <a:srgbClr val="9966FF"/>
      </a:accent3>
      <a:accent4>
        <a:srgbClr val="00FFFF"/>
      </a:accent4>
      <a:accent5>
        <a:srgbClr val="FFFF00"/>
      </a:accent5>
      <a:accent6>
        <a:srgbClr val="A50021"/>
      </a:accent6>
      <a:hlink>
        <a:srgbClr val="0000FF"/>
      </a:hlink>
      <a:folHlink>
        <a:srgbClr val="00CC66"/>
      </a:folHlink>
    </a:clrScheme>
    <a:fontScheme name="Regi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</Words>
  <Application>Microsoft Office PowerPoint</Application>
  <PresentationFormat>A4-Papier (210 x 297 mm)</PresentationFormat>
  <Paragraphs>45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Symbol</vt:lpstr>
      <vt:lpstr>Larissa</vt:lpstr>
      <vt:lpstr>Kistenaufdruck</vt:lpstr>
      <vt:lpstr>Etiketten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Mai</dc:creator>
  <cp:lastModifiedBy>Regina</cp:lastModifiedBy>
  <cp:revision>115</cp:revision>
  <cp:lastPrinted>2018-04-12T06:56:56Z</cp:lastPrinted>
  <dcterms:created xsi:type="dcterms:W3CDTF">2015-03-10T13:14:09Z</dcterms:created>
  <dcterms:modified xsi:type="dcterms:W3CDTF">2018-08-28T07:15:01Z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