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notesMasterIdLst>
    <p:notesMasterId r:id="rId4"/>
  </p:notesMasterIdLst>
  <p:handoutMasterIdLst>
    <p:handoutMasterId r:id="rId5"/>
  </p:handoutMasterIdLst>
  <p:sldIdLst>
    <p:sldId id="264" r:id="rId2"/>
    <p:sldId id="263" r:id="rId3"/>
  </p:sldIdLst>
  <p:sldSz cx="9906000" cy="6858000" type="A4"/>
  <p:notesSz cx="6881813" cy="95885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81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pos="5159" userDrawn="1">
          <p15:clr>
            <a:srgbClr val="A4A3A4"/>
          </p15:clr>
        </p15:guide>
        <p15:guide id="4" orient="horz" pos="1253" userDrawn="1">
          <p15:clr>
            <a:srgbClr val="A4A3A4"/>
          </p15:clr>
        </p15:guide>
        <p15:guide id="5" pos="7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99CCFF"/>
    <a:srgbClr val="CCECFF"/>
    <a:srgbClr val="0000FF"/>
    <a:srgbClr val="0096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6412" autoAdjust="0"/>
  </p:normalViewPr>
  <p:slideViewPr>
    <p:cSldViewPr snapToGrid="0" snapToObjects="1">
      <p:cViewPr varScale="1">
        <p:scale>
          <a:sx n="101" d="100"/>
          <a:sy n="101" d="100"/>
        </p:scale>
        <p:origin x="138" y="246"/>
      </p:cViewPr>
      <p:guideLst>
        <p:guide orient="horz" pos="3181"/>
        <p:guide pos="3120"/>
        <p:guide pos="5159"/>
        <p:guide orient="horz" pos="1253"/>
        <p:guide pos="73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79" d="100"/>
          <a:sy n="79" d="100"/>
        </p:scale>
        <p:origin x="288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2869" cy="47996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Kistenaufdruck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97339" y="1"/>
            <a:ext cx="2982869" cy="47996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1C1A9-01C7-4140-886B-06D3DC0A0959}" type="datetimeFigureOut">
              <a:rPr lang="de-DE" smtClean="0"/>
              <a:t>28.08.2018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108538"/>
            <a:ext cx="2982869" cy="479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97339" y="9108538"/>
            <a:ext cx="2982869" cy="479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1CE30-A604-43D3-9DAB-D549BE703D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151311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2119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Kistenaufdruck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98103" y="1"/>
            <a:ext cx="2982119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2737C94-35BA-431B-A47F-F5F8968737B5}" type="datetimeFigureOut">
              <a:rPr lang="de-DE" smtClean="0"/>
              <a:pPr/>
              <a:t>28.08.2018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44550" y="719138"/>
            <a:ext cx="5192713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183" y="4554539"/>
            <a:ext cx="5505450" cy="4314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107412"/>
            <a:ext cx="2982119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98103" y="9107412"/>
            <a:ext cx="2982119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2009339-7135-4ABF-89CF-301AE8C00CD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60636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4CDA-E1A3-479D-93B8-08306DF38C79}" type="datetime1">
              <a:rPr lang="de-DE" smtClean="0"/>
              <a:t>28.08.2018</a:t>
            </a:fld>
            <a:endParaRPr lang="de-DE"/>
          </a:p>
        </p:txBody>
      </p:sp>
      <p:sp>
        <p:nvSpPr>
          <p:cNvPr id="4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295275" y="962025"/>
            <a:ext cx="9305925" cy="6111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endParaRPr lang="de-DE" dirty="0"/>
          </a:p>
        </p:txBody>
      </p:sp>
      <p:sp>
        <p:nvSpPr>
          <p:cNvPr id="5" name="Rechteck 4"/>
          <p:cNvSpPr/>
          <p:nvPr userDrawn="1"/>
        </p:nvSpPr>
        <p:spPr>
          <a:xfrm>
            <a:off x="1671127" y="2203167"/>
            <a:ext cx="2520000" cy="3060000"/>
          </a:xfrm>
          <a:prstGeom prst="rect">
            <a:avLst/>
          </a:prstGeom>
          <a:noFill/>
          <a:ln w="25400" cap="sq">
            <a:solidFill>
              <a:srgbClr val="FFC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r Verbinder 6"/>
          <p:cNvCxnSpPr/>
          <p:nvPr userDrawn="1"/>
        </p:nvCxnSpPr>
        <p:spPr>
          <a:xfrm>
            <a:off x="1671127" y="4441371"/>
            <a:ext cx="2520000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1706021" y="2227200"/>
            <a:ext cx="2448000" cy="6840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de-DE" dirty="0" smtClean="0"/>
              <a:t>Schüler-Titel</a:t>
            </a:r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1706021" y="4060288"/>
            <a:ext cx="2448000" cy="360000"/>
          </a:xfrm>
        </p:spPr>
        <p:txBody>
          <a:bodyPr anchor="b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LP- gemäße Formulierung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9"/>
          </p:nvPr>
        </p:nvSpPr>
        <p:spPr>
          <a:xfrm>
            <a:off x="5548313" y="2203450"/>
            <a:ext cx="2520000" cy="3059113"/>
          </a:xfrm>
          <a:ln w="25400" cap="sq">
            <a:solidFill>
              <a:srgbClr val="FFC000"/>
            </a:solidFill>
            <a:miter lim="800000"/>
          </a:ln>
        </p:spPr>
        <p:txBody>
          <a:bodyPr>
            <a:noAutofit/>
          </a:bodyPr>
          <a:lstStyle>
            <a:lvl1pPr marL="180000" indent="-180000">
              <a:lnSpc>
                <a:spcPct val="100000"/>
              </a:lnSpc>
              <a:spcBef>
                <a:spcPts val="0"/>
              </a:spcBef>
              <a:defRPr sz="1400"/>
            </a:lvl1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23" name="Inhaltsplatzhalter 22"/>
          <p:cNvSpPr>
            <a:spLocks noGrp="1"/>
          </p:cNvSpPr>
          <p:nvPr>
            <p:ph sz="quarter" idx="20"/>
          </p:nvPr>
        </p:nvSpPr>
        <p:spPr>
          <a:xfrm>
            <a:off x="2391127" y="2942150"/>
            <a:ext cx="1080000" cy="1080000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de-DE" dirty="0"/>
          </a:p>
        </p:txBody>
      </p:sp>
      <p:sp>
        <p:nvSpPr>
          <p:cNvPr id="24" name="Inhaltsplatzhalter 22"/>
          <p:cNvSpPr>
            <a:spLocks noGrp="1" noChangeAspect="1"/>
          </p:cNvSpPr>
          <p:nvPr>
            <p:ph sz="quarter" idx="21"/>
          </p:nvPr>
        </p:nvSpPr>
        <p:spPr>
          <a:xfrm>
            <a:off x="1740696" y="4570207"/>
            <a:ext cx="576000" cy="576000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de-DE" dirty="0"/>
          </a:p>
        </p:txBody>
      </p:sp>
      <p:sp>
        <p:nvSpPr>
          <p:cNvPr id="25" name="Inhaltsplatzhalter 22"/>
          <p:cNvSpPr>
            <a:spLocks noGrp="1" noChangeAspect="1"/>
          </p:cNvSpPr>
          <p:nvPr>
            <p:ph sz="quarter" idx="22"/>
          </p:nvPr>
        </p:nvSpPr>
        <p:spPr>
          <a:xfrm>
            <a:off x="2337962" y="4570207"/>
            <a:ext cx="576000" cy="576000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de-DE" dirty="0"/>
          </a:p>
        </p:txBody>
      </p:sp>
      <p:sp>
        <p:nvSpPr>
          <p:cNvPr id="28" name="Inhaltsplatzhalter 22"/>
          <p:cNvSpPr>
            <a:spLocks noGrp="1" noChangeAspect="1"/>
          </p:cNvSpPr>
          <p:nvPr>
            <p:ph sz="quarter" idx="24"/>
          </p:nvPr>
        </p:nvSpPr>
        <p:spPr>
          <a:xfrm>
            <a:off x="2931127" y="4570207"/>
            <a:ext cx="576000" cy="576000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de-DE" dirty="0"/>
          </a:p>
        </p:txBody>
      </p:sp>
      <p:sp>
        <p:nvSpPr>
          <p:cNvPr id="29" name="Inhaltsplatzhalter 22"/>
          <p:cNvSpPr>
            <a:spLocks noGrp="1" noChangeAspect="1"/>
          </p:cNvSpPr>
          <p:nvPr>
            <p:ph sz="quarter" idx="25"/>
          </p:nvPr>
        </p:nvSpPr>
        <p:spPr>
          <a:xfrm>
            <a:off x="3534925" y="4570207"/>
            <a:ext cx="576000" cy="576000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9272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7BC8-44C2-427E-A5C2-8FC1E955F50F}" type="datetime1">
              <a:rPr lang="de-DE" smtClean="0"/>
              <a:pPr/>
              <a:t>28.08.2018</a:t>
            </a:fld>
            <a:endParaRPr lang="de-DE"/>
          </a:p>
        </p:txBody>
      </p:sp>
      <p:sp>
        <p:nvSpPr>
          <p:cNvPr id="4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295275" y="978094"/>
            <a:ext cx="9305925" cy="6111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734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7080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77"/>
            <a:ext cx="9906000" cy="6774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5" y="2177133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57753" y="678637"/>
            <a:ext cx="1190491" cy="2837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2F7BC8-44C2-427E-A5C2-8FC1E955F50F}" type="datetime1">
              <a:rPr lang="de-DE" smtClean="0"/>
              <a:pPr/>
              <a:t>28.08.2018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0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700" r:id="rId2"/>
    <p:sldLayoutId id="2147483699" r:id="rId3"/>
  </p:sldLayoutIdLst>
  <p:hf sldNum="0"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12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Kisten-Aufdruck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4CDA-E1A3-479D-93B8-08306DF38C79}" type="datetime1">
              <a:rPr lang="de-DE" smtClean="0"/>
              <a:t>28.08.2018</a:t>
            </a:fld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Größe der Rechtecke nicht ändern, passen genau auf die Vorderseite der Kiste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Diese Folie ausdrucken und mit selbstklebender Folie auf den kurzen Seiten der Kiste aufkleben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Chemiker bei der Feuerwehr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Reinstoff und Gemisch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pPr marL="174625" indent="-174625"/>
            <a:r>
              <a:rPr lang="de-DE" dirty="0"/>
              <a:t>6 </a:t>
            </a:r>
            <a:r>
              <a:rPr lang="de-DE" dirty="0" smtClean="0"/>
              <a:t>Proben-Becher mit</a:t>
            </a:r>
            <a:br>
              <a:rPr lang="de-DE" dirty="0" smtClean="0"/>
            </a:br>
            <a:r>
              <a:rPr lang="de-DE" dirty="0" smtClean="0"/>
              <a:t>verschiedenen Stoffen</a:t>
            </a:r>
            <a:endParaRPr lang="de-DE" dirty="0"/>
          </a:p>
          <a:p>
            <a:pPr marL="174625" indent="-174625"/>
            <a:r>
              <a:rPr lang="de-DE" dirty="0" smtClean="0"/>
              <a:t>3 Spatel</a:t>
            </a:r>
            <a:endParaRPr lang="de-DE" dirty="0"/>
          </a:p>
          <a:p>
            <a:pPr marL="174625" indent="-174625"/>
            <a:r>
              <a:rPr lang="de-DE" dirty="0" smtClean="0"/>
              <a:t>3 </a:t>
            </a:r>
            <a:r>
              <a:rPr lang="de-DE" dirty="0"/>
              <a:t>Uhrgläser</a:t>
            </a:r>
          </a:p>
          <a:p>
            <a:pPr marL="174625" indent="-174625"/>
            <a:r>
              <a:rPr lang="de-DE" dirty="0" smtClean="0"/>
              <a:t>Teelicht</a:t>
            </a:r>
            <a:endParaRPr lang="de-DE" dirty="0"/>
          </a:p>
          <a:p>
            <a:pPr marL="174625" indent="-174625"/>
            <a:r>
              <a:rPr lang="de-DE" dirty="0" smtClean="0"/>
              <a:t>Alu-Folie </a:t>
            </a:r>
            <a:r>
              <a:rPr lang="de-DE" sz="900" dirty="0" smtClean="0"/>
              <a:t>im Druckverschluss-Beutel</a:t>
            </a:r>
            <a:endParaRPr lang="de-DE" sz="900" dirty="0"/>
          </a:p>
          <a:p>
            <a:pPr marL="174625" indent="-174625"/>
            <a:r>
              <a:rPr lang="de-DE" dirty="0"/>
              <a:t>Lupe</a:t>
            </a:r>
          </a:p>
          <a:p>
            <a:pPr marL="174625" indent="-174625"/>
            <a:r>
              <a:rPr lang="de-DE" dirty="0" smtClean="0"/>
              <a:t>Universalindikator-Papier</a:t>
            </a:r>
            <a:endParaRPr lang="de-DE" dirty="0"/>
          </a:p>
          <a:p>
            <a:pPr marL="174625" indent="-174625"/>
            <a:r>
              <a:rPr lang="de-DE" dirty="0"/>
              <a:t>Leitfähigkeits-Prüfer</a:t>
            </a:r>
          </a:p>
          <a:p>
            <a:pPr marL="174625" indent="-174625"/>
            <a:r>
              <a:rPr lang="de-DE" dirty="0"/>
              <a:t>Säckchen mit </a:t>
            </a:r>
            <a:r>
              <a:rPr lang="de-DE" dirty="0" smtClean="0"/>
              <a:t>Formen</a:t>
            </a:r>
            <a:endParaRPr lang="de-DE" dirty="0"/>
          </a:p>
        </p:txBody>
      </p:sp>
      <p:pic>
        <p:nvPicPr>
          <p:cNvPr id="13" name="Bildplatzhalter 22"/>
          <p:cNvPicPr>
            <a:picLocks noGrp="1" noChangeAspect="1"/>
          </p:cNvPicPr>
          <p:nvPr>
            <p:ph sz="quarter" idx="2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2" b="3042"/>
          <a:stretch>
            <a:fillRect/>
          </a:stretch>
        </p:blipFill>
        <p:spPr>
          <a:effectLst>
            <a:softEdge rad="127000"/>
          </a:effectLst>
        </p:spPr>
      </p:pic>
      <p:pic>
        <p:nvPicPr>
          <p:cNvPr id="14" name="Inhaltsplatzhalter 13"/>
          <p:cNvPicPr>
            <a:picLocks noGrp="1" noChangeAspect="1"/>
          </p:cNvPicPr>
          <p:nvPr>
            <p:ph sz="quarter" idx="21"/>
          </p:nvPr>
        </p:nvPicPr>
        <p:blipFill>
          <a:blip r:embed="rId3"/>
          <a:stretch>
            <a:fillRect/>
          </a:stretch>
        </p:blipFill>
        <p:spPr>
          <a:xfrm>
            <a:off x="1741488" y="4689844"/>
            <a:ext cx="574675" cy="337400"/>
          </a:xfrm>
          <a:prstGeom prst="rect">
            <a:avLst/>
          </a:prstGeom>
        </p:spPr>
      </p:pic>
      <p:pic>
        <p:nvPicPr>
          <p:cNvPr id="15" name="Inhaltsplatzhalter 16"/>
          <p:cNvPicPr>
            <a:picLocks noGrp="1" noChangeAspect="1"/>
          </p:cNvPicPr>
          <p:nvPr>
            <p:ph sz="quarter" idx="22"/>
          </p:nvPr>
        </p:nvPicPr>
        <p:blipFill>
          <a:blip r:embed="rId4"/>
          <a:stretch>
            <a:fillRect/>
          </a:stretch>
        </p:blipFill>
        <p:spPr>
          <a:xfrm>
            <a:off x="2429474" y="4570413"/>
            <a:ext cx="394090" cy="576262"/>
          </a:xfrm>
          <a:prstGeom prst="rect">
            <a:avLst/>
          </a:prstGeom>
        </p:spPr>
      </p:pic>
      <p:pic>
        <p:nvPicPr>
          <p:cNvPr id="16" name="Inhaltsplatzhalter 4"/>
          <p:cNvPicPr>
            <a:picLocks noGrp="1" noChangeAspect="1"/>
          </p:cNvPicPr>
          <p:nvPr>
            <p:ph sz="quarter" idx="24"/>
          </p:nvPr>
        </p:nvPicPr>
        <p:blipFill>
          <a:blip r:embed="rId5"/>
          <a:stretch>
            <a:fillRect/>
          </a:stretch>
        </p:blipFill>
        <p:spPr>
          <a:xfrm>
            <a:off x="3085272" y="4570413"/>
            <a:ext cx="266768" cy="576262"/>
          </a:xfrm>
          <a:prstGeom prst="rect">
            <a:avLst/>
          </a:prstGeom>
        </p:spPr>
      </p:pic>
      <p:pic>
        <p:nvPicPr>
          <p:cNvPr id="17" name="Inhaltsplatzhalter 15"/>
          <p:cNvPicPr>
            <a:picLocks noGrp="1" noChangeAspect="1"/>
          </p:cNvPicPr>
          <p:nvPr>
            <p:ph sz="quarter" idx="25"/>
          </p:nvPr>
        </p:nvPicPr>
        <p:blipFill>
          <a:blip r:embed="rId6"/>
          <a:stretch>
            <a:fillRect/>
          </a:stretch>
        </p:blipFill>
        <p:spPr>
          <a:xfrm>
            <a:off x="3537375" y="4570413"/>
            <a:ext cx="572238" cy="576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447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dirty="0" smtClean="0"/>
              <a:t>Etiketten</a:t>
            </a:r>
            <a:endParaRPr lang="de-DE" dirty="0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4F2E-8EA4-4F00-BFCC-219C50751540}" type="datetime1">
              <a:rPr lang="de-DE" smtClean="0"/>
              <a:t>28.08.2018</a:t>
            </a:fld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Entweder ausdrucken, ausschneiden und mit selbstklebender Folie aufkleben,</a:t>
            </a:r>
            <a:br>
              <a:rPr lang="de-DE" dirty="0"/>
            </a:br>
            <a:r>
              <a:rPr lang="de-DE" dirty="0"/>
              <a:t>oder mit Etikettier-Gerät drucken (z.B. Brother Tape TZ</a:t>
            </a:r>
            <a:r>
              <a:rPr lang="de-DE" dirty="0" smtClean="0"/>
              <a:t>).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1460499" y="1989138"/>
            <a:ext cx="504000" cy="43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1</a:t>
            </a:r>
            <a:endParaRPr lang="de-DE" sz="2400" dirty="0"/>
          </a:p>
        </p:txBody>
      </p:sp>
      <p:sp>
        <p:nvSpPr>
          <p:cNvPr id="9" name="Rechteck 8"/>
          <p:cNvSpPr/>
          <p:nvPr/>
        </p:nvSpPr>
        <p:spPr>
          <a:xfrm>
            <a:off x="1460499" y="3132738"/>
            <a:ext cx="504000" cy="43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dirty="0"/>
              <a:t>3</a:t>
            </a:r>
          </a:p>
        </p:txBody>
      </p:sp>
      <p:sp>
        <p:nvSpPr>
          <p:cNvPr id="10" name="Rechteck 9"/>
          <p:cNvSpPr/>
          <p:nvPr/>
        </p:nvSpPr>
        <p:spPr>
          <a:xfrm>
            <a:off x="2392827" y="2573538"/>
            <a:ext cx="504000" cy="43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4</a:t>
            </a:r>
            <a:endParaRPr lang="de-DE" sz="2400" dirty="0"/>
          </a:p>
        </p:txBody>
      </p:sp>
      <p:sp>
        <p:nvSpPr>
          <p:cNvPr id="11" name="Rechteck 10"/>
          <p:cNvSpPr/>
          <p:nvPr/>
        </p:nvSpPr>
        <p:spPr>
          <a:xfrm>
            <a:off x="2392827" y="1989138"/>
            <a:ext cx="504000" cy="43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5</a:t>
            </a:r>
            <a:endParaRPr lang="de-DE" sz="2400" dirty="0"/>
          </a:p>
        </p:txBody>
      </p:sp>
      <p:sp>
        <p:nvSpPr>
          <p:cNvPr id="12" name="Rechteck 11"/>
          <p:cNvSpPr/>
          <p:nvPr/>
        </p:nvSpPr>
        <p:spPr>
          <a:xfrm>
            <a:off x="1460499" y="2573538"/>
            <a:ext cx="504000" cy="43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2</a:t>
            </a:r>
            <a:endParaRPr lang="de-DE" sz="2400" dirty="0"/>
          </a:p>
        </p:txBody>
      </p:sp>
      <p:sp>
        <p:nvSpPr>
          <p:cNvPr id="13" name="Rechteck 12"/>
          <p:cNvSpPr/>
          <p:nvPr/>
        </p:nvSpPr>
        <p:spPr>
          <a:xfrm>
            <a:off x="2392827" y="3132738"/>
            <a:ext cx="504000" cy="43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6</a:t>
            </a:r>
            <a:endParaRPr lang="de-DE" sz="2400" dirty="0"/>
          </a:p>
        </p:txBody>
      </p:sp>
      <p:sp>
        <p:nvSpPr>
          <p:cNvPr id="14" name="Rechteck 13"/>
          <p:cNvSpPr/>
          <p:nvPr/>
        </p:nvSpPr>
        <p:spPr>
          <a:xfrm>
            <a:off x="1460499" y="3675736"/>
            <a:ext cx="2398982" cy="43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Alu-Folie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31203403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Regina">
      <a:dk1>
        <a:srgbClr val="000000"/>
      </a:dk1>
      <a:lt1>
        <a:srgbClr val="FFFFFF"/>
      </a:lt1>
      <a:dk2>
        <a:srgbClr val="0000FF"/>
      </a:dk2>
      <a:lt2>
        <a:srgbClr val="00FF00"/>
      </a:lt2>
      <a:accent1>
        <a:srgbClr val="FF0000"/>
      </a:accent1>
      <a:accent2>
        <a:srgbClr val="FF00FF"/>
      </a:accent2>
      <a:accent3>
        <a:srgbClr val="9966FF"/>
      </a:accent3>
      <a:accent4>
        <a:srgbClr val="00FFFF"/>
      </a:accent4>
      <a:accent5>
        <a:srgbClr val="FFFF00"/>
      </a:accent5>
      <a:accent6>
        <a:srgbClr val="A50021"/>
      </a:accent6>
      <a:hlink>
        <a:srgbClr val="0000FF"/>
      </a:hlink>
      <a:folHlink>
        <a:srgbClr val="00CC66"/>
      </a:folHlink>
    </a:clrScheme>
    <a:fontScheme name="Regin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44</Words>
  <Application>Microsoft Office PowerPoint</Application>
  <PresentationFormat>A4-Papier (210 x 297 mm)</PresentationFormat>
  <Paragraphs>24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Larissa</vt:lpstr>
      <vt:lpstr>Kisten-Aufdruck</vt:lpstr>
      <vt:lpstr>Etiketten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Florian Mai</dc:creator>
  <cp:lastModifiedBy>Regina</cp:lastModifiedBy>
  <cp:revision>113</cp:revision>
  <cp:lastPrinted>2017-06-27T07:11:48Z</cp:lastPrinted>
  <dcterms:created xsi:type="dcterms:W3CDTF">2015-03-10T13:14:09Z</dcterms:created>
  <dcterms:modified xsi:type="dcterms:W3CDTF">2018-08-28T06:11:54Z</dcterms:modified>
  <cp:contentStatus>Endgültig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