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906000" cy="6858000" type="A4"/>
  <p:notesSz cx="6881813" cy="9588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1" d="100"/>
          <a:sy n="101" d="100"/>
        </p:scale>
        <p:origin x="138" y="246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869" cy="479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7339" y="1"/>
            <a:ext cx="2982869" cy="479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108538"/>
            <a:ext cx="2982869" cy="479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7339" y="9108538"/>
            <a:ext cx="2982869" cy="479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3" y="1"/>
            <a:ext cx="2982119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19138"/>
            <a:ext cx="5192713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3" y="4554539"/>
            <a:ext cx="5505450" cy="431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107412"/>
            <a:ext cx="2982119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3" y="9107412"/>
            <a:ext cx="2982119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 cap="sq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 cap="sq">
            <a:solidFill>
              <a:srgbClr val="FFC000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78094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3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Kisten-Aufdruck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Chemiker bei der Feuerwehr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Reinstoff und Gemisch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pPr marL="174625" indent="-174625"/>
            <a:r>
              <a:rPr lang="de-DE" dirty="0"/>
              <a:t>6 </a:t>
            </a:r>
            <a:r>
              <a:rPr lang="de-DE" dirty="0" smtClean="0"/>
              <a:t>Proben-Becher mit</a:t>
            </a:r>
            <a:br>
              <a:rPr lang="de-DE" dirty="0" smtClean="0"/>
            </a:br>
            <a:r>
              <a:rPr lang="de-DE" dirty="0" smtClean="0"/>
              <a:t>verschiedenen Stoffen</a:t>
            </a:r>
            <a:endParaRPr lang="de-DE" dirty="0"/>
          </a:p>
          <a:p>
            <a:pPr marL="174625" indent="-174625"/>
            <a:r>
              <a:rPr lang="de-DE" dirty="0" smtClean="0"/>
              <a:t>3 Spatel</a:t>
            </a:r>
            <a:endParaRPr lang="de-DE" dirty="0"/>
          </a:p>
          <a:p>
            <a:pPr marL="174625" indent="-174625"/>
            <a:r>
              <a:rPr lang="de-DE" dirty="0" smtClean="0"/>
              <a:t>3 </a:t>
            </a:r>
            <a:r>
              <a:rPr lang="de-DE" dirty="0"/>
              <a:t>Uhrgläser</a:t>
            </a:r>
          </a:p>
          <a:p>
            <a:pPr marL="174625" indent="-174625"/>
            <a:r>
              <a:rPr lang="de-DE" dirty="0" smtClean="0"/>
              <a:t>Teelicht</a:t>
            </a:r>
            <a:endParaRPr lang="de-DE" dirty="0"/>
          </a:p>
          <a:p>
            <a:pPr marL="174625" indent="-174625"/>
            <a:r>
              <a:rPr lang="de-DE" dirty="0" smtClean="0"/>
              <a:t>Alu-Folie </a:t>
            </a:r>
            <a:r>
              <a:rPr lang="de-DE" sz="900" dirty="0" smtClean="0"/>
              <a:t>im Druckverschluss-Beutel</a:t>
            </a:r>
            <a:endParaRPr lang="de-DE" sz="900" dirty="0"/>
          </a:p>
          <a:p>
            <a:pPr marL="174625" indent="-174625"/>
            <a:r>
              <a:rPr lang="de-DE" dirty="0"/>
              <a:t>Lupe</a:t>
            </a:r>
          </a:p>
          <a:p>
            <a:pPr marL="174625" indent="-174625"/>
            <a:r>
              <a:rPr lang="de-DE" dirty="0" smtClean="0"/>
              <a:t>Universalindikator-Papier</a:t>
            </a:r>
            <a:endParaRPr lang="de-DE" dirty="0"/>
          </a:p>
          <a:p>
            <a:pPr marL="174625" indent="-174625"/>
            <a:r>
              <a:rPr lang="de-DE" dirty="0"/>
              <a:t>Leitfähigkeits-Prüfer</a:t>
            </a:r>
          </a:p>
          <a:p>
            <a:pPr marL="174625" indent="-174625"/>
            <a:r>
              <a:rPr lang="de-DE" dirty="0"/>
              <a:t>Säckchen mit </a:t>
            </a:r>
            <a:r>
              <a:rPr lang="de-DE" dirty="0" smtClean="0"/>
              <a:t>Formen</a:t>
            </a:r>
            <a:endParaRPr lang="de-DE" dirty="0"/>
          </a:p>
        </p:txBody>
      </p:sp>
      <p:pic>
        <p:nvPicPr>
          <p:cNvPr id="13" name="Bildplatzhalter 22"/>
          <p:cNvPicPr>
            <a:picLocks noGrp="1" noChangeAspect="1"/>
          </p:cNvPicPr>
          <p:nvPr>
            <p:ph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2" b="3042"/>
          <a:stretch>
            <a:fillRect/>
          </a:stretch>
        </p:blipFill>
        <p:spPr>
          <a:effectLst>
            <a:softEdge rad="127000"/>
          </a:effectLst>
        </p:spPr>
      </p:pic>
      <p:pic>
        <p:nvPicPr>
          <p:cNvPr id="14" name="Inhaltsplatzhalter 13"/>
          <p:cNvPicPr>
            <a:picLocks noGrp="1" noChangeAspect="1"/>
          </p:cNvPicPr>
          <p:nvPr>
            <p:ph sz="quarter" idx="21"/>
          </p:nvPr>
        </p:nvPicPr>
        <p:blipFill>
          <a:blip r:embed="rId3"/>
          <a:stretch>
            <a:fillRect/>
          </a:stretch>
        </p:blipFill>
        <p:spPr>
          <a:xfrm>
            <a:off x="1741488" y="4689844"/>
            <a:ext cx="574675" cy="337400"/>
          </a:xfrm>
          <a:prstGeom prst="rect">
            <a:avLst/>
          </a:prstGeom>
        </p:spPr>
      </p:pic>
      <p:pic>
        <p:nvPicPr>
          <p:cNvPr id="15" name="Inhaltsplatzhalter 16"/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2429474" y="4570413"/>
            <a:ext cx="394090" cy="576262"/>
          </a:xfrm>
          <a:prstGeom prst="rect">
            <a:avLst/>
          </a:prstGeom>
        </p:spPr>
      </p:pic>
      <p:pic>
        <p:nvPicPr>
          <p:cNvPr id="16" name="Inhaltsplatzhalter 4"/>
          <p:cNvPicPr>
            <a:picLocks noGrp="1" noChangeAspect="1"/>
          </p:cNvPicPr>
          <p:nvPr>
            <p:ph sz="quarter" idx="24"/>
          </p:nvPr>
        </p:nvPicPr>
        <p:blipFill>
          <a:blip r:embed="rId5"/>
          <a:stretch>
            <a:fillRect/>
          </a:stretch>
        </p:blipFill>
        <p:spPr>
          <a:xfrm>
            <a:off x="3085272" y="4570413"/>
            <a:ext cx="266768" cy="576262"/>
          </a:xfrm>
          <a:prstGeom prst="rect">
            <a:avLst/>
          </a:prstGeom>
        </p:spPr>
      </p:pic>
      <p:pic>
        <p:nvPicPr>
          <p:cNvPr id="17" name="Inhaltsplatzhalter 15"/>
          <p:cNvPicPr>
            <a:picLocks noGrp="1" noChangeAspect="1"/>
          </p:cNvPicPr>
          <p:nvPr>
            <p:ph sz="quarter" idx="25"/>
          </p:nvPr>
        </p:nvPicPr>
        <p:blipFill>
          <a:blip r:embed="rId6"/>
          <a:stretch>
            <a:fillRect/>
          </a:stretch>
        </p:blipFill>
        <p:spPr>
          <a:xfrm>
            <a:off x="3537375" y="4570413"/>
            <a:ext cx="572238" cy="5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4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1</a:t>
            </a:r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1460499" y="31327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/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2392827" y="25735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4</a:t>
            </a:r>
            <a:endParaRPr lang="de-DE" sz="2400" dirty="0"/>
          </a:p>
        </p:txBody>
      </p:sp>
      <p:sp>
        <p:nvSpPr>
          <p:cNvPr id="11" name="Rechteck 10"/>
          <p:cNvSpPr/>
          <p:nvPr/>
        </p:nvSpPr>
        <p:spPr>
          <a:xfrm>
            <a:off x="2392827" y="19891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5</a:t>
            </a:r>
            <a:endParaRPr lang="de-DE" sz="2400" dirty="0"/>
          </a:p>
        </p:txBody>
      </p:sp>
      <p:sp>
        <p:nvSpPr>
          <p:cNvPr id="12" name="Rechteck 11"/>
          <p:cNvSpPr/>
          <p:nvPr/>
        </p:nvSpPr>
        <p:spPr>
          <a:xfrm>
            <a:off x="1460499" y="25735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2</a:t>
            </a:r>
            <a:endParaRPr lang="de-DE" sz="2400" dirty="0"/>
          </a:p>
        </p:txBody>
      </p:sp>
      <p:sp>
        <p:nvSpPr>
          <p:cNvPr id="13" name="Rechteck 12"/>
          <p:cNvSpPr/>
          <p:nvPr/>
        </p:nvSpPr>
        <p:spPr>
          <a:xfrm>
            <a:off x="2392827" y="3132738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6</a:t>
            </a:r>
            <a:endParaRPr lang="de-DE" sz="2400" dirty="0"/>
          </a:p>
        </p:txBody>
      </p:sp>
      <p:sp>
        <p:nvSpPr>
          <p:cNvPr id="14" name="Rechteck 13"/>
          <p:cNvSpPr/>
          <p:nvPr/>
        </p:nvSpPr>
        <p:spPr>
          <a:xfrm>
            <a:off x="1460499" y="3675736"/>
            <a:ext cx="2398982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Alu-Folie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A4-Papier (210 x 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Kisten-Aufdruck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113</cp:revision>
  <cp:lastPrinted>2017-06-27T07:11:48Z</cp:lastPrinted>
  <dcterms:created xsi:type="dcterms:W3CDTF">2015-03-10T13:14:09Z</dcterms:created>
  <dcterms:modified xsi:type="dcterms:W3CDTF">2018-08-28T06:11:54Z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