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6858000" cy="9906000" type="A4"/>
  <p:notesSz cx="6819900" cy="9918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2954" userDrawn="1">
          <p15:clr>
            <a:srgbClr val="A4A3A4"/>
          </p15:clr>
        </p15:guide>
        <p15:guide id="4" pos="25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showGuides="1">
      <p:cViewPr>
        <p:scale>
          <a:sx n="66" d="100"/>
          <a:sy n="66" d="100"/>
        </p:scale>
        <p:origin x="924" y="258"/>
      </p:cViewPr>
      <p:guideLst>
        <p:guide orient="horz" pos="3120"/>
        <p:guide pos="2160"/>
        <p:guide pos="2954"/>
        <p:guide pos="25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a:solidFill>
            <a:srgbClr val="CCECFF"/>
          </a:solidFill>
        </p:spPr>
        <p:txBody>
          <a:bodyPr anchor="ctr">
            <a:normAutofit/>
          </a:bodyPr>
          <a:lstStyle>
            <a:lvl1pPr marL="0" indent="0" algn="ctr">
              <a:lnSpc>
                <a:spcPct val="150000"/>
              </a:lnSpc>
              <a:spcAft>
                <a:spcPts val="600"/>
              </a:spcAft>
              <a:defRPr sz="3200"/>
            </a:lvl1pPr>
          </a:lstStyle>
          <a:p>
            <a:r>
              <a:rPr lang="de-DE" dirty="0"/>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Tree>
    <p:extLst>
      <p:ext uri="{BB962C8B-B14F-4D97-AF65-F5344CB8AC3E}">
        <p14:creationId xmlns:p14="http://schemas.microsoft.com/office/powerpoint/2010/main" val="210593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ufzählu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570" y="135924"/>
            <a:ext cx="6588000" cy="1265352"/>
          </a:xfrm>
          <a:noFill/>
        </p:spPr>
        <p:txBody>
          <a:bodyPr>
            <a:normAutofit/>
          </a:bodyPr>
          <a:lstStyle>
            <a:lvl1pPr marL="1431925" indent="0" algn="l" defTabSz="581025">
              <a:defRPr sz="1800"/>
            </a:lvl1pPr>
          </a:lstStyle>
          <a:p>
            <a:r>
              <a:rPr lang="de-DE" dirty="0" smtClean="0"/>
              <a:t>Mastertitelformat </a:t>
            </a:r>
            <a:r>
              <a:rPr lang="de-DE" dirty="0"/>
              <a:t>bearbeiten</a:t>
            </a:r>
            <a:endParaRPr lang="en-US" dirty="0"/>
          </a:p>
        </p:txBody>
      </p:sp>
      <p:sp>
        <p:nvSpPr>
          <p:cNvPr id="3" name="Content Placeholder 2"/>
          <p:cNvSpPr>
            <a:spLocks noGrp="1"/>
          </p:cNvSpPr>
          <p:nvPr>
            <p:ph idx="1"/>
          </p:nvPr>
        </p:nvSpPr>
        <p:spPr>
          <a:xfrm>
            <a:off x="546099" y="1595614"/>
            <a:ext cx="5769527" cy="7920000"/>
          </a:xfrm>
        </p:spPr>
        <p:txBody>
          <a:bodyPr>
            <a:normAutofit/>
          </a:bodyPr>
          <a:lstStyle>
            <a:lvl1pPr marL="266700" indent="-266700">
              <a:defRPr sz="1600"/>
            </a:lvl1pPr>
          </a:lstStyle>
          <a:p>
            <a:pPr lvl="0"/>
            <a:r>
              <a:rPr lang="de-DE" dirty="0"/>
              <a:t>Mastertextformat bearbeiten</a:t>
            </a:r>
          </a:p>
        </p:txBody>
      </p:sp>
      <p:sp>
        <p:nvSpPr>
          <p:cNvPr id="8" name="Inhaltsplatzhalter 7">
            <a:extLst>
              <a:ext uri="{FF2B5EF4-FFF2-40B4-BE49-F238E27FC236}">
                <a16:creationId xmlns:a16="http://schemas.microsoft.com/office/drawing/2014/main" id="{DCFDFE99-D69F-4934-AD27-A4CE2E340B81}"/>
              </a:ext>
            </a:extLst>
          </p:cNvPr>
          <p:cNvSpPr>
            <a:spLocks noGrp="1"/>
          </p:cNvSpPr>
          <p:nvPr>
            <p:ph sz="quarter" idx="13"/>
          </p:nvPr>
        </p:nvSpPr>
        <p:spPr>
          <a:xfrm>
            <a:off x="202255" y="229100"/>
            <a:ext cx="1080000" cy="1079500"/>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Tree>
    <p:extLst>
      <p:ext uri="{BB962C8B-B14F-4D97-AF65-F5344CB8AC3E}">
        <p14:creationId xmlns:p14="http://schemas.microsoft.com/office/powerpoint/2010/main" val="203591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120428" y="72570"/>
            <a:ext cx="6624000" cy="1224000"/>
          </a:xfrm>
        </p:spPr>
        <p:txBody>
          <a:bodyPr>
            <a:normAutofit/>
          </a:bodyPr>
          <a:lstStyle>
            <a:lvl1pPr marL="1431925" indent="0">
              <a:defRPr sz="1800"/>
            </a:lvl1pPr>
          </a:lstStyle>
          <a:p>
            <a:r>
              <a:rPr lang="de-DE" dirty="0"/>
              <a:t>Mastertitelformat bearbeiten</a:t>
            </a:r>
            <a:endParaRPr lang="en-US" dirty="0"/>
          </a:p>
        </p:txBody>
      </p:sp>
      <p:sp>
        <p:nvSpPr>
          <p:cNvPr id="6" name="Inhaltsplatzhalter 7">
            <a:extLst>
              <a:ext uri="{FF2B5EF4-FFF2-40B4-BE49-F238E27FC236}">
                <a16:creationId xmlns:a16="http://schemas.microsoft.com/office/drawing/2014/main" id="{C4525F2E-8181-4502-ABB0-2399803F36CD}"/>
              </a:ext>
            </a:extLst>
          </p:cNvPr>
          <p:cNvSpPr>
            <a:spLocks noGrp="1"/>
          </p:cNvSpPr>
          <p:nvPr>
            <p:ph sz="quarter" idx="13"/>
          </p:nvPr>
        </p:nvSpPr>
        <p:spPr>
          <a:xfrm>
            <a:off x="188442" y="137886"/>
            <a:ext cx="1080000" cy="1079500"/>
          </a:xfrm>
        </p:spPr>
        <p:txBody>
          <a:bodyPr anchor="ctr"/>
          <a:lstStyle>
            <a:lvl1pPr marL="0" indent="0" algn="ctr">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
        <p:nvSpPr>
          <p:cNvPr id="8" name="Inhaltsplatzhalter 7">
            <a:extLst>
              <a:ext uri="{FF2B5EF4-FFF2-40B4-BE49-F238E27FC236}">
                <a16:creationId xmlns:a16="http://schemas.microsoft.com/office/drawing/2014/main" id="{E97DA5F1-5C7F-43F3-BE1D-749CD44D5AE1}"/>
              </a:ext>
            </a:extLst>
          </p:cNvPr>
          <p:cNvSpPr>
            <a:spLocks noGrp="1"/>
          </p:cNvSpPr>
          <p:nvPr>
            <p:ph sz="quarter" idx="14"/>
          </p:nvPr>
        </p:nvSpPr>
        <p:spPr>
          <a:xfrm>
            <a:off x="76200" y="14750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5" name="Inhaltsplatzhalter 14">
            <a:extLst>
              <a:ext uri="{FF2B5EF4-FFF2-40B4-BE49-F238E27FC236}">
                <a16:creationId xmlns:a16="http://schemas.microsoft.com/office/drawing/2014/main" id="{1CEC22C2-D530-4DD6-BA44-2465AC1D19D9}"/>
              </a:ext>
            </a:extLst>
          </p:cNvPr>
          <p:cNvSpPr>
            <a:spLocks noGrp="1"/>
          </p:cNvSpPr>
          <p:nvPr>
            <p:ph sz="quarter" idx="20"/>
          </p:nvPr>
        </p:nvSpPr>
        <p:spPr>
          <a:xfrm>
            <a:off x="1181600" y="1475012"/>
            <a:ext cx="2160587" cy="10922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16" name="Inhaltsplatzhalter 7">
            <a:extLst>
              <a:ext uri="{FF2B5EF4-FFF2-40B4-BE49-F238E27FC236}">
                <a16:creationId xmlns:a16="http://schemas.microsoft.com/office/drawing/2014/main" id="{8E7B1ACB-59C9-42EB-A816-4E1158A31D37}"/>
              </a:ext>
            </a:extLst>
          </p:cNvPr>
          <p:cNvSpPr>
            <a:spLocks noGrp="1"/>
          </p:cNvSpPr>
          <p:nvPr>
            <p:ph sz="quarter" idx="21"/>
          </p:nvPr>
        </p:nvSpPr>
        <p:spPr>
          <a:xfrm>
            <a:off x="3517900" y="14750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7" name="Inhaltsplatzhalter 14">
            <a:extLst>
              <a:ext uri="{FF2B5EF4-FFF2-40B4-BE49-F238E27FC236}">
                <a16:creationId xmlns:a16="http://schemas.microsoft.com/office/drawing/2014/main" id="{699DA7DE-3682-42AA-817B-1459FA7935E4}"/>
              </a:ext>
            </a:extLst>
          </p:cNvPr>
          <p:cNvSpPr>
            <a:spLocks noGrp="1"/>
          </p:cNvSpPr>
          <p:nvPr>
            <p:ph sz="quarter" idx="22"/>
          </p:nvPr>
        </p:nvSpPr>
        <p:spPr>
          <a:xfrm>
            <a:off x="4623300" y="1475012"/>
            <a:ext cx="2160587" cy="10922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18" name="Inhaltsplatzhalter 7">
            <a:extLst>
              <a:ext uri="{FF2B5EF4-FFF2-40B4-BE49-F238E27FC236}">
                <a16:creationId xmlns:a16="http://schemas.microsoft.com/office/drawing/2014/main" id="{8902C071-6356-4156-BA74-0C5E880CD91F}"/>
              </a:ext>
            </a:extLst>
          </p:cNvPr>
          <p:cNvSpPr>
            <a:spLocks noGrp="1"/>
          </p:cNvSpPr>
          <p:nvPr>
            <p:ph sz="quarter" idx="23"/>
          </p:nvPr>
        </p:nvSpPr>
        <p:spPr>
          <a:xfrm>
            <a:off x="76200" y="29106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9" name="Inhaltsplatzhalter 14">
            <a:extLst>
              <a:ext uri="{FF2B5EF4-FFF2-40B4-BE49-F238E27FC236}">
                <a16:creationId xmlns:a16="http://schemas.microsoft.com/office/drawing/2014/main" id="{2E29CABA-396C-4056-A9B7-C096888F49BE}"/>
              </a:ext>
            </a:extLst>
          </p:cNvPr>
          <p:cNvSpPr>
            <a:spLocks noGrp="1"/>
          </p:cNvSpPr>
          <p:nvPr>
            <p:ph sz="quarter" idx="24"/>
          </p:nvPr>
        </p:nvSpPr>
        <p:spPr>
          <a:xfrm>
            <a:off x="1181600" y="2910612"/>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0" name="Inhaltsplatzhalter 7">
            <a:extLst>
              <a:ext uri="{FF2B5EF4-FFF2-40B4-BE49-F238E27FC236}">
                <a16:creationId xmlns:a16="http://schemas.microsoft.com/office/drawing/2014/main" id="{FF2F3777-6378-4F2D-84DB-A9424F4B4013}"/>
              </a:ext>
            </a:extLst>
          </p:cNvPr>
          <p:cNvSpPr>
            <a:spLocks noGrp="1"/>
          </p:cNvSpPr>
          <p:nvPr>
            <p:ph sz="quarter" idx="25"/>
          </p:nvPr>
        </p:nvSpPr>
        <p:spPr>
          <a:xfrm>
            <a:off x="3517900" y="29106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1" name="Inhaltsplatzhalter 14">
            <a:extLst>
              <a:ext uri="{FF2B5EF4-FFF2-40B4-BE49-F238E27FC236}">
                <a16:creationId xmlns:a16="http://schemas.microsoft.com/office/drawing/2014/main" id="{BD94DFAD-E474-4C2A-841C-2EB6827316D0}"/>
              </a:ext>
            </a:extLst>
          </p:cNvPr>
          <p:cNvSpPr>
            <a:spLocks noGrp="1"/>
          </p:cNvSpPr>
          <p:nvPr>
            <p:ph sz="quarter" idx="26"/>
          </p:nvPr>
        </p:nvSpPr>
        <p:spPr>
          <a:xfrm>
            <a:off x="4623300" y="2910612"/>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2" name="Inhaltsplatzhalter 7">
            <a:extLst>
              <a:ext uri="{FF2B5EF4-FFF2-40B4-BE49-F238E27FC236}">
                <a16:creationId xmlns:a16="http://schemas.microsoft.com/office/drawing/2014/main" id="{F9824C9C-4C76-4350-8D6B-3FF0DA656E66}"/>
              </a:ext>
            </a:extLst>
          </p:cNvPr>
          <p:cNvSpPr>
            <a:spLocks noGrp="1"/>
          </p:cNvSpPr>
          <p:nvPr>
            <p:ph sz="quarter" idx="27"/>
          </p:nvPr>
        </p:nvSpPr>
        <p:spPr>
          <a:xfrm>
            <a:off x="76200" y="43457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3" name="Inhaltsplatzhalter 14">
            <a:extLst>
              <a:ext uri="{FF2B5EF4-FFF2-40B4-BE49-F238E27FC236}">
                <a16:creationId xmlns:a16="http://schemas.microsoft.com/office/drawing/2014/main" id="{09B52D8E-3698-4480-9751-702B7C157ECD}"/>
              </a:ext>
            </a:extLst>
          </p:cNvPr>
          <p:cNvSpPr>
            <a:spLocks noGrp="1"/>
          </p:cNvSpPr>
          <p:nvPr>
            <p:ph sz="quarter" idx="28"/>
          </p:nvPr>
        </p:nvSpPr>
        <p:spPr>
          <a:xfrm>
            <a:off x="1181600" y="4345712"/>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4" name="Inhaltsplatzhalter 7">
            <a:extLst>
              <a:ext uri="{FF2B5EF4-FFF2-40B4-BE49-F238E27FC236}">
                <a16:creationId xmlns:a16="http://schemas.microsoft.com/office/drawing/2014/main" id="{100126DC-2A4E-4257-B208-587AEC324329}"/>
              </a:ext>
            </a:extLst>
          </p:cNvPr>
          <p:cNvSpPr>
            <a:spLocks noGrp="1"/>
          </p:cNvSpPr>
          <p:nvPr>
            <p:ph sz="quarter" idx="29"/>
          </p:nvPr>
        </p:nvSpPr>
        <p:spPr>
          <a:xfrm>
            <a:off x="3517900" y="43457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5" name="Inhaltsplatzhalter 14">
            <a:extLst>
              <a:ext uri="{FF2B5EF4-FFF2-40B4-BE49-F238E27FC236}">
                <a16:creationId xmlns:a16="http://schemas.microsoft.com/office/drawing/2014/main" id="{DEF109CE-748C-4F76-82A9-54FA97669A9D}"/>
              </a:ext>
            </a:extLst>
          </p:cNvPr>
          <p:cNvSpPr>
            <a:spLocks noGrp="1"/>
          </p:cNvSpPr>
          <p:nvPr>
            <p:ph sz="quarter" idx="30"/>
          </p:nvPr>
        </p:nvSpPr>
        <p:spPr>
          <a:xfrm>
            <a:off x="4623300" y="4345712"/>
            <a:ext cx="2160587" cy="10917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6" name="Inhaltsplatzhalter 7">
            <a:extLst>
              <a:ext uri="{FF2B5EF4-FFF2-40B4-BE49-F238E27FC236}">
                <a16:creationId xmlns:a16="http://schemas.microsoft.com/office/drawing/2014/main" id="{BD278264-13DA-4163-9239-279E7C415267}"/>
              </a:ext>
            </a:extLst>
          </p:cNvPr>
          <p:cNvSpPr>
            <a:spLocks noGrp="1"/>
          </p:cNvSpPr>
          <p:nvPr>
            <p:ph sz="quarter" idx="31"/>
          </p:nvPr>
        </p:nvSpPr>
        <p:spPr>
          <a:xfrm>
            <a:off x="76200" y="57930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7" name="Inhaltsplatzhalter 14">
            <a:extLst>
              <a:ext uri="{FF2B5EF4-FFF2-40B4-BE49-F238E27FC236}">
                <a16:creationId xmlns:a16="http://schemas.microsoft.com/office/drawing/2014/main" id="{8FECFCA9-3969-490F-8022-DCEE25276844}"/>
              </a:ext>
            </a:extLst>
          </p:cNvPr>
          <p:cNvSpPr>
            <a:spLocks noGrp="1"/>
          </p:cNvSpPr>
          <p:nvPr>
            <p:ph sz="quarter" idx="32"/>
          </p:nvPr>
        </p:nvSpPr>
        <p:spPr>
          <a:xfrm>
            <a:off x="1181600" y="5793012"/>
            <a:ext cx="2160587" cy="10922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8" name="Inhaltsplatzhalter 7">
            <a:extLst>
              <a:ext uri="{FF2B5EF4-FFF2-40B4-BE49-F238E27FC236}">
                <a16:creationId xmlns:a16="http://schemas.microsoft.com/office/drawing/2014/main" id="{D1C68989-1333-412B-BCB1-2F0DDE2A79F5}"/>
              </a:ext>
            </a:extLst>
          </p:cNvPr>
          <p:cNvSpPr>
            <a:spLocks noGrp="1"/>
          </p:cNvSpPr>
          <p:nvPr>
            <p:ph sz="quarter" idx="33"/>
          </p:nvPr>
        </p:nvSpPr>
        <p:spPr>
          <a:xfrm>
            <a:off x="3517900" y="57930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9" name="Inhaltsplatzhalter 14">
            <a:extLst>
              <a:ext uri="{FF2B5EF4-FFF2-40B4-BE49-F238E27FC236}">
                <a16:creationId xmlns:a16="http://schemas.microsoft.com/office/drawing/2014/main" id="{D2B1DB7B-4B51-42D6-94CB-B1926E6403F9}"/>
              </a:ext>
            </a:extLst>
          </p:cNvPr>
          <p:cNvSpPr>
            <a:spLocks noGrp="1"/>
          </p:cNvSpPr>
          <p:nvPr>
            <p:ph sz="quarter" idx="34"/>
          </p:nvPr>
        </p:nvSpPr>
        <p:spPr>
          <a:xfrm>
            <a:off x="4623300" y="5793012"/>
            <a:ext cx="2160587" cy="10922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0" name="Inhaltsplatzhalter 7">
            <a:extLst>
              <a:ext uri="{FF2B5EF4-FFF2-40B4-BE49-F238E27FC236}">
                <a16:creationId xmlns:a16="http://schemas.microsoft.com/office/drawing/2014/main" id="{FFFF37FB-785C-4D70-99ED-DA5C9A3FFB22}"/>
              </a:ext>
            </a:extLst>
          </p:cNvPr>
          <p:cNvSpPr>
            <a:spLocks noGrp="1"/>
          </p:cNvSpPr>
          <p:nvPr>
            <p:ph sz="quarter" idx="35"/>
          </p:nvPr>
        </p:nvSpPr>
        <p:spPr>
          <a:xfrm>
            <a:off x="76200" y="72403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1" name="Inhaltsplatzhalter 14">
            <a:extLst>
              <a:ext uri="{FF2B5EF4-FFF2-40B4-BE49-F238E27FC236}">
                <a16:creationId xmlns:a16="http://schemas.microsoft.com/office/drawing/2014/main" id="{88746922-69E5-43CA-B0A7-BBFFBFF1A5B9}"/>
              </a:ext>
            </a:extLst>
          </p:cNvPr>
          <p:cNvSpPr>
            <a:spLocks noGrp="1"/>
          </p:cNvSpPr>
          <p:nvPr>
            <p:ph sz="quarter" idx="36"/>
          </p:nvPr>
        </p:nvSpPr>
        <p:spPr>
          <a:xfrm>
            <a:off x="1181600" y="7240312"/>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2" name="Inhaltsplatzhalter 7">
            <a:extLst>
              <a:ext uri="{FF2B5EF4-FFF2-40B4-BE49-F238E27FC236}">
                <a16:creationId xmlns:a16="http://schemas.microsoft.com/office/drawing/2014/main" id="{26CAFEE5-6452-4F34-8F8E-5EB47E3C3FE8}"/>
              </a:ext>
            </a:extLst>
          </p:cNvPr>
          <p:cNvSpPr>
            <a:spLocks noGrp="1"/>
          </p:cNvSpPr>
          <p:nvPr>
            <p:ph sz="quarter" idx="37"/>
          </p:nvPr>
        </p:nvSpPr>
        <p:spPr>
          <a:xfrm>
            <a:off x="3517900" y="72403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3" name="Inhaltsplatzhalter 14">
            <a:extLst>
              <a:ext uri="{FF2B5EF4-FFF2-40B4-BE49-F238E27FC236}">
                <a16:creationId xmlns:a16="http://schemas.microsoft.com/office/drawing/2014/main" id="{4613529C-6D2A-4A78-9956-CE613E38C1A2}"/>
              </a:ext>
            </a:extLst>
          </p:cNvPr>
          <p:cNvSpPr>
            <a:spLocks noGrp="1"/>
          </p:cNvSpPr>
          <p:nvPr>
            <p:ph sz="quarter" idx="38"/>
          </p:nvPr>
        </p:nvSpPr>
        <p:spPr>
          <a:xfrm>
            <a:off x="4623300" y="7239812"/>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4" name="Inhaltsplatzhalter 7">
            <a:extLst>
              <a:ext uri="{FF2B5EF4-FFF2-40B4-BE49-F238E27FC236}">
                <a16:creationId xmlns:a16="http://schemas.microsoft.com/office/drawing/2014/main" id="{34FCC5BD-7443-4015-BFE2-5F236AF02482}"/>
              </a:ext>
            </a:extLst>
          </p:cNvPr>
          <p:cNvSpPr>
            <a:spLocks noGrp="1"/>
          </p:cNvSpPr>
          <p:nvPr>
            <p:ph sz="quarter" idx="39"/>
          </p:nvPr>
        </p:nvSpPr>
        <p:spPr>
          <a:xfrm>
            <a:off x="88900" y="86744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5" name="Inhaltsplatzhalter 14">
            <a:extLst>
              <a:ext uri="{FF2B5EF4-FFF2-40B4-BE49-F238E27FC236}">
                <a16:creationId xmlns:a16="http://schemas.microsoft.com/office/drawing/2014/main" id="{B3B9EEE8-4EF4-4E4D-8158-035F228E0035}"/>
              </a:ext>
            </a:extLst>
          </p:cNvPr>
          <p:cNvSpPr>
            <a:spLocks noGrp="1"/>
          </p:cNvSpPr>
          <p:nvPr>
            <p:ph sz="quarter" idx="40"/>
          </p:nvPr>
        </p:nvSpPr>
        <p:spPr>
          <a:xfrm>
            <a:off x="1194300" y="8674412"/>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6" name="Inhaltsplatzhalter 7">
            <a:extLst>
              <a:ext uri="{FF2B5EF4-FFF2-40B4-BE49-F238E27FC236}">
                <a16:creationId xmlns:a16="http://schemas.microsoft.com/office/drawing/2014/main" id="{7DF5EFA5-789D-4159-B67C-B50CCA334B49}"/>
              </a:ext>
            </a:extLst>
          </p:cNvPr>
          <p:cNvSpPr>
            <a:spLocks noGrp="1"/>
          </p:cNvSpPr>
          <p:nvPr>
            <p:ph sz="quarter" idx="41"/>
          </p:nvPr>
        </p:nvSpPr>
        <p:spPr>
          <a:xfrm>
            <a:off x="3517900" y="8674412"/>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7" name="Inhaltsplatzhalter 14">
            <a:extLst>
              <a:ext uri="{FF2B5EF4-FFF2-40B4-BE49-F238E27FC236}">
                <a16:creationId xmlns:a16="http://schemas.microsoft.com/office/drawing/2014/main" id="{467CDF49-8981-43E1-96A2-39830143DE95}"/>
              </a:ext>
            </a:extLst>
          </p:cNvPr>
          <p:cNvSpPr>
            <a:spLocks noGrp="1"/>
          </p:cNvSpPr>
          <p:nvPr>
            <p:ph sz="quarter" idx="42"/>
          </p:nvPr>
        </p:nvSpPr>
        <p:spPr>
          <a:xfrm>
            <a:off x="4623300" y="8674412"/>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8" name="Rechteck 37">
            <a:extLst>
              <a:ext uri="{FF2B5EF4-FFF2-40B4-BE49-F238E27FC236}">
                <a16:creationId xmlns:a16="http://schemas.microsoft.com/office/drawing/2014/main" id="{B4477DA5-88D1-4C62-A006-BABBE56FE8DC}"/>
              </a:ext>
            </a:extLst>
          </p:cNvPr>
          <p:cNvSpPr/>
          <p:nvPr userDrawn="1"/>
        </p:nvSpPr>
        <p:spPr>
          <a:xfrm>
            <a:off x="36013" y="14188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Rechteck 38">
            <a:extLst>
              <a:ext uri="{FF2B5EF4-FFF2-40B4-BE49-F238E27FC236}">
                <a16:creationId xmlns:a16="http://schemas.microsoft.com/office/drawing/2014/main" id="{0317E1D4-1414-4D1F-97E7-B9C98CD17DD2}"/>
              </a:ext>
            </a:extLst>
          </p:cNvPr>
          <p:cNvSpPr/>
          <p:nvPr userDrawn="1"/>
        </p:nvSpPr>
        <p:spPr>
          <a:xfrm>
            <a:off x="33344" y="28655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84DF2BF7-70A8-462F-A477-C309FA8E5904}"/>
              </a:ext>
            </a:extLst>
          </p:cNvPr>
          <p:cNvSpPr/>
          <p:nvPr userDrawn="1"/>
        </p:nvSpPr>
        <p:spPr>
          <a:xfrm>
            <a:off x="33344" y="42980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Rechteck 40">
            <a:extLst>
              <a:ext uri="{FF2B5EF4-FFF2-40B4-BE49-F238E27FC236}">
                <a16:creationId xmlns:a16="http://schemas.microsoft.com/office/drawing/2014/main" id="{C624C3EB-E26C-4551-A4D8-66D5103BE047}"/>
              </a:ext>
            </a:extLst>
          </p:cNvPr>
          <p:cNvSpPr/>
          <p:nvPr userDrawn="1"/>
        </p:nvSpPr>
        <p:spPr>
          <a:xfrm>
            <a:off x="38100" y="57455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1A27BC-3CE4-45E7-82F7-6E74AE496E93}"/>
              </a:ext>
            </a:extLst>
          </p:cNvPr>
          <p:cNvSpPr/>
          <p:nvPr userDrawn="1"/>
        </p:nvSpPr>
        <p:spPr>
          <a:xfrm>
            <a:off x="43644" y="7177312"/>
            <a:ext cx="3384000" cy="122545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07B7FC8B-4F70-4986-8C16-947B3440D9E7}"/>
              </a:ext>
            </a:extLst>
          </p:cNvPr>
          <p:cNvSpPr/>
          <p:nvPr userDrawn="1"/>
        </p:nvSpPr>
        <p:spPr>
          <a:xfrm>
            <a:off x="43644" y="86120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BDD212F-CCBD-4D94-A818-57E0F3F87C99}"/>
              </a:ext>
            </a:extLst>
          </p:cNvPr>
          <p:cNvSpPr/>
          <p:nvPr userDrawn="1"/>
        </p:nvSpPr>
        <p:spPr>
          <a:xfrm>
            <a:off x="3474000" y="14188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Rechteck 44">
            <a:extLst>
              <a:ext uri="{FF2B5EF4-FFF2-40B4-BE49-F238E27FC236}">
                <a16:creationId xmlns:a16="http://schemas.microsoft.com/office/drawing/2014/main" id="{160B05EB-B3BC-4AC1-A11C-E13379C8DF48}"/>
              </a:ext>
            </a:extLst>
          </p:cNvPr>
          <p:cNvSpPr/>
          <p:nvPr userDrawn="1"/>
        </p:nvSpPr>
        <p:spPr>
          <a:xfrm>
            <a:off x="3471331" y="28655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Rechteck 45">
            <a:extLst>
              <a:ext uri="{FF2B5EF4-FFF2-40B4-BE49-F238E27FC236}">
                <a16:creationId xmlns:a16="http://schemas.microsoft.com/office/drawing/2014/main" id="{32F19F93-D581-4BA7-B5CE-2119BD2D0A5A}"/>
              </a:ext>
            </a:extLst>
          </p:cNvPr>
          <p:cNvSpPr/>
          <p:nvPr userDrawn="1"/>
        </p:nvSpPr>
        <p:spPr>
          <a:xfrm>
            <a:off x="3471331" y="42980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7" name="Rechteck 46">
            <a:extLst>
              <a:ext uri="{FF2B5EF4-FFF2-40B4-BE49-F238E27FC236}">
                <a16:creationId xmlns:a16="http://schemas.microsoft.com/office/drawing/2014/main" id="{9491357B-12E5-4827-8B3B-77A7C546BEEE}"/>
              </a:ext>
            </a:extLst>
          </p:cNvPr>
          <p:cNvSpPr/>
          <p:nvPr userDrawn="1"/>
        </p:nvSpPr>
        <p:spPr>
          <a:xfrm>
            <a:off x="3476087" y="57455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8" name="Rechteck 47">
            <a:extLst>
              <a:ext uri="{FF2B5EF4-FFF2-40B4-BE49-F238E27FC236}">
                <a16:creationId xmlns:a16="http://schemas.microsoft.com/office/drawing/2014/main" id="{3DBE22DA-A85F-4782-8860-C9FF88968904}"/>
              </a:ext>
            </a:extLst>
          </p:cNvPr>
          <p:cNvSpPr/>
          <p:nvPr userDrawn="1"/>
        </p:nvSpPr>
        <p:spPr>
          <a:xfrm>
            <a:off x="3481631" y="7177312"/>
            <a:ext cx="3384000" cy="122545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Rechteck 48">
            <a:extLst>
              <a:ext uri="{FF2B5EF4-FFF2-40B4-BE49-F238E27FC236}">
                <a16:creationId xmlns:a16="http://schemas.microsoft.com/office/drawing/2014/main" id="{06718694-EFB0-4295-8C15-2B33452E5094}"/>
              </a:ext>
            </a:extLst>
          </p:cNvPr>
          <p:cNvSpPr/>
          <p:nvPr userDrawn="1"/>
        </p:nvSpPr>
        <p:spPr>
          <a:xfrm>
            <a:off x="3481631" y="8612012"/>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656298954"/>
      </p:ext>
    </p:extLst>
  </p:cSld>
  <p:clrMapOvr>
    <a:masterClrMapping/>
  </p:clrMapOvr>
  <p:extLst mod="1">
    <p:ext uri="{DCECCB84-F9BA-43D5-87BE-67443E8EF086}">
      <p15:sldGuideLst xmlns:p15="http://schemas.microsoft.com/office/powerpoint/2012/main">
        <p15:guide id="2" pos="2160" userDrawn="1">
          <p15:clr>
            <a:srgbClr val="FBAE40"/>
          </p15:clr>
        </p15:guide>
        <p15:guide id="3" pos="2115" userDrawn="1">
          <p15:clr>
            <a:srgbClr val="FBAE40"/>
          </p15:clr>
        </p15:guide>
        <p15:guide id="4" pos="2205" userDrawn="1">
          <p15:clr>
            <a:srgbClr val="FBAE40"/>
          </p15:clr>
        </p15:guide>
        <p15:guide id="5" orient="horz" pos="3120" userDrawn="1">
          <p15:clr>
            <a:srgbClr val="FBAE40"/>
          </p15:clr>
        </p15:guide>
        <p15:guide id="6" orient="horz" pos="561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E97DA5F1-5C7F-43F3-BE1D-749CD44D5AE1}"/>
              </a:ext>
            </a:extLst>
          </p:cNvPr>
          <p:cNvSpPr>
            <a:spLocks noGrp="1"/>
          </p:cNvSpPr>
          <p:nvPr>
            <p:ph sz="quarter" idx="14"/>
          </p:nvPr>
        </p:nvSpPr>
        <p:spPr>
          <a:xfrm>
            <a:off x="76200" y="812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5" name="Inhaltsplatzhalter 14">
            <a:extLst>
              <a:ext uri="{FF2B5EF4-FFF2-40B4-BE49-F238E27FC236}">
                <a16:creationId xmlns:a16="http://schemas.microsoft.com/office/drawing/2014/main" id="{1CEC22C2-D530-4DD6-BA44-2465AC1D19D9}"/>
              </a:ext>
            </a:extLst>
          </p:cNvPr>
          <p:cNvSpPr>
            <a:spLocks noGrp="1"/>
          </p:cNvSpPr>
          <p:nvPr>
            <p:ph sz="quarter" idx="20"/>
          </p:nvPr>
        </p:nvSpPr>
        <p:spPr>
          <a:xfrm>
            <a:off x="1181600" y="81248"/>
            <a:ext cx="2160587" cy="10922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16" name="Inhaltsplatzhalter 7">
            <a:extLst>
              <a:ext uri="{FF2B5EF4-FFF2-40B4-BE49-F238E27FC236}">
                <a16:creationId xmlns:a16="http://schemas.microsoft.com/office/drawing/2014/main" id="{8E7B1ACB-59C9-42EB-A816-4E1158A31D37}"/>
              </a:ext>
            </a:extLst>
          </p:cNvPr>
          <p:cNvSpPr>
            <a:spLocks noGrp="1"/>
          </p:cNvSpPr>
          <p:nvPr>
            <p:ph sz="quarter" idx="21"/>
          </p:nvPr>
        </p:nvSpPr>
        <p:spPr>
          <a:xfrm>
            <a:off x="3517900" y="812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7" name="Inhaltsplatzhalter 14">
            <a:extLst>
              <a:ext uri="{FF2B5EF4-FFF2-40B4-BE49-F238E27FC236}">
                <a16:creationId xmlns:a16="http://schemas.microsoft.com/office/drawing/2014/main" id="{699DA7DE-3682-42AA-817B-1459FA7935E4}"/>
              </a:ext>
            </a:extLst>
          </p:cNvPr>
          <p:cNvSpPr>
            <a:spLocks noGrp="1"/>
          </p:cNvSpPr>
          <p:nvPr>
            <p:ph sz="quarter" idx="22"/>
          </p:nvPr>
        </p:nvSpPr>
        <p:spPr>
          <a:xfrm>
            <a:off x="4623300" y="81248"/>
            <a:ext cx="2160587" cy="10922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18" name="Inhaltsplatzhalter 7">
            <a:extLst>
              <a:ext uri="{FF2B5EF4-FFF2-40B4-BE49-F238E27FC236}">
                <a16:creationId xmlns:a16="http://schemas.microsoft.com/office/drawing/2014/main" id="{8902C071-6356-4156-BA74-0C5E880CD91F}"/>
              </a:ext>
            </a:extLst>
          </p:cNvPr>
          <p:cNvSpPr>
            <a:spLocks noGrp="1"/>
          </p:cNvSpPr>
          <p:nvPr>
            <p:ph sz="quarter" idx="23"/>
          </p:nvPr>
        </p:nvSpPr>
        <p:spPr>
          <a:xfrm>
            <a:off x="76200" y="15168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9" name="Inhaltsplatzhalter 14">
            <a:extLst>
              <a:ext uri="{FF2B5EF4-FFF2-40B4-BE49-F238E27FC236}">
                <a16:creationId xmlns:a16="http://schemas.microsoft.com/office/drawing/2014/main" id="{2E29CABA-396C-4056-A9B7-C096888F49BE}"/>
              </a:ext>
            </a:extLst>
          </p:cNvPr>
          <p:cNvSpPr>
            <a:spLocks noGrp="1"/>
          </p:cNvSpPr>
          <p:nvPr>
            <p:ph sz="quarter" idx="24"/>
          </p:nvPr>
        </p:nvSpPr>
        <p:spPr>
          <a:xfrm>
            <a:off x="1181600" y="1516848"/>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0" name="Inhaltsplatzhalter 7">
            <a:extLst>
              <a:ext uri="{FF2B5EF4-FFF2-40B4-BE49-F238E27FC236}">
                <a16:creationId xmlns:a16="http://schemas.microsoft.com/office/drawing/2014/main" id="{FF2F3777-6378-4F2D-84DB-A9424F4B4013}"/>
              </a:ext>
            </a:extLst>
          </p:cNvPr>
          <p:cNvSpPr>
            <a:spLocks noGrp="1"/>
          </p:cNvSpPr>
          <p:nvPr>
            <p:ph sz="quarter" idx="25"/>
          </p:nvPr>
        </p:nvSpPr>
        <p:spPr>
          <a:xfrm>
            <a:off x="3517900" y="15168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1" name="Inhaltsplatzhalter 14">
            <a:extLst>
              <a:ext uri="{FF2B5EF4-FFF2-40B4-BE49-F238E27FC236}">
                <a16:creationId xmlns:a16="http://schemas.microsoft.com/office/drawing/2014/main" id="{BD94DFAD-E474-4C2A-841C-2EB6827316D0}"/>
              </a:ext>
            </a:extLst>
          </p:cNvPr>
          <p:cNvSpPr>
            <a:spLocks noGrp="1"/>
          </p:cNvSpPr>
          <p:nvPr>
            <p:ph sz="quarter" idx="26"/>
          </p:nvPr>
        </p:nvSpPr>
        <p:spPr>
          <a:xfrm>
            <a:off x="4623300" y="1516848"/>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2" name="Inhaltsplatzhalter 7">
            <a:extLst>
              <a:ext uri="{FF2B5EF4-FFF2-40B4-BE49-F238E27FC236}">
                <a16:creationId xmlns:a16="http://schemas.microsoft.com/office/drawing/2014/main" id="{F9824C9C-4C76-4350-8D6B-3FF0DA656E66}"/>
              </a:ext>
            </a:extLst>
          </p:cNvPr>
          <p:cNvSpPr>
            <a:spLocks noGrp="1"/>
          </p:cNvSpPr>
          <p:nvPr>
            <p:ph sz="quarter" idx="27"/>
          </p:nvPr>
        </p:nvSpPr>
        <p:spPr>
          <a:xfrm>
            <a:off x="76200" y="29519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3" name="Inhaltsplatzhalter 14">
            <a:extLst>
              <a:ext uri="{FF2B5EF4-FFF2-40B4-BE49-F238E27FC236}">
                <a16:creationId xmlns:a16="http://schemas.microsoft.com/office/drawing/2014/main" id="{09B52D8E-3698-4480-9751-702B7C157ECD}"/>
              </a:ext>
            </a:extLst>
          </p:cNvPr>
          <p:cNvSpPr>
            <a:spLocks noGrp="1"/>
          </p:cNvSpPr>
          <p:nvPr>
            <p:ph sz="quarter" idx="28"/>
          </p:nvPr>
        </p:nvSpPr>
        <p:spPr>
          <a:xfrm>
            <a:off x="1181600" y="2951948"/>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4" name="Inhaltsplatzhalter 7">
            <a:extLst>
              <a:ext uri="{FF2B5EF4-FFF2-40B4-BE49-F238E27FC236}">
                <a16:creationId xmlns:a16="http://schemas.microsoft.com/office/drawing/2014/main" id="{100126DC-2A4E-4257-B208-587AEC324329}"/>
              </a:ext>
            </a:extLst>
          </p:cNvPr>
          <p:cNvSpPr>
            <a:spLocks noGrp="1"/>
          </p:cNvSpPr>
          <p:nvPr>
            <p:ph sz="quarter" idx="29"/>
          </p:nvPr>
        </p:nvSpPr>
        <p:spPr>
          <a:xfrm>
            <a:off x="3517900" y="29519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5" name="Inhaltsplatzhalter 14">
            <a:extLst>
              <a:ext uri="{FF2B5EF4-FFF2-40B4-BE49-F238E27FC236}">
                <a16:creationId xmlns:a16="http://schemas.microsoft.com/office/drawing/2014/main" id="{DEF109CE-748C-4F76-82A9-54FA97669A9D}"/>
              </a:ext>
            </a:extLst>
          </p:cNvPr>
          <p:cNvSpPr>
            <a:spLocks noGrp="1"/>
          </p:cNvSpPr>
          <p:nvPr>
            <p:ph sz="quarter" idx="30"/>
          </p:nvPr>
        </p:nvSpPr>
        <p:spPr>
          <a:xfrm>
            <a:off x="4623300" y="2951948"/>
            <a:ext cx="2160587" cy="10917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6" name="Inhaltsplatzhalter 7">
            <a:extLst>
              <a:ext uri="{FF2B5EF4-FFF2-40B4-BE49-F238E27FC236}">
                <a16:creationId xmlns:a16="http://schemas.microsoft.com/office/drawing/2014/main" id="{BD278264-13DA-4163-9239-279E7C415267}"/>
              </a:ext>
            </a:extLst>
          </p:cNvPr>
          <p:cNvSpPr>
            <a:spLocks noGrp="1"/>
          </p:cNvSpPr>
          <p:nvPr>
            <p:ph sz="quarter" idx="31"/>
          </p:nvPr>
        </p:nvSpPr>
        <p:spPr>
          <a:xfrm>
            <a:off x="76200" y="43992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7" name="Inhaltsplatzhalter 14">
            <a:extLst>
              <a:ext uri="{FF2B5EF4-FFF2-40B4-BE49-F238E27FC236}">
                <a16:creationId xmlns:a16="http://schemas.microsoft.com/office/drawing/2014/main" id="{8FECFCA9-3969-490F-8022-DCEE25276844}"/>
              </a:ext>
            </a:extLst>
          </p:cNvPr>
          <p:cNvSpPr>
            <a:spLocks noGrp="1"/>
          </p:cNvSpPr>
          <p:nvPr>
            <p:ph sz="quarter" idx="32"/>
          </p:nvPr>
        </p:nvSpPr>
        <p:spPr>
          <a:xfrm>
            <a:off x="1181600" y="4399248"/>
            <a:ext cx="2160587" cy="10922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28" name="Inhaltsplatzhalter 7">
            <a:extLst>
              <a:ext uri="{FF2B5EF4-FFF2-40B4-BE49-F238E27FC236}">
                <a16:creationId xmlns:a16="http://schemas.microsoft.com/office/drawing/2014/main" id="{D1C68989-1333-412B-BCB1-2F0DDE2A79F5}"/>
              </a:ext>
            </a:extLst>
          </p:cNvPr>
          <p:cNvSpPr>
            <a:spLocks noGrp="1"/>
          </p:cNvSpPr>
          <p:nvPr>
            <p:ph sz="quarter" idx="33"/>
          </p:nvPr>
        </p:nvSpPr>
        <p:spPr>
          <a:xfrm>
            <a:off x="3517900" y="43992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29" name="Inhaltsplatzhalter 14">
            <a:extLst>
              <a:ext uri="{FF2B5EF4-FFF2-40B4-BE49-F238E27FC236}">
                <a16:creationId xmlns:a16="http://schemas.microsoft.com/office/drawing/2014/main" id="{D2B1DB7B-4B51-42D6-94CB-B1926E6403F9}"/>
              </a:ext>
            </a:extLst>
          </p:cNvPr>
          <p:cNvSpPr>
            <a:spLocks noGrp="1"/>
          </p:cNvSpPr>
          <p:nvPr>
            <p:ph sz="quarter" idx="34"/>
          </p:nvPr>
        </p:nvSpPr>
        <p:spPr>
          <a:xfrm>
            <a:off x="4623300" y="4399248"/>
            <a:ext cx="2160587" cy="10922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0" name="Inhaltsplatzhalter 7">
            <a:extLst>
              <a:ext uri="{FF2B5EF4-FFF2-40B4-BE49-F238E27FC236}">
                <a16:creationId xmlns:a16="http://schemas.microsoft.com/office/drawing/2014/main" id="{FFFF37FB-785C-4D70-99ED-DA5C9A3FFB22}"/>
              </a:ext>
            </a:extLst>
          </p:cNvPr>
          <p:cNvSpPr>
            <a:spLocks noGrp="1"/>
          </p:cNvSpPr>
          <p:nvPr>
            <p:ph sz="quarter" idx="35"/>
          </p:nvPr>
        </p:nvSpPr>
        <p:spPr>
          <a:xfrm>
            <a:off x="76200" y="58465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1" name="Inhaltsplatzhalter 14">
            <a:extLst>
              <a:ext uri="{FF2B5EF4-FFF2-40B4-BE49-F238E27FC236}">
                <a16:creationId xmlns:a16="http://schemas.microsoft.com/office/drawing/2014/main" id="{88746922-69E5-43CA-B0A7-BBFFBFF1A5B9}"/>
              </a:ext>
            </a:extLst>
          </p:cNvPr>
          <p:cNvSpPr>
            <a:spLocks noGrp="1"/>
          </p:cNvSpPr>
          <p:nvPr>
            <p:ph sz="quarter" idx="36"/>
          </p:nvPr>
        </p:nvSpPr>
        <p:spPr>
          <a:xfrm>
            <a:off x="1181600" y="5846548"/>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2" name="Inhaltsplatzhalter 7">
            <a:extLst>
              <a:ext uri="{FF2B5EF4-FFF2-40B4-BE49-F238E27FC236}">
                <a16:creationId xmlns:a16="http://schemas.microsoft.com/office/drawing/2014/main" id="{26CAFEE5-6452-4F34-8F8E-5EB47E3C3FE8}"/>
              </a:ext>
            </a:extLst>
          </p:cNvPr>
          <p:cNvSpPr>
            <a:spLocks noGrp="1"/>
          </p:cNvSpPr>
          <p:nvPr>
            <p:ph sz="quarter" idx="37"/>
          </p:nvPr>
        </p:nvSpPr>
        <p:spPr>
          <a:xfrm>
            <a:off x="3517900" y="58465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3" name="Inhaltsplatzhalter 14">
            <a:extLst>
              <a:ext uri="{FF2B5EF4-FFF2-40B4-BE49-F238E27FC236}">
                <a16:creationId xmlns:a16="http://schemas.microsoft.com/office/drawing/2014/main" id="{4613529C-6D2A-4A78-9956-CE613E38C1A2}"/>
              </a:ext>
            </a:extLst>
          </p:cNvPr>
          <p:cNvSpPr>
            <a:spLocks noGrp="1"/>
          </p:cNvSpPr>
          <p:nvPr>
            <p:ph sz="quarter" idx="38"/>
          </p:nvPr>
        </p:nvSpPr>
        <p:spPr>
          <a:xfrm>
            <a:off x="4623300" y="5846048"/>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4" name="Inhaltsplatzhalter 7">
            <a:extLst>
              <a:ext uri="{FF2B5EF4-FFF2-40B4-BE49-F238E27FC236}">
                <a16:creationId xmlns:a16="http://schemas.microsoft.com/office/drawing/2014/main" id="{34FCC5BD-7443-4015-BFE2-5F236AF02482}"/>
              </a:ext>
            </a:extLst>
          </p:cNvPr>
          <p:cNvSpPr>
            <a:spLocks noGrp="1"/>
          </p:cNvSpPr>
          <p:nvPr>
            <p:ph sz="quarter" idx="39"/>
          </p:nvPr>
        </p:nvSpPr>
        <p:spPr>
          <a:xfrm>
            <a:off x="88900" y="72806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5" name="Inhaltsplatzhalter 14">
            <a:extLst>
              <a:ext uri="{FF2B5EF4-FFF2-40B4-BE49-F238E27FC236}">
                <a16:creationId xmlns:a16="http://schemas.microsoft.com/office/drawing/2014/main" id="{B3B9EEE8-4EF4-4E4D-8158-035F228E0035}"/>
              </a:ext>
            </a:extLst>
          </p:cNvPr>
          <p:cNvSpPr>
            <a:spLocks noGrp="1"/>
          </p:cNvSpPr>
          <p:nvPr>
            <p:ph sz="quarter" idx="40"/>
          </p:nvPr>
        </p:nvSpPr>
        <p:spPr>
          <a:xfrm>
            <a:off x="1194300" y="7280648"/>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6" name="Inhaltsplatzhalter 7">
            <a:extLst>
              <a:ext uri="{FF2B5EF4-FFF2-40B4-BE49-F238E27FC236}">
                <a16:creationId xmlns:a16="http://schemas.microsoft.com/office/drawing/2014/main" id="{7DF5EFA5-789D-4159-B67C-B50CCA334B49}"/>
              </a:ext>
            </a:extLst>
          </p:cNvPr>
          <p:cNvSpPr>
            <a:spLocks noGrp="1"/>
          </p:cNvSpPr>
          <p:nvPr>
            <p:ph sz="quarter" idx="41"/>
          </p:nvPr>
        </p:nvSpPr>
        <p:spPr>
          <a:xfrm>
            <a:off x="3517900" y="728064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37" name="Inhaltsplatzhalter 14">
            <a:extLst>
              <a:ext uri="{FF2B5EF4-FFF2-40B4-BE49-F238E27FC236}">
                <a16:creationId xmlns:a16="http://schemas.microsoft.com/office/drawing/2014/main" id="{467CDF49-8981-43E1-96A2-39830143DE95}"/>
              </a:ext>
            </a:extLst>
          </p:cNvPr>
          <p:cNvSpPr>
            <a:spLocks noGrp="1"/>
          </p:cNvSpPr>
          <p:nvPr>
            <p:ph sz="quarter" idx="42"/>
          </p:nvPr>
        </p:nvSpPr>
        <p:spPr>
          <a:xfrm>
            <a:off x="4623300" y="7280648"/>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38" name="Rechteck 37">
            <a:extLst>
              <a:ext uri="{FF2B5EF4-FFF2-40B4-BE49-F238E27FC236}">
                <a16:creationId xmlns:a16="http://schemas.microsoft.com/office/drawing/2014/main" id="{B4477DA5-88D1-4C62-A006-BABBE56FE8DC}"/>
              </a:ext>
            </a:extLst>
          </p:cNvPr>
          <p:cNvSpPr/>
          <p:nvPr userDrawn="1"/>
        </p:nvSpPr>
        <p:spPr>
          <a:xfrm>
            <a:off x="36013" y="250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Rechteck 38">
            <a:extLst>
              <a:ext uri="{FF2B5EF4-FFF2-40B4-BE49-F238E27FC236}">
                <a16:creationId xmlns:a16="http://schemas.microsoft.com/office/drawing/2014/main" id="{0317E1D4-1414-4D1F-97E7-B9C98CD17DD2}"/>
              </a:ext>
            </a:extLst>
          </p:cNvPr>
          <p:cNvSpPr/>
          <p:nvPr userDrawn="1"/>
        </p:nvSpPr>
        <p:spPr>
          <a:xfrm>
            <a:off x="33344" y="14717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84DF2BF7-70A8-462F-A477-C309FA8E5904}"/>
              </a:ext>
            </a:extLst>
          </p:cNvPr>
          <p:cNvSpPr/>
          <p:nvPr userDrawn="1"/>
        </p:nvSpPr>
        <p:spPr>
          <a:xfrm>
            <a:off x="33344" y="29042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Rechteck 40">
            <a:extLst>
              <a:ext uri="{FF2B5EF4-FFF2-40B4-BE49-F238E27FC236}">
                <a16:creationId xmlns:a16="http://schemas.microsoft.com/office/drawing/2014/main" id="{C624C3EB-E26C-4551-A4D8-66D5103BE047}"/>
              </a:ext>
            </a:extLst>
          </p:cNvPr>
          <p:cNvSpPr/>
          <p:nvPr userDrawn="1"/>
        </p:nvSpPr>
        <p:spPr>
          <a:xfrm>
            <a:off x="38100" y="43517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1A27BC-3CE4-45E7-82F7-6E74AE496E93}"/>
              </a:ext>
            </a:extLst>
          </p:cNvPr>
          <p:cNvSpPr/>
          <p:nvPr userDrawn="1"/>
        </p:nvSpPr>
        <p:spPr>
          <a:xfrm>
            <a:off x="43644" y="5783548"/>
            <a:ext cx="3384000" cy="122545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07B7FC8B-4F70-4986-8C16-947B3440D9E7}"/>
              </a:ext>
            </a:extLst>
          </p:cNvPr>
          <p:cNvSpPr/>
          <p:nvPr userDrawn="1"/>
        </p:nvSpPr>
        <p:spPr>
          <a:xfrm>
            <a:off x="43644" y="72182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BDD212F-CCBD-4D94-A818-57E0F3F87C99}"/>
              </a:ext>
            </a:extLst>
          </p:cNvPr>
          <p:cNvSpPr/>
          <p:nvPr userDrawn="1"/>
        </p:nvSpPr>
        <p:spPr>
          <a:xfrm>
            <a:off x="3474000" y="250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Rechteck 44">
            <a:extLst>
              <a:ext uri="{FF2B5EF4-FFF2-40B4-BE49-F238E27FC236}">
                <a16:creationId xmlns:a16="http://schemas.microsoft.com/office/drawing/2014/main" id="{160B05EB-B3BC-4AC1-A11C-E13379C8DF48}"/>
              </a:ext>
            </a:extLst>
          </p:cNvPr>
          <p:cNvSpPr/>
          <p:nvPr userDrawn="1"/>
        </p:nvSpPr>
        <p:spPr>
          <a:xfrm>
            <a:off x="3471331" y="14717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Rechteck 45">
            <a:extLst>
              <a:ext uri="{FF2B5EF4-FFF2-40B4-BE49-F238E27FC236}">
                <a16:creationId xmlns:a16="http://schemas.microsoft.com/office/drawing/2014/main" id="{32F19F93-D581-4BA7-B5CE-2119BD2D0A5A}"/>
              </a:ext>
            </a:extLst>
          </p:cNvPr>
          <p:cNvSpPr/>
          <p:nvPr userDrawn="1"/>
        </p:nvSpPr>
        <p:spPr>
          <a:xfrm>
            <a:off x="3471331" y="29042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7" name="Rechteck 46">
            <a:extLst>
              <a:ext uri="{FF2B5EF4-FFF2-40B4-BE49-F238E27FC236}">
                <a16:creationId xmlns:a16="http://schemas.microsoft.com/office/drawing/2014/main" id="{9491357B-12E5-4827-8B3B-77A7C546BEEE}"/>
              </a:ext>
            </a:extLst>
          </p:cNvPr>
          <p:cNvSpPr/>
          <p:nvPr userDrawn="1"/>
        </p:nvSpPr>
        <p:spPr>
          <a:xfrm>
            <a:off x="3476087" y="43517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8" name="Rechteck 47">
            <a:extLst>
              <a:ext uri="{FF2B5EF4-FFF2-40B4-BE49-F238E27FC236}">
                <a16:creationId xmlns:a16="http://schemas.microsoft.com/office/drawing/2014/main" id="{3DBE22DA-A85F-4782-8860-C9FF88968904}"/>
              </a:ext>
            </a:extLst>
          </p:cNvPr>
          <p:cNvSpPr/>
          <p:nvPr userDrawn="1"/>
        </p:nvSpPr>
        <p:spPr>
          <a:xfrm>
            <a:off x="3481631" y="5783548"/>
            <a:ext cx="3384000" cy="122545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Rechteck 48">
            <a:extLst>
              <a:ext uri="{FF2B5EF4-FFF2-40B4-BE49-F238E27FC236}">
                <a16:creationId xmlns:a16="http://schemas.microsoft.com/office/drawing/2014/main" id="{06718694-EFB0-4295-8C15-2B33452E5094}"/>
              </a:ext>
            </a:extLst>
          </p:cNvPr>
          <p:cNvSpPr/>
          <p:nvPr userDrawn="1"/>
        </p:nvSpPr>
        <p:spPr>
          <a:xfrm>
            <a:off x="3481631" y="721824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Inhaltsplatzhalter 7">
            <a:extLst>
              <a:ext uri="{FF2B5EF4-FFF2-40B4-BE49-F238E27FC236}">
                <a16:creationId xmlns:a16="http://schemas.microsoft.com/office/drawing/2014/main" id="{3B57DBA4-C77B-42AC-85EF-DA2B1C2E02D5}"/>
              </a:ext>
            </a:extLst>
          </p:cNvPr>
          <p:cNvSpPr>
            <a:spLocks noGrp="1"/>
          </p:cNvSpPr>
          <p:nvPr>
            <p:ph sz="quarter" idx="43"/>
          </p:nvPr>
        </p:nvSpPr>
        <p:spPr>
          <a:xfrm>
            <a:off x="90256" y="871389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51" name="Inhaltsplatzhalter 14">
            <a:extLst>
              <a:ext uri="{FF2B5EF4-FFF2-40B4-BE49-F238E27FC236}">
                <a16:creationId xmlns:a16="http://schemas.microsoft.com/office/drawing/2014/main" id="{84D92AB2-9C49-4676-BA86-9A577BD6E669}"/>
              </a:ext>
            </a:extLst>
          </p:cNvPr>
          <p:cNvSpPr>
            <a:spLocks noGrp="1"/>
          </p:cNvSpPr>
          <p:nvPr>
            <p:ph sz="quarter" idx="44"/>
          </p:nvPr>
        </p:nvSpPr>
        <p:spPr>
          <a:xfrm>
            <a:off x="1195656" y="8713898"/>
            <a:ext cx="2160587" cy="1080000"/>
          </a:xfrm>
        </p:spPr>
        <p:txBody>
          <a:bodyPr anchor="ctr">
            <a:noAutofit/>
          </a:bodyPr>
          <a:lstStyle>
            <a:lvl1pPr marL="0" indent="0" algn="l">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52" name="Inhaltsplatzhalter 7">
            <a:extLst>
              <a:ext uri="{FF2B5EF4-FFF2-40B4-BE49-F238E27FC236}">
                <a16:creationId xmlns:a16="http://schemas.microsoft.com/office/drawing/2014/main" id="{8353A35A-68F8-427C-91BF-E6E33E2A68CD}"/>
              </a:ext>
            </a:extLst>
          </p:cNvPr>
          <p:cNvSpPr>
            <a:spLocks noGrp="1"/>
          </p:cNvSpPr>
          <p:nvPr>
            <p:ph sz="quarter" idx="45"/>
          </p:nvPr>
        </p:nvSpPr>
        <p:spPr>
          <a:xfrm>
            <a:off x="3519256" y="8713898"/>
            <a:ext cx="1080000" cy="1080000"/>
          </a:xfrm>
        </p:spPr>
        <p:txBody>
          <a:bodyPr anchor="ctr">
            <a:no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53" name="Inhaltsplatzhalter 14">
            <a:extLst>
              <a:ext uri="{FF2B5EF4-FFF2-40B4-BE49-F238E27FC236}">
                <a16:creationId xmlns:a16="http://schemas.microsoft.com/office/drawing/2014/main" id="{6EB7C7E8-C375-44E2-BD02-D31838E999D3}"/>
              </a:ext>
            </a:extLst>
          </p:cNvPr>
          <p:cNvSpPr>
            <a:spLocks noGrp="1"/>
          </p:cNvSpPr>
          <p:nvPr>
            <p:ph sz="quarter" idx="46"/>
          </p:nvPr>
        </p:nvSpPr>
        <p:spPr>
          <a:xfrm>
            <a:off x="4624656" y="8713898"/>
            <a:ext cx="2160587" cy="1080000"/>
          </a:xfrm>
        </p:spPr>
        <p:txBody>
          <a:bodyPr anchor="ctr">
            <a:noAutofit/>
          </a:bodyPr>
          <a:lstStyle>
            <a:lvl1pPr marL="0" indent="0">
              <a:buNone/>
              <a:defRPr sz="2000"/>
            </a:lvl1pPr>
            <a:lvl2pPr marL="342900" indent="0">
              <a:buNone/>
              <a:defRPr sz="1400"/>
            </a:lvl2pPr>
            <a:lvl3pPr marL="685800" indent="0">
              <a:buNone/>
              <a:defRPr sz="1400"/>
            </a:lvl3pPr>
            <a:lvl4pPr marL="1028700" indent="0">
              <a:buNone/>
              <a:defRPr sz="1400"/>
            </a:lvl4pPr>
            <a:lvl5pPr marL="1371600" indent="0">
              <a:buNone/>
              <a:defRPr sz="1400"/>
            </a:lvl5pPr>
          </a:lstStyle>
          <a:p>
            <a:pPr lvl="0"/>
            <a:r>
              <a:rPr lang="de-DE" dirty="0"/>
              <a:t>Mastertextformat bearbeiten</a:t>
            </a:r>
          </a:p>
        </p:txBody>
      </p:sp>
      <p:sp>
        <p:nvSpPr>
          <p:cNvPr id="54" name="Rechteck 53">
            <a:extLst>
              <a:ext uri="{FF2B5EF4-FFF2-40B4-BE49-F238E27FC236}">
                <a16:creationId xmlns:a16="http://schemas.microsoft.com/office/drawing/2014/main" id="{032E9128-EE7B-4348-9514-2063BD5B2F47}"/>
              </a:ext>
            </a:extLst>
          </p:cNvPr>
          <p:cNvSpPr/>
          <p:nvPr userDrawn="1"/>
        </p:nvSpPr>
        <p:spPr>
          <a:xfrm>
            <a:off x="45000" y="865149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Rechteck 54">
            <a:extLst>
              <a:ext uri="{FF2B5EF4-FFF2-40B4-BE49-F238E27FC236}">
                <a16:creationId xmlns:a16="http://schemas.microsoft.com/office/drawing/2014/main" id="{B9837118-B98F-4B24-A191-4946C21EAA79}"/>
              </a:ext>
            </a:extLst>
          </p:cNvPr>
          <p:cNvSpPr/>
          <p:nvPr userDrawn="1"/>
        </p:nvSpPr>
        <p:spPr>
          <a:xfrm>
            <a:off x="3482987" y="8651498"/>
            <a:ext cx="3384000" cy="122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1470175883"/>
      </p:ext>
    </p:extLst>
  </p:cSld>
  <p:clrMapOvr>
    <a:masterClrMapping/>
  </p:clrMapOvr>
  <p:extLst mod="1">
    <p:ext uri="{DCECCB84-F9BA-43D5-87BE-67443E8EF086}">
      <p15:sldGuideLst xmlns:p15="http://schemas.microsoft.com/office/powerpoint/2012/main">
        <p15:guide id="2" pos="2160" userDrawn="1">
          <p15:clr>
            <a:srgbClr val="FBAE40"/>
          </p15:clr>
        </p15:guide>
        <p15:guide id="3" pos="2115" userDrawn="1">
          <p15:clr>
            <a:srgbClr val="FBAE40"/>
          </p15:clr>
        </p15:guide>
        <p15:guide id="4" pos="2205" userDrawn="1">
          <p15:clr>
            <a:srgbClr val="FBAE40"/>
          </p15:clr>
        </p15:guide>
        <p15:guide id="5" orient="horz" pos="3120" userDrawn="1">
          <p15:clr>
            <a:srgbClr val="FBAE40"/>
          </p15:clr>
        </p15:guide>
        <p15:guide id="6" orient="horz" pos="561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77AA03E-E3CF-455B-97B1-5A228A1EF55B}"/>
              </a:ext>
            </a:extLst>
          </p:cNvPr>
          <p:cNvSpPr>
            <a:spLocks noGrp="1"/>
          </p:cNvSpPr>
          <p:nvPr>
            <p:ph type="title"/>
          </p:nvPr>
        </p:nvSpPr>
        <p:spPr>
          <a:xfrm>
            <a:off x="111213" y="47100"/>
            <a:ext cx="6588000" cy="1225000"/>
          </a:xfrm>
        </p:spPr>
        <p:txBody>
          <a:bodyPr/>
          <a:lstStyle>
            <a:lvl1pPr marL="1260475" indent="0">
              <a:defRPr/>
            </a:lvl1pPr>
          </a:lstStyle>
          <a:p>
            <a:r>
              <a:rPr lang="de-DE" dirty="0"/>
              <a:t>Mastertitelformat bearbeiten</a:t>
            </a:r>
            <a:endParaRPr lang="en-US" dirty="0"/>
          </a:p>
        </p:txBody>
      </p:sp>
      <p:sp>
        <p:nvSpPr>
          <p:cNvPr id="6" name="Inhaltsplatzhalter 7">
            <a:extLst>
              <a:ext uri="{FF2B5EF4-FFF2-40B4-BE49-F238E27FC236}">
                <a16:creationId xmlns:a16="http://schemas.microsoft.com/office/drawing/2014/main" id="{00EA8019-5586-41D6-A82D-6B2F185FEF4B}"/>
              </a:ext>
            </a:extLst>
          </p:cNvPr>
          <p:cNvSpPr>
            <a:spLocks noGrp="1"/>
          </p:cNvSpPr>
          <p:nvPr>
            <p:ph sz="quarter" idx="13"/>
          </p:nvPr>
        </p:nvSpPr>
        <p:spPr>
          <a:xfrm>
            <a:off x="189000" y="119600"/>
            <a:ext cx="1080000" cy="1079500"/>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
        <p:nvSpPr>
          <p:cNvPr id="8" name="Inhaltsplatzhalter 7">
            <a:extLst>
              <a:ext uri="{FF2B5EF4-FFF2-40B4-BE49-F238E27FC236}">
                <a16:creationId xmlns:a16="http://schemas.microsoft.com/office/drawing/2014/main" id="{4A3BA589-785D-485C-B500-D629C40BDF76}"/>
              </a:ext>
            </a:extLst>
          </p:cNvPr>
          <p:cNvSpPr>
            <a:spLocks noGrp="1"/>
          </p:cNvSpPr>
          <p:nvPr>
            <p:ph sz="quarter" idx="14"/>
          </p:nvPr>
        </p:nvSpPr>
        <p:spPr>
          <a:xfrm>
            <a:off x="265457" y="1556612"/>
            <a:ext cx="1079500" cy="2159000"/>
          </a:xfrm>
        </p:spPr>
        <p:txBody>
          <a:bodyPr>
            <a:noAutofit/>
          </a:bodyPr>
          <a:lstStyle>
            <a:lvl1pPr marL="0" indent="0">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9" name="Inhaltsplatzhalter 7">
            <a:extLst>
              <a:ext uri="{FF2B5EF4-FFF2-40B4-BE49-F238E27FC236}">
                <a16:creationId xmlns:a16="http://schemas.microsoft.com/office/drawing/2014/main" id="{15DAA8E8-C504-4026-BC94-8BCE30760262}"/>
              </a:ext>
            </a:extLst>
          </p:cNvPr>
          <p:cNvSpPr>
            <a:spLocks noGrp="1"/>
          </p:cNvSpPr>
          <p:nvPr>
            <p:ph sz="quarter" idx="15"/>
          </p:nvPr>
        </p:nvSpPr>
        <p:spPr>
          <a:xfrm>
            <a:off x="265457" y="3995012"/>
            <a:ext cx="1079500" cy="2159000"/>
          </a:xfrm>
        </p:spPr>
        <p:txBody>
          <a:bodyPr>
            <a:noAutofit/>
          </a:bodyPr>
          <a:lstStyle>
            <a:lvl1pPr marL="0" indent="0">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0" name="Inhaltsplatzhalter 7">
            <a:extLst>
              <a:ext uri="{FF2B5EF4-FFF2-40B4-BE49-F238E27FC236}">
                <a16:creationId xmlns:a16="http://schemas.microsoft.com/office/drawing/2014/main" id="{07C547E5-570E-4B12-AADB-0CC41A1683EB}"/>
              </a:ext>
            </a:extLst>
          </p:cNvPr>
          <p:cNvSpPr>
            <a:spLocks noGrp="1"/>
          </p:cNvSpPr>
          <p:nvPr>
            <p:ph sz="quarter" idx="16"/>
          </p:nvPr>
        </p:nvSpPr>
        <p:spPr>
          <a:xfrm>
            <a:off x="276570" y="6433412"/>
            <a:ext cx="1079500" cy="2159000"/>
          </a:xfrm>
        </p:spPr>
        <p:txBody>
          <a:bodyPr>
            <a:noAutofit/>
          </a:bodyPr>
          <a:lstStyle>
            <a:lvl1pPr marL="0" indent="0">
              <a:buNone/>
              <a:defRPr sz="1200"/>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de-DE" dirty="0"/>
              <a:t>Mastertextformat bearbeiten</a:t>
            </a:r>
          </a:p>
        </p:txBody>
      </p:sp>
      <p:sp>
        <p:nvSpPr>
          <p:cNvPr id="12" name="Inhaltsplatzhalter 11">
            <a:extLst>
              <a:ext uri="{FF2B5EF4-FFF2-40B4-BE49-F238E27FC236}">
                <a16:creationId xmlns:a16="http://schemas.microsoft.com/office/drawing/2014/main" id="{B01A6B16-5380-4144-B297-861D634D7FB6}"/>
              </a:ext>
            </a:extLst>
          </p:cNvPr>
          <p:cNvSpPr>
            <a:spLocks noGrp="1"/>
          </p:cNvSpPr>
          <p:nvPr>
            <p:ph sz="quarter" idx="17"/>
          </p:nvPr>
        </p:nvSpPr>
        <p:spPr>
          <a:xfrm>
            <a:off x="1533869" y="1556612"/>
            <a:ext cx="5040000" cy="2159000"/>
          </a:xfrm>
        </p:spPr>
        <p:txBody>
          <a:bodyPr>
            <a:noAutofit/>
          </a:bodyPr>
          <a:lstStyle>
            <a:lvl1pPr marL="269875" indent="-269875">
              <a:spcAft>
                <a:spcPts val="300"/>
              </a:spcAft>
              <a:defRPr sz="1200"/>
            </a:lvl1pPr>
            <a:lvl2pPr marL="342900" indent="0">
              <a:buNone/>
              <a:defRPr/>
            </a:lvl2pPr>
          </a:lstStyle>
          <a:p>
            <a:pPr lvl="0"/>
            <a:r>
              <a:rPr lang="de-DE" dirty="0"/>
              <a:t>Mastertextformat bearbeiten</a:t>
            </a:r>
          </a:p>
        </p:txBody>
      </p:sp>
      <p:sp>
        <p:nvSpPr>
          <p:cNvPr id="13" name="Inhaltsplatzhalter 11">
            <a:extLst>
              <a:ext uri="{FF2B5EF4-FFF2-40B4-BE49-F238E27FC236}">
                <a16:creationId xmlns:a16="http://schemas.microsoft.com/office/drawing/2014/main" id="{E3E60E9B-F9FF-4A18-8661-3784A56A8C53}"/>
              </a:ext>
            </a:extLst>
          </p:cNvPr>
          <p:cNvSpPr>
            <a:spLocks noGrp="1"/>
          </p:cNvSpPr>
          <p:nvPr>
            <p:ph sz="quarter" idx="18"/>
          </p:nvPr>
        </p:nvSpPr>
        <p:spPr>
          <a:xfrm>
            <a:off x="1533869" y="3994512"/>
            <a:ext cx="5040000" cy="2159000"/>
          </a:xfrm>
        </p:spPr>
        <p:txBody>
          <a:bodyPr>
            <a:noAutofit/>
          </a:bodyPr>
          <a:lstStyle>
            <a:lvl1pPr marL="285750" indent="-285750">
              <a:spcAft>
                <a:spcPts val="300"/>
              </a:spcAft>
              <a:defRPr lang="de-DE" sz="1200" kern="1200" dirty="0">
                <a:solidFill>
                  <a:schemeClr val="tx1"/>
                </a:solidFill>
                <a:latin typeface="+mn-lt"/>
                <a:ea typeface="+mn-ea"/>
                <a:cs typeface="+mn-cs"/>
              </a:defRPr>
            </a:lvl1pPr>
            <a:lvl2pPr marL="342900" indent="0">
              <a:buNone/>
              <a:defRPr/>
            </a:lvl2pPr>
          </a:lstStyle>
          <a:p>
            <a:pPr marL="269875" lvl="0" indent="-269875" algn="l" defTabSz="685800" rtl="0" eaLnBrk="1" latinLnBrk="0" hangingPunct="1">
              <a:lnSpc>
                <a:spcPct val="100000"/>
              </a:lnSpc>
              <a:spcBef>
                <a:spcPts val="0"/>
              </a:spcBef>
              <a:spcAft>
                <a:spcPts val="600"/>
              </a:spcAft>
              <a:buFont typeface="Arial" panose="020B0604020202020204" pitchFamily="34" charset="0"/>
              <a:buChar char="•"/>
            </a:pPr>
            <a:r>
              <a:rPr lang="de-DE" dirty="0"/>
              <a:t>Mastertextformat bearbeiten</a:t>
            </a:r>
          </a:p>
        </p:txBody>
      </p:sp>
      <p:sp>
        <p:nvSpPr>
          <p:cNvPr id="14" name="Inhaltsplatzhalter 11">
            <a:extLst>
              <a:ext uri="{FF2B5EF4-FFF2-40B4-BE49-F238E27FC236}">
                <a16:creationId xmlns:a16="http://schemas.microsoft.com/office/drawing/2014/main" id="{F83199E9-8C07-4957-9B11-C4EC66E02D1D}"/>
              </a:ext>
            </a:extLst>
          </p:cNvPr>
          <p:cNvSpPr>
            <a:spLocks noGrp="1"/>
          </p:cNvSpPr>
          <p:nvPr>
            <p:ph sz="quarter" idx="19"/>
          </p:nvPr>
        </p:nvSpPr>
        <p:spPr>
          <a:xfrm>
            <a:off x="1544982" y="6432412"/>
            <a:ext cx="5040000" cy="2159000"/>
          </a:xfrm>
        </p:spPr>
        <p:txBody>
          <a:bodyPr>
            <a:noAutofit/>
          </a:bodyPr>
          <a:lstStyle>
            <a:lvl1pPr marL="285750" indent="-285750">
              <a:spcAft>
                <a:spcPts val="300"/>
              </a:spcAft>
              <a:defRPr lang="de-DE" sz="1200" kern="1200" dirty="0">
                <a:solidFill>
                  <a:schemeClr val="tx1"/>
                </a:solidFill>
                <a:latin typeface="+mn-lt"/>
                <a:ea typeface="+mn-ea"/>
                <a:cs typeface="+mn-cs"/>
              </a:defRPr>
            </a:lvl1pPr>
            <a:lvl2pPr marL="342900" indent="0">
              <a:buNone/>
              <a:defRPr/>
            </a:lvl2pPr>
          </a:lstStyle>
          <a:p>
            <a:pPr marL="269875" lvl="0" indent="-269875" algn="l" defTabSz="685800" rtl="0" eaLnBrk="1" latinLnBrk="0" hangingPunct="1">
              <a:lnSpc>
                <a:spcPct val="100000"/>
              </a:lnSpc>
              <a:spcBef>
                <a:spcPts val="0"/>
              </a:spcBef>
              <a:spcAft>
                <a:spcPts val="600"/>
              </a:spcAft>
              <a:buFont typeface="Arial" panose="020B0604020202020204" pitchFamily="34" charset="0"/>
              <a:buChar char="•"/>
            </a:pPr>
            <a:r>
              <a:rPr lang="de-DE" dirty="0"/>
              <a:t>Mastertextformat bearbeiten</a:t>
            </a:r>
          </a:p>
        </p:txBody>
      </p:sp>
      <p:sp>
        <p:nvSpPr>
          <p:cNvPr id="7" name="Rechteck 6">
            <a:extLst>
              <a:ext uri="{FF2B5EF4-FFF2-40B4-BE49-F238E27FC236}">
                <a16:creationId xmlns:a16="http://schemas.microsoft.com/office/drawing/2014/main" id="{99FCCE5A-763D-4781-B3B3-2C57416E5D01}"/>
              </a:ext>
            </a:extLst>
          </p:cNvPr>
          <p:cNvSpPr/>
          <p:nvPr userDrawn="1"/>
        </p:nvSpPr>
        <p:spPr>
          <a:xfrm>
            <a:off x="171000" y="1505312"/>
            <a:ext cx="6516000" cy="230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Rechteck 14">
            <a:extLst>
              <a:ext uri="{FF2B5EF4-FFF2-40B4-BE49-F238E27FC236}">
                <a16:creationId xmlns:a16="http://schemas.microsoft.com/office/drawing/2014/main" id="{D8C4250C-11C3-4EBF-9B97-F3FF45963C8D}"/>
              </a:ext>
            </a:extLst>
          </p:cNvPr>
          <p:cNvSpPr/>
          <p:nvPr userDrawn="1"/>
        </p:nvSpPr>
        <p:spPr>
          <a:xfrm>
            <a:off x="174656" y="3922012"/>
            <a:ext cx="6516000" cy="230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extLst>
              <a:ext uri="{FF2B5EF4-FFF2-40B4-BE49-F238E27FC236}">
                <a16:creationId xmlns:a16="http://schemas.microsoft.com/office/drawing/2014/main" id="{F509A3A1-018F-4300-8CA6-AC6DC845618A}"/>
              </a:ext>
            </a:extLst>
          </p:cNvPr>
          <p:cNvSpPr/>
          <p:nvPr userDrawn="1"/>
        </p:nvSpPr>
        <p:spPr>
          <a:xfrm>
            <a:off x="171000" y="6359912"/>
            <a:ext cx="6516000" cy="230400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612364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a:xfrm>
            <a:off x="123568" y="86301"/>
            <a:ext cx="6588000" cy="1188000"/>
          </a:xfrm>
        </p:spPr>
        <p:txBody>
          <a:bodyPr>
            <a:normAutofit/>
          </a:bodyPr>
          <a:lstStyle>
            <a:lvl1pPr marL="1260475" indent="0">
              <a:defRPr sz="1800"/>
            </a:lvl1pPr>
          </a:lstStyle>
          <a:p>
            <a:r>
              <a:rPr lang="de-DE" dirty="0"/>
              <a:t>Mastertitelformat bearbeiten</a:t>
            </a:r>
            <a:endParaRPr lang="en-US" dirty="0"/>
          </a:p>
        </p:txBody>
      </p:sp>
      <p:sp>
        <p:nvSpPr>
          <p:cNvPr id="3" name="Content Placeholder 2"/>
          <p:cNvSpPr>
            <a:spLocks noGrp="1"/>
          </p:cNvSpPr>
          <p:nvPr>
            <p:ph idx="1"/>
          </p:nvPr>
        </p:nvSpPr>
        <p:spPr>
          <a:xfrm>
            <a:off x="558801" y="1367014"/>
            <a:ext cx="5756826" cy="7920000"/>
          </a:xfrm>
        </p:spPr>
        <p:txBody>
          <a:bodyPr/>
          <a:lstStyle>
            <a:lvl1pPr marL="0" indent="0">
              <a:buNone/>
              <a:defRPr sz="1400"/>
            </a:lvl1pPr>
            <a:lvl2pPr marL="342900" indent="0">
              <a:buNone/>
              <a:defRPr/>
            </a:lvl2pPr>
          </a:lstStyle>
          <a:p>
            <a:pPr lvl="0"/>
            <a:r>
              <a:rPr lang="de-DE" dirty="0"/>
              <a:t>Mastertextformat bearbeiten</a:t>
            </a:r>
          </a:p>
        </p:txBody>
      </p:sp>
      <p:sp>
        <p:nvSpPr>
          <p:cNvPr id="8" name="Inhaltsplatzhalter 7">
            <a:extLst>
              <a:ext uri="{FF2B5EF4-FFF2-40B4-BE49-F238E27FC236}">
                <a16:creationId xmlns:a16="http://schemas.microsoft.com/office/drawing/2014/main" id="{DCFDFE99-D69F-4934-AD27-A4CE2E340B81}"/>
              </a:ext>
            </a:extLst>
          </p:cNvPr>
          <p:cNvSpPr>
            <a:spLocks noGrp="1"/>
          </p:cNvSpPr>
          <p:nvPr>
            <p:ph sz="quarter" idx="13"/>
          </p:nvPr>
        </p:nvSpPr>
        <p:spPr>
          <a:xfrm>
            <a:off x="189000" y="152400"/>
            <a:ext cx="1080000" cy="1079500"/>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Tree>
    <p:extLst>
      <p:ext uri="{BB962C8B-B14F-4D97-AF65-F5344CB8AC3E}">
        <p14:creationId xmlns:p14="http://schemas.microsoft.com/office/powerpoint/2010/main" val="388299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p:spTree>
      <p:nvGrpSpPr>
        <p:cNvPr id="1" name=""/>
        <p:cNvGrpSpPr/>
        <p:nvPr/>
      </p:nvGrpSpPr>
      <p:grpSpPr>
        <a:xfrm>
          <a:off x="0" y="0"/>
          <a:ext cx="0" cy="0"/>
          <a:chOff x="0" y="0"/>
          <a:chExt cx="0" cy="0"/>
        </a:xfrm>
      </p:grpSpPr>
      <p:sp>
        <p:nvSpPr>
          <p:cNvPr id="2" name="Title 1"/>
          <p:cNvSpPr>
            <a:spLocks noGrp="1"/>
          </p:cNvSpPr>
          <p:nvPr>
            <p:ph type="title"/>
          </p:nvPr>
        </p:nvSpPr>
        <p:spPr>
          <a:xfrm>
            <a:off x="123568" y="61873"/>
            <a:ext cx="6588000" cy="1224000"/>
          </a:xfrm>
        </p:spPr>
        <p:txBody>
          <a:bodyPr>
            <a:normAutofit/>
          </a:bodyPr>
          <a:lstStyle>
            <a:lvl1pPr marL="2335213" indent="0">
              <a:defRPr sz="1800"/>
            </a:lvl1pPr>
          </a:lstStyle>
          <a:p>
            <a:r>
              <a:rPr lang="de-DE" dirty="0"/>
              <a:t>Mastertitelformat bearbeiten</a:t>
            </a:r>
            <a:endParaRPr lang="en-US" dirty="0"/>
          </a:p>
        </p:txBody>
      </p:sp>
      <p:sp>
        <p:nvSpPr>
          <p:cNvPr id="3" name="Content Placeholder 2"/>
          <p:cNvSpPr>
            <a:spLocks noGrp="1"/>
          </p:cNvSpPr>
          <p:nvPr>
            <p:ph idx="1"/>
          </p:nvPr>
        </p:nvSpPr>
        <p:spPr>
          <a:xfrm>
            <a:off x="558801" y="1367014"/>
            <a:ext cx="5756826" cy="7920000"/>
          </a:xfrm>
        </p:spPr>
        <p:txBody>
          <a:bodyPr/>
          <a:lstStyle>
            <a:lvl1pPr marL="0" indent="0">
              <a:buNone/>
              <a:defRPr sz="1400"/>
            </a:lvl1pPr>
            <a:lvl2pPr marL="342900" indent="0">
              <a:buNone/>
              <a:defRPr/>
            </a:lvl2pPr>
          </a:lstStyle>
          <a:p>
            <a:pPr lvl="0"/>
            <a:r>
              <a:rPr lang="de-DE" dirty="0"/>
              <a:t>Mastertextformat bearbeiten</a:t>
            </a:r>
          </a:p>
        </p:txBody>
      </p:sp>
      <p:sp>
        <p:nvSpPr>
          <p:cNvPr id="8" name="Inhaltsplatzhalter 7">
            <a:extLst>
              <a:ext uri="{FF2B5EF4-FFF2-40B4-BE49-F238E27FC236}">
                <a16:creationId xmlns:a16="http://schemas.microsoft.com/office/drawing/2014/main" id="{DCFDFE99-D69F-4934-AD27-A4CE2E340B81}"/>
              </a:ext>
            </a:extLst>
          </p:cNvPr>
          <p:cNvSpPr>
            <a:spLocks noGrp="1"/>
          </p:cNvSpPr>
          <p:nvPr>
            <p:ph sz="quarter" idx="13"/>
          </p:nvPr>
        </p:nvSpPr>
        <p:spPr>
          <a:xfrm>
            <a:off x="201357" y="142486"/>
            <a:ext cx="1080000" cy="1079500"/>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
        <p:nvSpPr>
          <p:cNvPr id="5" name="Inhaltsplatzhalter 7">
            <a:extLst>
              <a:ext uri="{FF2B5EF4-FFF2-40B4-BE49-F238E27FC236}">
                <a16:creationId xmlns:a16="http://schemas.microsoft.com/office/drawing/2014/main" id="{A4ECFC69-45DA-4012-9514-0567056FAAA4}"/>
              </a:ext>
            </a:extLst>
          </p:cNvPr>
          <p:cNvSpPr>
            <a:spLocks noGrp="1"/>
          </p:cNvSpPr>
          <p:nvPr>
            <p:ph sz="quarter" idx="14"/>
          </p:nvPr>
        </p:nvSpPr>
        <p:spPr>
          <a:xfrm>
            <a:off x="1306071" y="142486"/>
            <a:ext cx="1080000" cy="1079500"/>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endParaRPr lang="de-DE" dirty="0"/>
          </a:p>
        </p:txBody>
      </p:sp>
    </p:spTree>
    <p:extLst>
      <p:ext uri="{BB962C8B-B14F-4D97-AF65-F5344CB8AC3E}">
        <p14:creationId xmlns:p14="http://schemas.microsoft.com/office/powerpoint/2010/main" val="329525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801" y="1367014"/>
            <a:ext cx="5756826" cy="7920000"/>
          </a:xfrm>
        </p:spPr>
        <p:txBody>
          <a:bodyPr/>
          <a:lstStyle>
            <a:lvl1pPr marL="0" indent="0">
              <a:buNone/>
              <a:defRPr sz="1400"/>
            </a:lvl1pPr>
            <a:lvl2pPr marL="342900" indent="0">
              <a:buNone/>
              <a:defRPr/>
            </a:lvl2pPr>
          </a:lstStyle>
          <a:p>
            <a:pPr lvl="0"/>
            <a:r>
              <a:rPr lang="de-DE" dirty="0"/>
              <a:t>Mastertextformat bearbeiten</a:t>
            </a:r>
          </a:p>
        </p:txBody>
      </p:sp>
    </p:spTree>
    <p:extLst>
      <p:ext uri="{BB962C8B-B14F-4D97-AF65-F5344CB8AC3E}">
        <p14:creationId xmlns:p14="http://schemas.microsoft.com/office/powerpoint/2010/main" val="99210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3568" y="115329"/>
            <a:ext cx="6588000" cy="1152000"/>
          </a:xfrm>
          <a:prstGeom prst="rect">
            <a:avLst/>
          </a:prstGeom>
          <a:noFill/>
          <a:ln w="38100">
            <a:solidFill>
              <a:schemeClr val="accent1"/>
            </a:solidFill>
          </a:ln>
        </p:spPr>
        <p:txBody>
          <a:bodyPr vert="horz" lIns="91440" tIns="45720" rIns="91440" bIns="45720" rtlCol="0" anchor="ctr">
            <a:normAutofit/>
          </a:bodyPr>
          <a:lstStyle/>
          <a:p>
            <a:r>
              <a:rPr lang="de-DE" dirty="0"/>
              <a:t>Mastertitelformat bearbeiten</a:t>
            </a:r>
            <a:endParaRPr lang="en-US" dirty="0"/>
          </a:p>
        </p:txBody>
      </p:sp>
      <p:sp>
        <p:nvSpPr>
          <p:cNvPr id="3" name="Text Placeholder 2"/>
          <p:cNvSpPr>
            <a:spLocks noGrp="1"/>
          </p:cNvSpPr>
          <p:nvPr>
            <p:ph type="body" idx="1"/>
          </p:nvPr>
        </p:nvSpPr>
        <p:spPr>
          <a:xfrm>
            <a:off x="555627" y="1367014"/>
            <a:ext cx="5760000" cy="7920000"/>
          </a:xfrm>
          <a:prstGeom prst="rect">
            <a:avLst/>
          </a:prstGeom>
        </p:spPr>
        <p:txBody>
          <a:bodyPr vert="horz" lIns="91440" tIns="45720" rIns="91440" bIns="45720" rtlCol="0">
            <a:normAutofit/>
          </a:bodyPr>
          <a:lstStyle/>
          <a:p>
            <a:pPr lvl="0"/>
            <a:r>
              <a:rPr lang="de-DE" dirty="0"/>
              <a:t>Mastertextformat bearbeiten</a:t>
            </a:r>
          </a:p>
        </p:txBody>
      </p:sp>
    </p:spTree>
    <p:extLst>
      <p:ext uri="{BB962C8B-B14F-4D97-AF65-F5344CB8AC3E}">
        <p14:creationId xmlns:p14="http://schemas.microsoft.com/office/powerpoint/2010/main" val="7667403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73" r:id="rId4"/>
    <p:sldLayoutId id="2147483667" r:id="rId5"/>
    <p:sldLayoutId id="2147483672" r:id="rId6"/>
    <p:sldLayoutId id="2147483674" r:id="rId7"/>
    <p:sldLayoutId id="2147483675" r:id="rId8"/>
  </p:sldLayoutIdLst>
  <p:txStyles>
    <p:titleStyle>
      <a:lvl1pPr marL="1431925" indent="-4763" algn="l" defTabSz="6858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270000" algn="l" defTabSz="685800" rtl="0" eaLnBrk="1" latinLnBrk="0" hangingPunct="1">
        <a:lnSpc>
          <a:spcPct val="100000"/>
        </a:lnSpc>
        <a:spcBef>
          <a:spcPts val="0"/>
        </a:spcBef>
        <a:spcAft>
          <a:spcPts val="60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daten.didaktikchemie.uni-bayreuth.de/umethoden/1_laborfuehrerschein.ppt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5.xml"/><Relationship Id="rId5" Type="http://schemas.openxmlformats.org/officeDocument/2006/relationships/image" Target="../media/image51.png"/><Relationship Id="rId4" Type="http://schemas.openxmlformats.org/officeDocument/2006/relationships/image" Target="../media/image50.png"/></Relationships>
</file>

<file path=ppt/slides/_rels/slide15.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digitalefolien.de/biologie/didaktik/mik.html" TargetMode="External"/><Relationship Id="rId2" Type="http://schemas.openxmlformats.org/officeDocument/2006/relationships/hyperlink" Target="https://www.fh-muenster.de/fb1/downloads/laboratorien/ac/Laborordnungneu2004.pdf" TargetMode="External"/><Relationship Id="rId1" Type="http://schemas.openxmlformats.org/officeDocument/2006/relationships/slideLayout" Target="../slideLayouts/slideLayout8.xml"/><Relationship Id="rId6" Type="http://schemas.openxmlformats.org/officeDocument/2006/relationships/hyperlink" Target="http://de.wikipedia.org/w/index.php?title=Datei:Digital_Multimeter_Aka.jpg&amp;filetimestamp=20050220194529" TargetMode="External"/><Relationship Id="rId5" Type="http://schemas.openxmlformats.org/officeDocument/2006/relationships/hyperlink" Target="http://de.wikipedia.org/wiki/Multimeter" TargetMode="External"/><Relationship Id="rId4" Type="http://schemas.openxmlformats.org/officeDocument/2006/relationships/hyperlink" Target="http://de.wikipedia.org/wiki/Waschflasch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7.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4.xml"/><Relationship Id="rId6" Type="http://schemas.openxmlformats.org/officeDocument/2006/relationships/image" Target="../media/image35.png"/><Relationship Id="rId5" Type="http://schemas.openxmlformats.org/officeDocument/2006/relationships/image" Target="../media/image34.pn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png"/></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EF57C1-03E3-42B7-BEBF-FBFA72C88598}"/>
              </a:ext>
            </a:extLst>
          </p:cNvPr>
          <p:cNvSpPr>
            <a:spLocks noGrp="1"/>
          </p:cNvSpPr>
          <p:nvPr>
            <p:ph type="ctrTitle"/>
          </p:nvPr>
        </p:nvSpPr>
        <p:spPr/>
        <p:txBody>
          <a:bodyPr/>
          <a:lstStyle/>
          <a:p>
            <a:r>
              <a:rPr lang="de-DE" dirty="0"/>
              <a:t>Lehrer-Handreichung</a:t>
            </a:r>
            <a:br>
              <a:rPr lang="de-DE" dirty="0"/>
            </a:br>
            <a:r>
              <a:rPr lang="de-DE" dirty="0"/>
              <a:t>zum</a:t>
            </a:r>
            <a:br>
              <a:rPr lang="de-DE" dirty="0"/>
            </a:br>
            <a:r>
              <a:rPr lang="de-DE" dirty="0">
                <a:hlinkClick r:id="rId2"/>
              </a:rPr>
              <a:t>Labor-Führerschein</a:t>
            </a:r>
            <a:r>
              <a:rPr lang="de-DE" dirty="0"/>
              <a:t/>
            </a:r>
            <a:br>
              <a:rPr lang="de-DE" dirty="0"/>
            </a:br>
            <a:r>
              <a:rPr lang="de-DE" dirty="0"/>
              <a:t>(Jahrgangsstufe 8)</a:t>
            </a:r>
          </a:p>
        </p:txBody>
      </p:sp>
      <p:sp>
        <p:nvSpPr>
          <p:cNvPr id="3" name="Untertitel 2">
            <a:extLst>
              <a:ext uri="{FF2B5EF4-FFF2-40B4-BE49-F238E27FC236}">
                <a16:creationId xmlns:a16="http://schemas.microsoft.com/office/drawing/2014/main" id="{9FBD1807-615C-4DDE-BE2B-FC7810BD8FCE}"/>
              </a:ext>
            </a:extLst>
          </p:cNvPr>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3392590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236DB6-1A34-41E3-B302-07F7504EF031}"/>
              </a:ext>
            </a:extLst>
          </p:cNvPr>
          <p:cNvSpPr>
            <a:spLocks noGrp="1"/>
          </p:cNvSpPr>
          <p:nvPr>
            <p:ph type="title"/>
          </p:nvPr>
        </p:nvSpPr>
        <p:spPr/>
        <p:txBody>
          <a:bodyPr/>
          <a:lstStyle/>
          <a:p>
            <a:r>
              <a:rPr lang="de-DE" dirty="0"/>
              <a:t>Anleitung zum sicheren Umgang mit dem Brenner</a:t>
            </a:r>
          </a:p>
        </p:txBody>
      </p:sp>
      <p:sp>
        <p:nvSpPr>
          <p:cNvPr id="3" name="Inhaltsplatzhalter 2">
            <a:extLst>
              <a:ext uri="{FF2B5EF4-FFF2-40B4-BE49-F238E27FC236}">
                <a16:creationId xmlns:a16="http://schemas.microsoft.com/office/drawing/2014/main" id="{3F6300D2-3BEF-4B13-BD07-6ED930777FE9}"/>
              </a:ext>
            </a:extLst>
          </p:cNvPr>
          <p:cNvSpPr>
            <a:spLocks noGrp="1"/>
          </p:cNvSpPr>
          <p:nvPr>
            <p:ph idx="1"/>
          </p:nvPr>
        </p:nvSpPr>
        <p:spPr/>
        <p:txBody>
          <a:bodyPr/>
          <a:lstStyle/>
          <a:p>
            <a:r>
              <a:rPr lang="de-DE" dirty="0"/>
              <a:t>Wichtig bei der Benutzung des Brenners ist, dass lange Haare zurückgebunden werden</a:t>
            </a:r>
          </a:p>
          <a:p>
            <a:r>
              <a:rPr lang="de-DE" dirty="0"/>
              <a:t>Eine Schutzbrille muss aufgesetzt werden</a:t>
            </a:r>
          </a:p>
          <a:p>
            <a:r>
              <a:rPr lang="de-DE" dirty="0"/>
              <a:t>Der Labor-Mantel muss getragen werden</a:t>
            </a:r>
          </a:p>
          <a:p>
            <a:r>
              <a:rPr lang="de-DE" dirty="0"/>
              <a:t>Brenner nicht in der Nähe offener Fenster oder im Luftzug entzünden</a:t>
            </a:r>
          </a:p>
          <a:p>
            <a:r>
              <a:rPr lang="de-DE" dirty="0"/>
              <a:t>Brenner nicht unbeaufsichtigt stehen lassen</a:t>
            </a:r>
          </a:p>
          <a:p>
            <a:r>
              <a:rPr lang="de-DE" dirty="0"/>
              <a:t>Brenner nicht in der Nähe brennbarer Materialien entzünden</a:t>
            </a:r>
          </a:p>
          <a:p>
            <a:r>
              <a:rPr lang="de-DE" dirty="0"/>
              <a:t>Vor dem Entzünden des Brenners prüfen, ob die Gas-Zufuhr geschlossen ist</a:t>
            </a:r>
          </a:p>
          <a:p>
            <a:r>
              <a:rPr lang="de-DE" dirty="0"/>
              <a:t>Gas-Schlauch am Gas-Anschluss anschließen</a:t>
            </a:r>
          </a:p>
          <a:p>
            <a:r>
              <a:rPr lang="de-DE" dirty="0"/>
              <a:t>Die Luft-Zufuhr muss geschlossen sein</a:t>
            </a:r>
          </a:p>
          <a:p>
            <a:r>
              <a:rPr lang="de-DE" dirty="0"/>
              <a:t>Gas am Gas-Anschluss aufdrehen</a:t>
            </a:r>
          </a:p>
          <a:p>
            <a:r>
              <a:rPr lang="de-DE" dirty="0"/>
              <a:t>Langsam Gas-Hahn öffnen und Gas entzünden</a:t>
            </a:r>
          </a:p>
          <a:p>
            <a:r>
              <a:rPr lang="de-DE" dirty="0"/>
              <a:t>Die Flamme über die Luft-Zufuhr regeln</a:t>
            </a:r>
          </a:p>
          <a:p>
            <a:r>
              <a:rPr lang="de-DE" dirty="0"/>
              <a:t>Vor dem Löschen der Brenner-Flamme Gas-Hahn zudrehen und Gas ausmachen</a:t>
            </a:r>
          </a:p>
          <a:p>
            <a:r>
              <a:rPr lang="de-DE" dirty="0"/>
              <a:t>Danach den Schlauch vom Gas-Anschluss abziehen, falls der Brenner nicht mehr benötigt wird</a:t>
            </a:r>
          </a:p>
          <a:p>
            <a:r>
              <a:rPr lang="de-DE" dirty="0"/>
              <a:t>Da einige Lernende noch nie einen Gas-Anzünder verwendet haben muss ihnen der Umgang zuvor gezeigt werden</a:t>
            </a:r>
          </a:p>
        </p:txBody>
      </p:sp>
      <p:pic>
        <p:nvPicPr>
          <p:cNvPr id="5" name="Inhaltsplatzhalter 4">
            <a:extLst>
              <a:ext uri="{FF2B5EF4-FFF2-40B4-BE49-F238E27FC236}">
                <a16:creationId xmlns:a16="http://schemas.microsoft.com/office/drawing/2014/main" id="{E9FCB401-C446-4B42-8183-A8F17CDE9B30}"/>
              </a:ext>
            </a:extLst>
          </p:cNvPr>
          <p:cNvPicPr>
            <a:picLocks noGrp="1" noChangeAspect="1"/>
          </p:cNvPicPr>
          <p:nvPr>
            <p:ph sz="quarter" idx="13"/>
          </p:nvPr>
        </p:nvPicPr>
        <p:blipFill>
          <a:blip r:embed="rId2"/>
          <a:stretch>
            <a:fillRect/>
          </a:stretch>
        </p:blipFill>
        <p:spPr>
          <a:xfrm>
            <a:off x="188913" y="259308"/>
            <a:ext cx="1079500" cy="1018084"/>
          </a:xfrm>
          <a:prstGeom prst="rect">
            <a:avLst/>
          </a:prstGeom>
        </p:spPr>
      </p:pic>
    </p:spTree>
    <p:extLst>
      <p:ext uri="{BB962C8B-B14F-4D97-AF65-F5344CB8AC3E}">
        <p14:creationId xmlns:p14="http://schemas.microsoft.com/office/powerpoint/2010/main" val="1655463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774B93-130F-4869-9A1F-4F132C0650A6}"/>
              </a:ext>
            </a:extLst>
          </p:cNvPr>
          <p:cNvSpPr>
            <a:spLocks noGrp="1"/>
          </p:cNvSpPr>
          <p:nvPr>
            <p:ph type="title"/>
          </p:nvPr>
        </p:nvSpPr>
        <p:spPr/>
        <p:txBody>
          <a:bodyPr/>
          <a:lstStyle/>
          <a:p>
            <a:r>
              <a:rPr lang="de-DE" dirty="0"/>
              <a:t>Richtiger Umgang mit dem Mikroskop mit Anleitung zum Mikroskopieren</a:t>
            </a:r>
          </a:p>
        </p:txBody>
      </p:sp>
      <p:sp>
        <p:nvSpPr>
          <p:cNvPr id="3" name="Inhaltsplatzhalter 2">
            <a:extLst>
              <a:ext uri="{FF2B5EF4-FFF2-40B4-BE49-F238E27FC236}">
                <a16:creationId xmlns:a16="http://schemas.microsoft.com/office/drawing/2014/main" id="{F82AEA2D-4EC4-4F2B-BDB9-99B5199BC897}"/>
              </a:ext>
            </a:extLst>
          </p:cNvPr>
          <p:cNvSpPr>
            <a:spLocks noGrp="1"/>
          </p:cNvSpPr>
          <p:nvPr>
            <p:ph idx="1"/>
          </p:nvPr>
        </p:nvSpPr>
        <p:spPr/>
        <p:txBody>
          <a:bodyPr>
            <a:noAutofit/>
          </a:bodyPr>
          <a:lstStyle/>
          <a:p>
            <a:pPr marL="0" indent="0">
              <a:buNone/>
            </a:pPr>
            <a:r>
              <a:rPr lang="de-DE" dirty="0"/>
              <a:t>Bevor Lernende das Mikroskop benutzen, sollten sie die wichtigsten Bestandteile eines Mikroskops kennenlernen.</a:t>
            </a: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r>
              <a:rPr lang="de-DE" dirty="0"/>
              <a:t>Wichtige Regeln beim Umgang mit dem Mikroskop:</a:t>
            </a:r>
          </a:p>
          <a:p>
            <a:r>
              <a:rPr lang="de-DE" dirty="0"/>
              <a:t>Das Mikroskop immer am Tragebügel halten, um es zu transportieren</a:t>
            </a:r>
          </a:p>
          <a:p>
            <a:r>
              <a:rPr lang="de-DE" dirty="0"/>
              <a:t>Die Linsen von Okular und Objektiv nicht anfassen</a:t>
            </a:r>
          </a:p>
          <a:p>
            <a:r>
              <a:rPr lang="de-DE" dirty="0"/>
              <a:t>Zu mikroskopierendes Material auf den Objekt-Träger legen</a:t>
            </a:r>
          </a:p>
          <a:p>
            <a:r>
              <a:rPr lang="de-DE" dirty="0"/>
              <a:t>Objekt-Träger auf den Objekt-Tisch befestigen</a:t>
            </a:r>
          </a:p>
          <a:p>
            <a:r>
              <a:rPr lang="de-DE" dirty="0"/>
              <a:t>Licht anschalten</a:t>
            </a:r>
          </a:p>
          <a:p>
            <a:r>
              <a:rPr lang="de-DE" dirty="0"/>
              <a:t>Immer das kleinste Objektiv einstellen, bevor man beginnt zu Mikroskopieren</a:t>
            </a:r>
          </a:p>
          <a:p>
            <a:r>
              <a:rPr lang="de-DE" dirty="0"/>
              <a:t>Die Blende zu Beginn ganz öffnen</a:t>
            </a:r>
          </a:p>
          <a:p>
            <a:r>
              <a:rPr lang="de-DE" dirty="0"/>
              <a:t>Mit Hilfe des Grob- und Feintriebes, die Schärfe einstellen</a:t>
            </a:r>
          </a:p>
          <a:p>
            <a:r>
              <a:rPr lang="de-DE" dirty="0"/>
              <a:t>Gegebenenfalls stärkere Vergrößerung wählen und erneut die Schärfe einstellen</a:t>
            </a:r>
          </a:p>
          <a:p>
            <a:r>
              <a:rPr lang="de-DE" dirty="0"/>
              <a:t>Nach Beendigung der Arbeit, den Objekt-Tisch ganz nach unten fahren und wieder das kleinste Objektiv einrasten</a:t>
            </a:r>
          </a:p>
        </p:txBody>
      </p:sp>
      <p:pic>
        <p:nvPicPr>
          <p:cNvPr id="7" name="Inhaltsplatzhalter 6">
            <a:extLst>
              <a:ext uri="{FF2B5EF4-FFF2-40B4-BE49-F238E27FC236}">
                <a16:creationId xmlns:a16="http://schemas.microsoft.com/office/drawing/2014/main" id="{C3DDC1BE-2B9A-4C9A-B316-481673204EAC}"/>
              </a:ext>
            </a:extLst>
          </p:cNvPr>
          <p:cNvPicPr>
            <a:picLocks noGrp="1" noChangeAspect="1"/>
          </p:cNvPicPr>
          <p:nvPr>
            <p:ph sz="quarter" idx="13"/>
          </p:nvPr>
        </p:nvPicPr>
        <p:blipFill>
          <a:blip r:embed="rId2"/>
          <a:stretch>
            <a:fillRect/>
          </a:stretch>
        </p:blipFill>
        <p:spPr>
          <a:xfrm>
            <a:off x="356701" y="228600"/>
            <a:ext cx="743924" cy="1079500"/>
          </a:xfrm>
          <a:prstGeom prst="rect">
            <a:avLst/>
          </a:prstGeom>
        </p:spPr>
      </p:pic>
      <p:pic>
        <p:nvPicPr>
          <p:cNvPr id="8" name="Grafik 7">
            <a:extLst>
              <a:ext uri="{FF2B5EF4-FFF2-40B4-BE49-F238E27FC236}">
                <a16:creationId xmlns:a16="http://schemas.microsoft.com/office/drawing/2014/main" id="{AAF569FB-2425-4CF9-BDA2-A7D5D42E51BF}"/>
              </a:ext>
            </a:extLst>
          </p:cNvPr>
          <p:cNvPicPr>
            <a:picLocks noChangeAspect="1"/>
          </p:cNvPicPr>
          <p:nvPr/>
        </p:nvPicPr>
        <p:blipFill>
          <a:blip r:embed="rId3"/>
          <a:stretch>
            <a:fillRect/>
          </a:stretch>
        </p:blipFill>
        <p:spPr>
          <a:xfrm>
            <a:off x="1737400" y="2261962"/>
            <a:ext cx="3402353" cy="2160000"/>
          </a:xfrm>
          <a:prstGeom prst="rect">
            <a:avLst/>
          </a:prstGeom>
        </p:spPr>
      </p:pic>
    </p:spTree>
    <p:extLst>
      <p:ext uri="{BB962C8B-B14F-4D97-AF65-F5344CB8AC3E}">
        <p14:creationId xmlns:p14="http://schemas.microsoft.com/office/powerpoint/2010/main" val="579443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0CFF86-35C6-4D4F-8039-F09E05B25FD3}"/>
              </a:ext>
            </a:extLst>
          </p:cNvPr>
          <p:cNvSpPr>
            <a:spLocks noGrp="1"/>
          </p:cNvSpPr>
          <p:nvPr>
            <p:ph type="title"/>
          </p:nvPr>
        </p:nvSpPr>
        <p:spPr/>
        <p:txBody>
          <a:bodyPr/>
          <a:lstStyle/>
          <a:p>
            <a:r>
              <a:rPr lang="de-DE" dirty="0"/>
              <a:t>Anleitung zum Titrieren mit einer Bürette</a:t>
            </a:r>
          </a:p>
        </p:txBody>
      </p:sp>
      <p:sp>
        <p:nvSpPr>
          <p:cNvPr id="3" name="Inhaltsplatzhalter 2">
            <a:extLst>
              <a:ext uri="{FF2B5EF4-FFF2-40B4-BE49-F238E27FC236}">
                <a16:creationId xmlns:a16="http://schemas.microsoft.com/office/drawing/2014/main" id="{9EF97BAA-A5CF-4087-9462-EED7FF03057B}"/>
              </a:ext>
            </a:extLst>
          </p:cNvPr>
          <p:cNvSpPr>
            <a:spLocks noGrp="1"/>
          </p:cNvSpPr>
          <p:nvPr>
            <p:ph idx="1"/>
          </p:nvPr>
        </p:nvSpPr>
        <p:spPr/>
        <p:txBody>
          <a:bodyPr/>
          <a:lstStyle/>
          <a:p>
            <a:r>
              <a:rPr lang="de-DE" dirty="0"/>
              <a:t>Stativ, Muffe und Büretten-Klammer zusammenbauen</a:t>
            </a:r>
          </a:p>
          <a:p>
            <a:r>
              <a:rPr lang="de-DE" dirty="0"/>
              <a:t>Bürette in der Büretten-Klammer befestigen</a:t>
            </a:r>
          </a:p>
          <a:p>
            <a:r>
              <a:rPr lang="de-DE" dirty="0"/>
              <a:t>Vor der Benutzung der Bürette testen, ob sich der Hahn bewegen lässt und im geschlossenen Zustand auch dicht ist</a:t>
            </a:r>
          </a:p>
          <a:p>
            <a:r>
              <a:rPr lang="de-DE" dirty="0"/>
              <a:t>Dann bei geschlossenem Hahn die Bürette mit Lauge/Säure befüllen (soll eine Säure titriert werden, ist Lauge zum neutralisieren nötig und umgekehrt)</a:t>
            </a:r>
          </a:p>
          <a:p>
            <a:r>
              <a:rPr lang="de-DE" dirty="0"/>
              <a:t>Die zu titrierende Flüssigkeit in einem Erlenmeyerkolben mit Indikator versetzen (z. B. Phenolphthalein) und unter die Bürette stellen</a:t>
            </a:r>
          </a:p>
          <a:p>
            <a:r>
              <a:rPr lang="de-DE" dirty="0"/>
              <a:t>Hahn vorsichtig öffnen</a:t>
            </a:r>
          </a:p>
          <a:p>
            <a:r>
              <a:rPr lang="de-DE" dirty="0"/>
              <a:t>Tropfen für Tropfen nun langsam in die Flüssigkeit eintropfen lassen und den Erlenmeyerkolben dabei schwenken, um den Farbumschlag genau beobachten zu können</a:t>
            </a:r>
          </a:p>
          <a:p>
            <a:r>
              <a:rPr lang="de-DE" dirty="0"/>
              <a:t>Möglich wäre auch das Benutzen eines Magnetrührers mit Magnet-Rührstab, um nicht ständig schwenken zu müssen</a:t>
            </a:r>
          </a:p>
          <a:p>
            <a:r>
              <a:rPr lang="de-DE" dirty="0"/>
              <a:t>Nach Erreichen des gewünschten Farbumschlages benötigte Menge an Flüssigkeit notieren für eventuelle spätere Berechnungen</a:t>
            </a:r>
          </a:p>
          <a:p>
            <a:r>
              <a:rPr lang="de-DE" dirty="0"/>
              <a:t>Nach Beendigung der Titration die Bürette leeren, mit Wasser spülen und trocknen</a:t>
            </a:r>
          </a:p>
        </p:txBody>
      </p:sp>
      <p:pic>
        <p:nvPicPr>
          <p:cNvPr id="5" name="Inhaltsplatzhalter 4">
            <a:extLst>
              <a:ext uri="{FF2B5EF4-FFF2-40B4-BE49-F238E27FC236}">
                <a16:creationId xmlns:a16="http://schemas.microsoft.com/office/drawing/2014/main" id="{5647ECF6-85CF-4CCE-B28E-3F0CC79A2380}"/>
              </a:ext>
            </a:extLst>
          </p:cNvPr>
          <p:cNvPicPr>
            <a:picLocks noGrp="1" noChangeAspect="1"/>
          </p:cNvPicPr>
          <p:nvPr>
            <p:ph sz="quarter" idx="13"/>
          </p:nvPr>
        </p:nvPicPr>
        <p:blipFill>
          <a:blip r:embed="rId2"/>
          <a:stretch>
            <a:fillRect/>
          </a:stretch>
        </p:blipFill>
        <p:spPr>
          <a:xfrm>
            <a:off x="471928" y="228600"/>
            <a:ext cx="513469" cy="1079500"/>
          </a:xfrm>
          <a:prstGeom prst="rect">
            <a:avLst/>
          </a:prstGeom>
        </p:spPr>
      </p:pic>
    </p:spTree>
    <p:extLst>
      <p:ext uri="{BB962C8B-B14F-4D97-AF65-F5344CB8AC3E}">
        <p14:creationId xmlns:p14="http://schemas.microsoft.com/office/powerpoint/2010/main" val="2766147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E50ABA-591C-4C7B-8262-454CAF94724C}"/>
              </a:ext>
            </a:extLst>
          </p:cNvPr>
          <p:cNvSpPr>
            <a:spLocks noGrp="1"/>
          </p:cNvSpPr>
          <p:nvPr>
            <p:ph type="title"/>
          </p:nvPr>
        </p:nvSpPr>
        <p:spPr/>
        <p:txBody>
          <a:bodyPr/>
          <a:lstStyle/>
          <a:p>
            <a:r>
              <a:rPr lang="de-DE" dirty="0"/>
              <a:t>Funktionsweise einer Gas-Waschflasche</a:t>
            </a:r>
          </a:p>
        </p:txBody>
      </p:sp>
      <p:sp>
        <p:nvSpPr>
          <p:cNvPr id="3" name="Inhaltsplatzhalter 2">
            <a:extLst>
              <a:ext uri="{FF2B5EF4-FFF2-40B4-BE49-F238E27FC236}">
                <a16:creationId xmlns:a16="http://schemas.microsoft.com/office/drawing/2014/main" id="{A568B47E-C9EC-444B-8EF9-5559BDE39268}"/>
              </a:ext>
            </a:extLst>
          </p:cNvPr>
          <p:cNvSpPr>
            <a:spLocks noGrp="1"/>
          </p:cNvSpPr>
          <p:nvPr>
            <p:ph idx="1"/>
          </p:nvPr>
        </p:nvSpPr>
        <p:spPr/>
        <p:txBody>
          <a:bodyPr/>
          <a:lstStyle/>
          <a:p>
            <a:r>
              <a:rPr lang="de-DE" dirty="0"/>
              <a:t>Vor der Verwendung der Gas-Waschflasche wird sie in die Klammer (mit Stativ und Muffe) eingespannt, um nicht umzufallen</a:t>
            </a:r>
          </a:p>
          <a:p>
            <a:r>
              <a:rPr lang="de-DE" dirty="0"/>
              <a:t>Gas-Waschflaschen werden verwendet um Gase zu reinigen</a:t>
            </a:r>
          </a:p>
          <a:p>
            <a:r>
              <a:rPr lang="de-DE" dirty="0"/>
              <a:t>Die Flasche wird mit Lösemittel befüllt und dann der Einsatz aufgesetzt</a:t>
            </a:r>
          </a:p>
          <a:p>
            <a:r>
              <a:rPr lang="de-DE" dirty="0"/>
              <a:t>Über die Öffnung, die mit einem Rohr im Inneren verbunden ist, wird das Gas eingeleitet und durch Leiten durch das Lösemittel gewaschen</a:t>
            </a:r>
          </a:p>
          <a:p>
            <a:r>
              <a:rPr lang="de-DE" dirty="0"/>
              <a:t>Über die zweite Öffnung, kann dann das gereinigte Gas abgeleitet und dann weiterverwendet werden</a:t>
            </a:r>
          </a:p>
        </p:txBody>
      </p:sp>
      <p:pic>
        <p:nvPicPr>
          <p:cNvPr id="5" name="Inhaltsplatzhalter 4">
            <a:extLst>
              <a:ext uri="{FF2B5EF4-FFF2-40B4-BE49-F238E27FC236}">
                <a16:creationId xmlns:a16="http://schemas.microsoft.com/office/drawing/2014/main" id="{A7A391FA-FE5F-49F2-A5E3-D913EDB54712}"/>
              </a:ext>
            </a:extLst>
          </p:cNvPr>
          <p:cNvPicPr>
            <a:picLocks noGrp="1" noChangeAspect="1"/>
          </p:cNvPicPr>
          <p:nvPr>
            <p:ph sz="quarter" idx="13"/>
          </p:nvPr>
        </p:nvPicPr>
        <p:blipFill>
          <a:blip r:embed="rId2"/>
          <a:stretch>
            <a:fillRect/>
          </a:stretch>
        </p:blipFill>
        <p:spPr>
          <a:xfrm>
            <a:off x="296457" y="228600"/>
            <a:ext cx="864411" cy="1079500"/>
          </a:xfrm>
          <a:prstGeom prst="rect">
            <a:avLst/>
          </a:prstGeom>
        </p:spPr>
      </p:pic>
    </p:spTree>
    <p:extLst>
      <p:ext uri="{BB962C8B-B14F-4D97-AF65-F5344CB8AC3E}">
        <p14:creationId xmlns:p14="http://schemas.microsoft.com/office/powerpoint/2010/main" val="3578385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6DB0A3-6BFD-4435-A179-AD6EA1B476DA}"/>
              </a:ext>
            </a:extLst>
          </p:cNvPr>
          <p:cNvSpPr>
            <a:spLocks noGrp="1"/>
          </p:cNvSpPr>
          <p:nvPr>
            <p:ph type="title"/>
          </p:nvPr>
        </p:nvSpPr>
        <p:spPr/>
        <p:txBody>
          <a:bodyPr/>
          <a:lstStyle/>
          <a:p>
            <a:r>
              <a:rPr lang="de-DE" dirty="0"/>
              <a:t>Anleitung zum richtigen Pipettieren mit Vollpipette, Hütchen-Pipette und Einmal-Pipette</a:t>
            </a:r>
          </a:p>
        </p:txBody>
      </p:sp>
      <p:pic>
        <p:nvPicPr>
          <p:cNvPr id="10" name="Inhaltsplatzhalter 9">
            <a:extLst>
              <a:ext uri="{FF2B5EF4-FFF2-40B4-BE49-F238E27FC236}">
                <a16:creationId xmlns:a16="http://schemas.microsoft.com/office/drawing/2014/main" id="{FE93B386-B041-4267-ACB7-8F3E3732E1D5}"/>
              </a:ext>
            </a:extLst>
          </p:cNvPr>
          <p:cNvPicPr>
            <a:picLocks noGrp="1" noChangeAspect="1"/>
          </p:cNvPicPr>
          <p:nvPr>
            <p:ph sz="quarter" idx="13"/>
          </p:nvPr>
        </p:nvPicPr>
        <p:blipFill>
          <a:blip r:embed="rId2"/>
          <a:stretch>
            <a:fillRect/>
          </a:stretch>
        </p:blipFill>
        <p:spPr>
          <a:xfrm>
            <a:off x="265113" y="120100"/>
            <a:ext cx="967613" cy="1079500"/>
          </a:xfrm>
          <a:prstGeom prst="rect">
            <a:avLst/>
          </a:prstGeom>
        </p:spPr>
      </p:pic>
      <p:pic>
        <p:nvPicPr>
          <p:cNvPr id="17" name="Inhaltsplatzhalter 16">
            <a:extLst>
              <a:ext uri="{FF2B5EF4-FFF2-40B4-BE49-F238E27FC236}">
                <a16:creationId xmlns:a16="http://schemas.microsoft.com/office/drawing/2014/main" id="{71AF1760-C869-411F-8D40-4C234F9B5D6B}"/>
              </a:ext>
            </a:extLst>
          </p:cNvPr>
          <p:cNvPicPr>
            <a:picLocks noGrp="1" noChangeAspect="1"/>
          </p:cNvPicPr>
          <p:nvPr>
            <p:ph sz="quarter" idx="14"/>
          </p:nvPr>
        </p:nvPicPr>
        <p:blipFill>
          <a:blip r:embed="rId3"/>
          <a:stretch>
            <a:fillRect/>
          </a:stretch>
        </p:blipFill>
        <p:spPr>
          <a:xfrm>
            <a:off x="265113" y="1637954"/>
            <a:ext cx="1079500" cy="1600891"/>
          </a:xfrm>
          <a:prstGeom prst="rect">
            <a:avLst/>
          </a:prstGeom>
        </p:spPr>
      </p:pic>
      <p:pic>
        <p:nvPicPr>
          <p:cNvPr id="18" name="Inhaltsplatzhalter 17">
            <a:extLst>
              <a:ext uri="{FF2B5EF4-FFF2-40B4-BE49-F238E27FC236}">
                <a16:creationId xmlns:a16="http://schemas.microsoft.com/office/drawing/2014/main" id="{98CA41A7-F1B6-42D9-9233-3CB247C8AD5B}"/>
              </a:ext>
            </a:extLst>
          </p:cNvPr>
          <p:cNvPicPr>
            <a:picLocks noGrp="1" noChangeAspect="1"/>
          </p:cNvPicPr>
          <p:nvPr>
            <p:ph sz="quarter" idx="15"/>
          </p:nvPr>
        </p:nvPicPr>
        <p:blipFill>
          <a:blip r:embed="rId4"/>
          <a:stretch>
            <a:fillRect/>
          </a:stretch>
        </p:blipFill>
        <p:spPr>
          <a:xfrm>
            <a:off x="265113" y="4176530"/>
            <a:ext cx="1079500" cy="1400540"/>
          </a:xfrm>
          <a:prstGeom prst="rect">
            <a:avLst/>
          </a:prstGeom>
        </p:spPr>
      </p:pic>
      <p:pic>
        <p:nvPicPr>
          <p:cNvPr id="19" name="Inhaltsplatzhalter 18">
            <a:extLst>
              <a:ext uri="{FF2B5EF4-FFF2-40B4-BE49-F238E27FC236}">
                <a16:creationId xmlns:a16="http://schemas.microsoft.com/office/drawing/2014/main" id="{8E1F0149-5CF3-4BDD-9FF4-F4338F40D078}"/>
              </a:ext>
            </a:extLst>
          </p:cNvPr>
          <p:cNvPicPr>
            <a:picLocks noGrp="1" noChangeAspect="1"/>
          </p:cNvPicPr>
          <p:nvPr>
            <p:ph sz="quarter" idx="16"/>
          </p:nvPr>
        </p:nvPicPr>
        <p:blipFill>
          <a:blip r:embed="rId5"/>
          <a:stretch>
            <a:fillRect/>
          </a:stretch>
        </p:blipFill>
        <p:spPr>
          <a:xfrm>
            <a:off x="276225" y="6332200"/>
            <a:ext cx="1079500" cy="1965999"/>
          </a:xfrm>
          <a:prstGeom prst="rect">
            <a:avLst/>
          </a:prstGeom>
        </p:spPr>
      </p:pic>
      <p:sp>
        <p:nvSpPr>
          <p:cNvPr id="14" name="Inhaltsplatzhalter 13">
            <a:extLst>
              <a:ext uri="{FF2B5EF4-FFF2-40B4-BE49-F238E27FC236}">
                <a16:creationId xmlns:a16="http://schemas.microsoft.com/office/drawing/2014/main" id="{3743A644-E916-4FFC-B388-37B0E6DBE6F3}"/>
              </a:ext>
            </a:extLst>
          </p:cNvPr>
          <p:cNvSpPr>
            <a:spLocks noGrp="1"/>
          </p:cNvSpPr>
          <p:nvPr>
            <p:ph sz="quarter" idx="17"/>
          </p:nvPr>
        </p:nvSpPr>
        <p:spPr/>
        <p:txBody>
          <a:bodyPr/>
          <a:lstStyle/>
          <a:p>
            <a:r>
              <a:rPr lang="de-DE" dirty="0"/>
              <a:t>Sie wird verwendet um kleine Mengen an Flüssigkeiten zu entnehmen</a:t>
            </a:r>
          </a:p>
          <a:p>
            <a:r>
              <a:rPr lang="de-DE" dirty="0"/>
              <a:t>Man erreicht damit nur die Entnahme ungenauer Volumina oder von Tropfen</a:t>
            </a:r>
          </a:p>
          <a:p>
            <a:r>
              <a:rPr lang="de-DE" dirty="0"/>
              <a:t>Gummi-Hütchen vor dem Eintauchen in die Flüssigkeit zusammendrücken; dann die Pipetten-Spitze in die Flüssigkeit eintauchen</a:t>
            </a:r>
          </a:p>
          <a:p>
            <a:r>
              <a:rPr lang="de-DE" dirty="0"/>
              <a:t>Die Flüssigkeit wird angesaugt wenn der Druck auf das Hütchen verringert wird</a:t>
            </a:r>
          </a:p>
          <a:p>
            <a:r>
              <a:rPr lang="de-DE" dirty="0"/>
              <a:t>Nicht zu viel Flüssigkeit aufziehen, das sie sonst ins Gummi-Hütchen gelangt</a:t>
            </a:r>
          </a:p>
        </p:txBody>
      </p:sp>
      <p:sp>
        <p:nvSpPr>
          <p:cNvPr id="15" name="Inhaltsplatzhalter 14">
            <a:extLst>
              <a:ext uri="{FF2B5EF4-FFF2-40B4-BE49-F238E27FC236}">
                <a16:creationId xmlns:a16="http://schemas.microsoft.com/office/drawing/2014/main" id="{FDF557ED-4C25-44B2-8CA4-01975DEA4D7F}"/>
              </a:ext>
            </a:extLst>
          </p:cNvPr>
          <p:cNvSpPr>
            <a:spLocks noGrp="1"/>
          </p:cNvSpPr>
          <p:nvPr>
            <p:ph sz="quarter" idx="18"/>
          </p:nvPr>
        </p:nvSpPr>
        <p:spPr/>
        <p:txBody>
          <a:bodyPr/>
          <a:lstStyle/>
          <a:p>
            <a:pPr marL="269875" indent="-269875"/>
            <a:r>
              <a:rPr lang="de-DE" dirty="0"/>
              <a:t>Aus Kunststoff</a:t>
            </a:r>
          </a:p>
          <a:p>
            <a:pPr marL="269875" indent="-269875"/>
            <a:r>
              <a:rPr lang="de-DE" dirty="0"/>
              <a:t>Um Flüssigkeiten aufzunehmen, wird die hintere dickere Region zusammengedrückt</a:t>
            </a:r>
          </a:p>
          <a:p>
            <a:pPr marL="269875" indent="-269875"/>
            <a:r>
              <a:rPr lang="de-DE" dirty="0"/>
              <a:t>Dann die Pipetten-Spitze in die Flüssigkeit eintauchen und langsam loslassen</a:t>
            </a:r>
          </a:p>
          <a:p>
            <a:pPr marL="269875" indent="-269875"/>
            <a:r>
              <a:rPr lang="de-DE" dirty="0"/>
              <a:t>Einmal-Pipetten nach Gebrauch in den Wertstoff-Behälter geben</a:t>
            </a:r>
          </a:p>
        </p:txBody>
      </p:sp>
      <p:sp>
        <p:nvSpPr>
          <p:cNvPr id="16" name="Inhaltsplatzhalter 15">
            <a:extLst>
              <a:ext uri="{FF2B5EF4-FFF2-40B4-BE49-F238E27FC236}">
                <a16:creationId xmlns:a16="http://schemas.microsoft.com/office/drawing/2014/main" id="{14F724A7-B8B1-46AB-80D2-23844086FFF1}"/>
              </a:ext>
            </a:extLst>
          </p:cNvPr>
          <p:cNvSpPr>
            <a:spLocks noGrp="1"/>
          </p:cNvSpPr>
          <p:nvPr>
            <p:ph sz="quarter" idx="19"/>
          </p:nvPr>
        </p:nvSpPr>
        <p:spPr/>
        <p:txBody>
          <a:bodyPr/>
          <a:lstStyle/>
          <a:p>
            <a:pPr marL="270000" indent="-270000"/>
            <a:r>
              <a:rPr lang="de-DE" dirty="0"/>
              <a:t>Mit Peleusball</a:t>
            </a:r>
          </a:p>
          <a:p>
            <a:pPr marL="270000" indent="-270000"/>
            <a:r>
              <a:rPr lang="de-DE" dirty="0"/>
              <a:t>Mit der Vollpipette können genau Volumina aufgezogen werden</a:t>
            </a:r>
          </a:p>
          <a:p>
            <a:pPr marL="270000" indent="-270000"/>
            <a:r>
              <a:rPr lang="de-DE" dirty="0"/>
              <a:t>Der Peleusball hat 3 Ventile:</a:t>
            </a:r>
          </a:p>
          <a:p>
            <a:pPr marL="533400" indent="-269875"/>
            <a:r>
              <a:rPr lang="de-DE" b="1" dirty="0"/>
              <a:t>Ventil A</a:t>
            </a:r>
            <a:r>
              <a:rPr lang="de-DE" dirty="0"/>
              <a:t> („</a:t>
            </a:r>
            <a:r>
              <a:rPr lang="de-DE" b="1" dirty="0"/>
              <a:t>A</a:t>
            </a:r>
            <a:r>
              <a:rPr lang="de-DE" dirty="0"/>
              <a:t>nsaugen“) dient dazu, im Peleusball den erforderlichen Unterdruck zu erzeugen, indem Luft ausgedrückt wird</a:t>
            </a:r>
          </a:p>
          <a:p>
            <a:pPr marL="533400" indent="-269875"/>
            <a:r>
              <a:rPr lang="de-DE" b="1" dirty="0"/>
              <a:t>Ventil S</a:t>
            </a:r>
            <a:r>
              <a:rPr lang="de-DE" dirty="0"/>
              <a:t> („</a:t>
            </a:r>
            <a:r>
              <a:rPr lang="de-DE" b="1" dirty="0"/>
              <a:t>S</a:t>
            </a:r>
            <a:r>
              <a:rPr lang="de-DE" dirty="0"/>
              <a:t>augen“) dient zum Ansaugen der Flüssigkeit in die Pipette</a:t>
            </a:r>
          </a:p>
          <a:p>
            <a:pPr marL="533400" indent="-269875"/>
            <a:r>
              <a:rPr lang="de-DE" b="1" dirty="0"/>
              <a:t>Ventil E</a:t>
            </a:r>
            <a:r>
              <a:rPr lang="de-DE" dirty="0"/>
              <a:t> („</a:t>
            </a:r>
            <a:r>
              <a:rPr lang="de-DE" b="1" dirty="0"/>
              <a:t>E</a:t>
            </a:r>
            <a:r>
              <a:rPr lang="de-DE" dirty="0"/>
              <a:t>ntleeren“) dient dazu, den Inhalt der Vollpipette zu entleeren</a:t>
            </a:r>
          </a:p>
        </p:txBody>
      </p:sp>
    </p:spTree>
    <p:extLst>
      <p:ext uri="{BB962C8B-B14F-4D97-AF65-F5344CB8AC3E}">
        <p14:creationId xmlns:p14="http://schemas.microsoft.com/office/powerpoint/2010/main" val="3164992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4A4B0A-783A-4050-898F-1D30E791F58C}"/>
              </a:ext>
            </a:extLst>
          </p:cNvPr>
          <p:cNvSpPr>
            <a:spLocks noGrp="1"/>
          </p:cNvSpPr>
          <p:nvPr>
            <p:ph type="title"/>
          </p:nvPr>
        </p:nvSpPr>
        <p:spPr/>
        <p:txBody>
          <a:bodyPr/>
          <a:lstStyle/>
          <a:p>
            <a:r>
              <a:rPr lang="de-DE" dirty="0"/>
              <a:t>Anleitung zum Gebrauch der Balken-Waage</a:t>
            </a:r>
          </a:p>
        </p:txBody>
      </p:sp>
      <p:sp>
        <p:nvSpPr>
          <p:cNvPr id="3" name="Inhaltsplatzhalter 2">
            <a:extLst>
              <a:ext uri="{FF2B5EF4-FFF2-40B4-BE49-F238E27FC236}">
                <a16:creationId xmlns:a16="http://schemas.microsoft.com/office/drawing/2014/main" id="{4682E217-E547-490D-B912-93D32A29E3EF}"/>
              </a:ext>
            </a:extLst>
          </p:cNvPr>
          <p:cNvSpPr>
            <a:spLocks noGrp="1"/>
          </p:cNvSpPr>
          <p:nvPr>
            <p:ph idx="1"/>
          </p:nvPr>
        </p:nvSpPr>
        <p:spPr/>
        <p:txBody>
          <a:bodyPr/>
          <a:lstStyle/>
          <a:p>
            <a:r>
              <a:rPr lang="de-DE" dirty="0"/>
              <a:t>Die Balken-Waage ist dafür geeignet die genaue Masse von Gegenständen und Stoffen zu bestimmen.</a:t>
            </a:r>
          </a:p>
          <a:p>
            <a:r>
              <a:rPr lang="de-DE" dirty="0"/>
              <a:t>Sie besteht aus einem waagrechten Balken und je einer Waagschale an jedem Ende des Balkens.</a:t>
            </a:r>
          </a:p>
          <a:p>
            <a:r>
              <a:rPr lang="de-DE" dirty="0"/>
              <a:t>Der Gegenstand, dessen Masse bestimmt werden soll, wird auf eine der Waagschalen gelegt.</a:t>
            </a:r>
          </a:p>
          <a:p>
            <a:r>
              <a:rPr lang="de-DE" dirty="0"/>
              <a:t>Anschließend wird mit kleinen speziellen Gewichten versucht, die Waage wieder ins Gleichgewicht zu bringen.</a:t>
            </a:r>
          </a:p>
          <a:p>
            <a:r>
              <a:rPr lang="de-DE" dirty="0"/>
              <a:t>Dazu wird der „Zeigerstand“ so lange verändert, bis er sich wieder in der Mitte befindet.</a:t>
            </a:r>
          </a:p>
          <a:p>
            <a:r>
              <a:rPr lang="de-DE" dirty="0"/>
              <a:t>Die Summe der Masse der Gewichte ergibt dann im Gleichgewichtszustand der Waage die Masse des zu wiegenden Gegenstands.</a:t>
            </a:r>
          </a:p>
        </p:txBody>
      </p:sp>
      <p:pic>
        <p:nvPicPr>
          <p:cNvPr id="5" name="Inhaltsplatzhalter 4">
            <a:extLst>
              <a:ext uri="{FF2B5EF4-FFF2-40B4-BE49-F238E27FC236}">
                <a16:creationId xmlns:a16="http://schemas.microsoft.com/office/drawing/2014/main" id="{798962F2-8424-4FDB-A400-0C64E99BDACD}"/>
              </a:ext>
            </a:extLst>
          </p:cNvPr>
          <p:cNvPicPr>
            <a:picLocks noGrp="1" noChangeAspect="1"/>
          </p:cNvPicPr>
          <p:nvPr>
            <p:ph sz="quarter" idx="13"/>
          </p:nvPr>
        </p:nvPicPr>
        <p:blipFill>
          <a:blip r:embed="rId2"/>
          <a:stretch>
            <a:fillRect/>
          </a:stretch>
        </p:blipFill>
        <p:spPr>
          <a:xfrm>
            <a:off x="188913" y="152400"/>
            <a:ext cx="1079500" cy="1075853"/>
          </a:xfrm>
          <a:prstGeom prst="rect">
            <a:avLst/>
          </a:prstGeom>
        </p:spPr>
      </p:pic>
    </p:spTree>
    <p:extLst>
      <p:ext uri="{BB962C8B-B14F-4D97-AF65-F5344CB8AC3E}">
        <p14:creationId xmlns:p14="http://schemas.microsoft.com/office/powerpoint/2010/main" val="2096412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A8275DA5-20FC-41D3-852C-84E794A3B988}"/>
              </a:ext>
            </a:extLst>
          </p:cNvPr>
          <p:cNvSpPr>
            <a:spLocks noGrp="1"/>
          </p:cNvSpPr>
          <p:nvPr>
            <p:ph type="title"/>
          </p:nvPr>
        </p:nvSpPr>
        <p:spPr/>
        <p:txBody>
          <a:bodyPr/>
          <a:lstStyle/>
          <a:p>
            <a:r>
              <a:rPr lang="de-DE" dirty="0"/>
              <a:t>Durchführung der Knallgas- und der Glimmspan-Probe</a:t>
            </a:r>
          </a:p>
        </p:txBody>
      </p:sp>
      <p:sp>
        <p:nvSpPr>
          <p:cNvPr id="7" name="Inhaltsplatzhalter 6">
            <a:extLst>
              <a:ext uri="{FF2B5EF4-FFF2-40B4-BE49-F238E27FC236}">
                <a16:creationId xmlns:a16="http://schemas.microsoft.com/office/drawing/2014/main" id="{A644FB7D-1CFB-4240-8E8B-EE965790A615}"/>
              </a:ext>
            </a:extLst>
          </p:cNvPr>
          <p:cNvSpPr>
            <a:spLocks noGrp="1"/>
          </p:cNvSpPr>
          <p:nvPr>
            <p:ph idx="1"/>
          </p:nvPr>
        </p:nvSpPr>
        <p:spPr/>
        <p:txBody>
          <a:bodyPr/>
          <a:lstStyle/>
          <a:p>
            <a:r>
              <a:rPr lang="de-DE" dirty="0"/>
              <a:t>Die Kenntnisse zu diesen beiden Gas-Nachweisen erwerben Lernende innerhalb des Versuchs „Die Zersetzung von Wasser“.</a:t>
            </a:r>
          </a:p>
          <a:p>
            <a:r>
              <a:rPr lang="de-DE" dirty="0"/>
              <a:t>Nachdem sie beide Nachweise erfolgreich durchgeführt haben, erhalten sie den Stempel im Labor-Führerschein.</a:t>
            </a:r>
          </a:p>
          <a:p>
            <a:r>
              <a:rPr lang="de-DE" dirty="0"/>
              <a:t>Die genauen Erklärungen weshalb welches Gas an welchem Pol entsteht erfolgt für Lernende zu einem späteren Zeitpunkt</a:t>
            </a:r>
          </a:p>
        </p:txBody>
      </p:sp>
      <p:pic>
        <p:nvPicPr>
          <p:cNvPr id="10" name="Inhaltsplatzhalter 9">
            <a:extLst>
              <a:ext uri="{FF2B5EF4-FFF2-40B4-BE49-F238E27FC236}">
                <a16:creationId xmlns:a16="http://schemas.microsoft.com/office/drawing/2014/main" id="{5A282685-273D-4C42-8069-8F472AACB22F}"/>
              </a:ext>
            </a:extLst>
          </p:cNvPr>
          <p:cNvPicPr>
            <a:picLocks noGrp="1" noChangeAspect="1"/>
          </p:cNvPicPr>
          <p:nvPr>
            <p:ph sz="quarter" idx="13"/>
          </p:nvPr>
        </p:nvPicPr>
        <p:blipFill>
          <a:blip r:embed="rId2"/>
          <a:stretch>
            <a:fillRect/>
          </a:stretch>
        </p:blipFill>
        <p:spPr>
          <a:xfrm>
            <a:off x="188413" y="291393"/>
            <a:ext cx="1079500" cy="791113"/>
          </a:xfrm>
          <a:prstGeom prst="rect">
            <a:avLst/>
          </a:prstGeom>
        </p:spPr>
      </p:pic>
      <p:pic>
        <p:nvPicPr>
          <p:cNvPr id="11" name="Inhaltsplatzhalter 10">
            <a:extLst>
              <a:ext uri="{FF2B5EF4-FFF2-40B4-BE49-F238E27FC236}">
                <a16:creationId xmlns:a16="http://schemas.microsoft.com/office/drawing/2014/main" id="{C583E63D-5360-4103-A84E-D2B37E83E185}"/>
              </a:ext>
            </a:extLst>
          </p:cNvPr>
          <p:cNvPicPr>
            <a:picLocks noGrp="1" noChangeAspect="1"/>
          </p:cNvPicPr>
          <p:nvPr>
            <p:ph sz="quarter" idx="14"/>
          </p:nvPr>
        </p:nvPicPr>
        <p:blipFill>
          <a:blip r:embed="rId3"/>
          <a:stretch>
            <a:fillRect/>
          </a:stretch>
        </p:blipFill>
        <p:spPr>
          <a:xfrm>
            <a:off x="1267913" y="215372"/>
            <a:ext cx="1081087" cy="943155"/>
          </a:xfrm>
          <a:prstGeom prst="rect">
            <a:avLst/>
          </a:prstGeom>
        </p:spPr>
      </p:pic>
    </p:spTree>
    <p:extLst>
      <p:ext uri="{BB962C8B-B14F-4D97-AF65-F5344CB8AC3E}">
        <p14:creationId xmlns:p14="http://schemas.microsoft.com/office/powerpoint/2010/main" val="1673736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AA487B-08CD-4E72-B8D6-EBFF0D0ED7E3}"/>
              </a:ext>
            </a:extLst>
          </p:cNvPr>
          <p:cNvSpPr>
            <a:spLocks noGrp="1"/>
          </p:cNvSpPr>
          <p:nvPr>
            <p:ph type="title"/>
          </p:nvPr>
        </p:nvSpPr>
        <p:spPr/>
        <p:txBody>
          <a:bodyPr/>
          <a:lstStyle/>
          <a:p>
            <a:r>
              <a:rPr lang="de-DE" dirty="0"/>
              <a:t>Einführung in den Gebrauch eines Multimeters</a:t>
            </a:r>
          </a:p>
        </p:txBody>
      </p:sp>
      <p:sp>
        <p:nvSpPr>
          <p:cNvPr id="3" name="Inhaltsplatzhalter 2">
            <a:extLst>
              <a:ext uri="{FF2B5EF4-FFF2-40B4-BE49-F238E27FC236}">
                <a16:creationId xmlns:a16="http://schemas.microsoft.com/office/drawing/2014/main" id="{C4F2BD07-4BEF-43AA-871F-E8D52CF47715}"/>
              </a:ext>
            </a:extLst>
          </p:cNvPr>
          <p:cNvSpPr>
            <a:spLocks noGrp="1"/>
          </p:cNvSpPr>
          <p:nvPr>
            <p:ph idx="1"/>
          </p:nvPr>
        </p:nvSpPr>
        <p:spPr/>
        <p:txBody>
          <a:bodyPr>
            <a:noAutofit/>
          </a:bodyPr>
          <a:lstStyle/>
          <a:p>
            <a:r>
              <a:rPr lang="de-DE" dirty="0"/>
              <a:t>Multimeter sind Geräte, die meist elektrische Größen messen.</a:t>
            </a:r>
          </a:p>
          <a:p>
            <a:r>
              <a:rPr lang="de-DE" dirty="0"/>
              <a:t>Sie vereinigen oft Spannungs-, Strom- und Widerstandsmessung.</a:t>
            </a:r>
          </a:p>
          <a:p>
            <a:r>
              <a:rPr lang="de-DE" dirty="0"/>
              <a:t>Sowohl Gleich-, als auch Wechselbedingungen können damit gemessen werden.</a:t>
            </a:r>
          </a:p>
          <a:p>
            <a:r>
              <a:rPr lang="de-DE" dirty="0"/>
              <a:t>Man unterscheidet außerdem Analog- und Digital-Multimeter.</a:t>
            </a:r>
          </a:p>
          <a:p>
            <a:r>
              <a:rPr lang="de-DE" dirty="0"/>
              <a:t>Die heute gebräuchlichen Multimeter sind meist Digital-Multimeter.</a:t>
            </a:r>
          </a:p>
          <a:p>
            <a:r>
              <a:rPr lang="de-DE" dirty="0"/>
              <a:t>Zunächst muss das Multimeter angeschaltet werden. Durch Drehen des Reglers meist in der Mitte des Gerätes kann der gewünschte Messbereich und die Messgröße eingestellt werden. Gleich- und Wechselbedingungen sind durch einen Knopf einstellbar.</a:t>
            </a:r>
          </a:p>
          <a:p>
            <a:endParaRPr lang="de-DE" dirty="0"/>
          </a:p>
          <a:p>
            <a:endParaRPr lang="de-DE" dirty="0"/>
          </a:p>
          <a:p>
            <a:endParaRPr lang="de-DE" dirty="0"/>
          </a:p>
          <a:p>
            <a:endParaRPr lang="de-DE" dirty="0"/>
          </a:p>
          <a:p>
            <a:endParaRPr lang="de-DE" dirty="0"/>
          </a:p>
          <a:p>
            <a:endParaRPr lang="de-DE" dirty="0"/>
          </a:p>
          <a:p>
            <a:r>
              <a:rPr lang="de-DE" dirty="0"/>
              <a:t>Es ist besonders darauf zu achten, dass die Kabel richtig am Multimeter angeschlossen sind. Das rote Kabel wird immer am Plus-Pol des Multimeters angeschlossen, das blaue/schwarze Kabel immer am Minus-Pol. (COM steht, wenn vorhanden, für den Minus-Pol, dementsprechend muss das blaue/schwarze Kabel hier angeschlossen werden.) Der Anschluss des roten Kabels gestaltet sich meist nicht so einfach wie der Anschluss des schwarzen Kabels, da es oft 3 rote Buchsen gibt an die das Kabel angeschlossen werden kann. Deshalb unbedingt darauf achten, ob Spannungen, Strom im höheren Messbereich oder Strom im niedrigeren Messbereich gemessen werden soll.</a:t>
            </a:r>
          </a:p>
          <a:p>
            <a:r>
              <a:rPr lang="de-DE" dirty="0"/>
              <a:t>Wird der Stromkreis geschlossen, indem er an das Gewünschte zu messende Gerät, Lösung, Elektrode, usw. angeschlossen wurde, zeigt die Digital-Anzeige die gemessene Größe mit der zugehörigen Einheit an. Meist kann auch ebenfalls durch Bedienen des Reglers eingestellt werden, ob beispielsweise V oder mV gemessen werden soll.</a:t>
            </a:r>
          </a:p>
          <a:p>
            <a:endParaRPr lang="de-DE" dirty="0"/>
          </a:p>
        </p:txBody>
      </p:sp>
      <p:pic>
        <p:nvPicPr>
          <p:cNvPr id="5" name="Inhaltsplatzhalter 4">
            <a:extLst>
              <a:ext uri="{FF2B5EF4-FFF2-40B4-BE49-F238E27FC236}">
                <a16:creationId xmlns:a16="http://schemas.microsoft.com/office/drawing/2014/main" id="{C34CFC1C-0649-4815-BFD6-15F6E6CA4920}"/>
              </a:ext>
            </a:extLst>
          </p:cNvPr>
          <p:cNvPicPr>
            <a:picLocks noGrp="1" noChangeAspect="1"/>
          </p:cNvPicPr>
          <p:nvPr>
            <p:ph sz="quarter" idx="13"/>
          </p:nvPr>
        </p:nvPicPr>
        <p:blipFill>
          <a:blip r:embed="rId2"/>
          <a:stretch>
            <a:fillRect/>
          </a:stretch>
        </p:blipFill>
        <p:spPr>
          <a:xfrm>
            <a:off x="392326" y="152400"/>
            <a:ext cx="672673" cy="1079500"/>
          </a:xfrm>
          <a:prstGeom prst="rect">
            <a:avLst/>
          </a:prstGeom>
        </p:spPr>
      </p:pic>
      <p:pic>
        <p:nvPicPr>
          <p:cNvPr id="6" name="Picture 3" descr="C:\Dokumente und Einstellungen\Janina\Eigene Dateien\Eigene Bilder\ZA\Digital_Multimeter_Aka.jpg">
            <a:extLst>
              <a:ext uri="{FF2B5EF4-FFF2-40B4-BE49-F238E27FC236}">
                <a16:creationId xmlns:a16="http://schemas.microsoft.com/office/drawing/2014/main" id="{B24CD5BC-1E22-475F-9EAF-BAD080FB2A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3157" y="4048125"/>
            <a:ext cx="1408113"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48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354437-492D-4DB5-BAFA-6A55AE40B596}"/>
              </a:ext>
            </a:extLst>
          </p:cNvPr>
          <p:cNvSpPr>
            <a:spLocks noGrp="1"/>
          </p:cNvSpPr>
          <p:nvPr>
            <p:ph type="title"/>
          </p:nvPr>
        </p:nvSpPr>
        <p:spPr/>
        <p:txBody>
          <a:bodyPr/>
          <a:lstStyle/>
          <a:p>
            <a:r>
              <a:rPr lang="de-DE" dirty="0"/>
              <a:t>Einführung in die Bedienung eines Magnet-Heizrührers</a:t>
            </a:r>
          </a:p>
        </p:txBody>
      </p:sp>
      <p:sp>
        <p:nvSpPr>
          <p:cNvPr id="3" name="Inhaltsplatzhalter 2">
            <a:extLst>
              <a:ext uri="{FF2B5EF4-FFF2-40B4-BE49-F238E27FC236}">
                <a16:creationId xmlns:a16="http://schemas.microsoft.com/office/drawing/2014/main" id="{24923DA2-86EC-4A6A-BB25-DDA33CA32179}"/>
              </a:ext>
            </a:extLst>
          </p:cNvPr>
          <p:cNvSpPr>
            <a:spLocks noGrp="1"/>
          </p:cNvSpPr>
          <p:nvPr>
            <p:ph idx="1"/>
          </p:nvPr>
        </p:nvSpPr>
        <p:spPr/>
        <p:txBody>
          <a:bodyPr/>
          <a:lstStyle/>
          <a:p>
            <a:r>
              <a:rPr lang="de-DE" dirty="0"/>
              <a:t>Magnet-Heizrührgeräte werden zum einen für das Erwärmen von Stoffen in Bechergläsern usw. aber auch zum Rühren von Flüssigkeiten verwendet.</a:t>
            </a:r>
          </a:p>
          <a:p>
            <a:r>
              <a:rPr lang="de-DE" dirty="0"/>
              <a:t>Zunächst muss das Gerät eingesteckt und eingeschaltet werden. Benötigt man die Rühr-Funktion, ist es nötig, einen sogenannten Magnet-Rührstab in das Gefäß mit der zu rührenden Flüssigkeit zu geben, denn nur so kann der Magnet der Platte auch tatsächlich ein Umrühren der Flüssigkeit im Gefäß erzielen. Den Regler nur langsam von Null aus hochdrehen, da der Magnet-Rührstab sonst zu springen beginnt und das Glas zerspringen könnte.</a:t>
            </a:r>
          </a:p>
          <a:p>
            <a:r>
              <a:rPr lang="de-DE" dirty="0"/>
              <a:t>Möchte man beide Funktionen des Gerätes nutzen, müssen beide Regler angeschaltet werden. Ist dies nicht der Fall muss nur der entsprechende Regler bedient werden. Durch Drehen des Reglers können dann die Temperatur und die Stärke des Rührens eingestellt werden.</a:t>
            </a:r>
          </a:p>
          <a:p>
            <a:r>
              <a:rPr lang="de-DE" dirty="0"/>
              <a:t>Die gewünschte Temperatur muss durch eine Thermometer in der Flüssigkeit kontrolliert werden und dann entsprechend der Regler höher oder niedriger gestellt werden.</a:t>
            </a:r>
          </a:p>
          <a:p>
            <a:r>
              <a:rPr lang="de-DE" dirty="0"/>
              <a:t>Das Gerät nach Gebrauch der Heizplatte zum Abkühlen stehen lassen und fern halten von brennbaren Materialien.</a:t>
            </a:r>
          </a:p>
          <a:p>
            <a:r>
              <a:rPr lang="de-DE" dirty="0"/>
              <a:t>Nach dem Gebrauch das Gerät ausschalten und Netzstecker ziehen.</a:t>
            </a:r>
          </a:p>
        </p:txBody>
      </p:sp>
      <p:pic>
        <p:nvPicPr>
          <p:cNvPr id="5" name="Inhaltsplatzhalter 4">
            <a:extLst>
              <a:ext uri="{FF2B5EF4-FFF2-40B4-BE49-F238E27FC236}">
                <a16:creationId xmlns:a16="http://schemas.microsoft.com/office/drawing/2014/main" id="{3A16DEFD-1D49-441C-AAFA-527DE89BDBE4}"/>
              </a:ext>
            </a:extLst>
          </p:cNvPr>
          <p:cNvPicPr>
            <a:picLocks noGrp="1" noChangeAspect="1"/>
          </p:cNvPicPr>
          <p:nvPr>
            <p:ph sz="quarter" idx="13"/>
          </p:nvPr>
        </p:nvPicPr>
        <p:blipFill>
          <a:blip r:embed="rId2"/>
          <a:stretch>
            <a:fillRect/>
          </a:stretch>
        </p:blipFill>
        <p:spPr>
          <a:xfrm>
            <a:off x="188913" y="345589"/>
            <a:ext cx="1079500" cy="388322"/>
          </a:xfrm>
          <a:prstGeom prst="rect">
            <a:avLst/>
          </a:prstGeom>
        </p:spPr>
      </p:pic>
    </p:spTree>
    <p:extLst>
      <p:ext uri="{BB962C8B-B14F-4D97-AF65-F5344CB8AC3E}">
        <p14:creationId xmlns:p14="http://schemas.microsoft.com/office/powerpoint/2010/main" val="2058780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69A0D-83A5-4488-A772-0C358920CD2C}"/>
              </a:ext>
            </a:extLst>
          </p:cNvPr>
          <p:cNvSpPr>
            <a:spLocks noGrp="1"/>
          </p:cNvSpPr>
          <p:nvPr>
            <p:ph type="title"/>
          </p:nvPr>
        </p:nvSpPr>
        <p:spPr/>
        <p:txBody>
          <a:bodyPr/>
          <a:lstStyle/>
          <a:p>
            <a:r>
              <a:rPr lang="de-DE" dirty="0"/>
              <a:t>Anleitung zum Erhitzen von Stoffe im Becherglas</a:t>
            </a:r>
          </a:p>
        </p:txBody>
      </p:sp>
      <p:sp>
        <p:nvSpPr>
          <p:cNvPr id="3" name="Inhaltsplatzhalter 2">
            <a:extLst>
              <a:ext uri="{FF2B5EF4-FFF2-40B4-BE49-F238E27FC236}">
                <a16:creationId xmlns:a16="http://schemas.microsoft.com/office/drawing/2014/main" id="{F167A96B-D7C6-42D8-BA76-B60F806E56D9}"/>
              </a:ext>
            </a:extLst>
          </p:cNvPr>
          <p:cNvSpPr>
            <a:spLocks noGrp="1"/>
          </p:cNvSpPr>
          <p:nvPr>
            <p:ph idx="1"/>
          </p:nvPr>
        </p:nvSpPr>
        <p:spPr/>
        <p:txBody>
          <a:bodyPr/>
          <a:lstStyle/>
          <a:p>
            <a:r>
              <a:rPr lang="de-DE" dirty="0"/>
              <a:t>Hier wird mit dem Brenner gearbeitet, weshalb alle Sicherheitsmaßnahmen und Umgangsregeln mit dem Brenner beachtet werden müssen.</a:t>
            </a:r>
          </a:p>
          <a:p>
            <a:r>
              <a:rPr lang="de-DE" dirty="0"/>
              <a:t>Um eine Flüssigkeit in einem Becherglas erhitzen zu können, benötigt man ein Dreibein mit Drahtnetz oder Keramikfaserplatte.</a:t>
            </a:r>
          </a:p>
          <a:p>
            <a:r>
              <a:rPr lang="de-DE" dirty="0"/>
              <a:t>Zunächst wird die Flüssigkeit in ein Becherglas gegeben und mit Siedesteinchen versetzt, um Siedeverzug zu verhindern.</a:t>
            </a:r>
          </a:p>
          <a:p>
            <a:r>
              <a:rPr lang="de-DE" b="1" dirty="0"/>
              <a:t>Vorsicht</a:t>
            </a:r>
            <a:r>
              <a:rPr lang="de-DE" dirty="0"/>
              <a:t>: Bevor das Becherglas auf das Drahtnetz gestellt wird, unbedingt darauf achten, dass der Becherglas-Boden trocken ist, sonst zerspringt es beim Erhitzen.</a:t>
            </a:r>
          </a:p>
          <a:p>
            <a:r>
              <a:rPr lang="de-DE" dirty="0"/>
              <a:t>Anschließend den Brenner unter das Dreibein stellen und die Flamme auf stärkste Stufe drehen, um das Erhitzen zu beschleunigen.</a:t>
            </a:r>
          </a:p>
          <a:p>
            <a:r>
              <a:rPr lang="de-DE" dirty="0"/>
              <a:t>Das heiße Drahtnetz nach Gebrauch auf dem Dreibein abkühlen lassen.</a:t>
            </a:r>
          </a:p>
          <a:p>
            <a:endParaRPr lang="de-DE" dirty="0"/>
          </a:p>
        </p:txBody>
      </p:sp>
      <p:pic>
        <p:nvPicPr>
          <p:cNvPr id="5" name="Inhaltsplatzhalter 4">
            <a:extLst>
              <a:ext uri="{FF2B5EF4-FFF2-40B4-BE49-F238E27FC236}">
                <a16:creationId xmlns:a16="http://schemas.microsoft.com/office/drawing/2014/main" id="{6772F316-D2F3-4FBA-A925-45E65750D513}"/>
              </a:ext>
            </a:extLst>
          </p:cNvPr>
          <p:cNvPicPr>
            <a:picLocks noGrp="1" noChangeAspect="1"/>
          </p:cNvPicPr>
          <p:nvPr>
            <p:ph sz="quarter" idx="13"/>
          </p:nvPr>
        </p:nvPicPr>
        <p:blipFill>
          <a:blip r:embed="rId2"/>
          <a:stretch>
            <a:fillRect/>
          </a:stretch>
        </p:blipFill>
        <p:spPr>
          <a:xfrm>
            <a:off x="467019" y="153314"/>
            <a:ext cx="548688" cy="1079086"/>
          </a:xfrm>
          <a:prstGeom prst="rect">
            <a:avLst/>
          </a:prstGeom>
        </p:spPr>
      </p:pic>
    </p:spTree>
    <p:extLst>
      <p:ext uri="{BB962C8B-B14F-4D97-AF65-F5344CB8AC3E}">
        <p14:creationId xmlns:p14="http://schemas.microsoft.com/office/powerpoint/2010/main" val="171807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6FD365-D079-4F15-AADD-525DF65A1DD6}"/>
              </a:ext>
            </a:extLst>
          </p:cNvPr>
          <p:cNvSpPr>
            <a:spLocks noGrp="1"/>
          </p:cNvSpPr>
          <p:nvPr>
            <p:ph type="title"/>
          </p:nvPr>
        </p:nvSpPr>
        <p:spPr/>
        <p:txBody>
          <a:bodyPr>
            <a:normAutofit/>
          </a:bodyPr>
          <a:lstStyle/>
          <a:p>
            <a:r>
              <a:rPr lang="de-DE" dirty="0" smtClean="0"/>
              <a:t>Allgemeine </a:t>
            </a:r>
            <a:r>
              <a:rPr lang="de-DE" dirty="0"/>
              <a:t>Sicherheits- und </a:t>
            </a:r>
            <a:r>
              <a:rPr lang="de-DE" dirty="0" smtClean="0"/>
              <a:t>Schutzmaß-nahmen zum </a:t>
            </a:r>
            <a:r>
              <a:rPr lang="de-DE" dirty="0"/>
              <a:t>Arbeiten im Labor</a:t>
            </a:r>
          </a:p>
        </p:txBody>
      </p:sp>
      <p:sp>
        <p:nvSpPr>
          <p:cNvPr id="9" name="Inhaltsplatzhalter 8">
            <a:extLst>
              <a:ext uri="{FF2B5EF4-FFF2-40B4-BE49-F238E27FC236}">
                <a16:creationId xmlns:a16="http://schemas.microsoft.com/office/drawing/2014/main" id="{DE0EE4B5-662F-4887-AA05-7D018CFE3095}"/>
              </a:ext>
            </a:extLst>
          </p:cNvPr>
          <p:cNvSpPr>
            <a:spLocks noGrp="1"/>
          </p:cNvSpPr>
          <p:nvPr>
            <p:ph idx="1"/>
          </p:nvPr>
        </p:nvSpPr>
        <p:spPr/>
        <p:txBody>
          <a:bodyPr/>
          <a:lstStyle/>
          <a:p>
            <a:r>
              <a:rPr lang="de-DE" dirty="0"/>
              <a:t>beim Betreten eines Labors immer Schutzbrille und Labor-Mantel tragen</a:t>
            </a:r>
          </a:p>
          <a:p>
            <a:r>
              <a:rPr lang="de-DE" dirty="0"/>
              <a:t>festes geschlossenes Schuhwerk tragen</a:t>
            </a:r>
          </a:p>
          <a:p>
            <a:r>
              <a:rPr lang="de-DE" dirty="0"/>
              <a:t>lange Haare immer zurückbinden</a:t>
            </a:r>
          </a:p>
          <a:p>
            <a:r>
              <a:rPr lang="de-DE" dirty="0"/>
              <a:t>Essen, Trinken, Rauchen, Schnupfen und Schminken ist im Labor verboten</a:t>
            </a:r>
          </a:p>
          <a:p>
            <a:r>
              <a:rPr lang="de-DE" dirty="0"/>
              <a:t>Arbeitsplatz immer sauber und aufgeräumt halten</a:t>
            </a:r>
          </a:p>
          <a:p>
            <a:r>
              <a:rPr lang="de-DE" dirty="0"/>
              <a:t>keine Gegenstände, wie z. B. Rücksäcke auf dem Fußboden abstellen</a:t>
            </a:r>
          </a:p>
          <a:p>
            <a:r>
              <a:rPr lang="de-DE" dirty="0"/>
              <a:t>Notausgänge und Feuerlöscher müssen immer frei zugänglich sein</a:t>
            </a:r>
          </a:p>
          <a:p>
            <a:r>
              <a:rPr lang="de-DE" dirty="0"/>
              <a:t>mit den Notausgängen, Augenduschen, Feuerlöschern, Löschsand-Behältern oder Lösch-Decken vertraut machen</a:t>
            </a:r>
          </a:p>
          <a:p>
            <a:r>
              <a:rPr lang="de-DE" dirty="0"/>
              <a:t>Arbeitsplatz bei einem laufenden Experiment nicht verlassen</a:t>
            </a:r>
          </a:p>
          <a:p>
            <a:r>
              <a:rPr lang="de-DE" dirty="0"/>
              <a:t>bei Beendigung der Labor-Arbeit Hände gründlich waschen</a:t>
            </a:r>
          </a:p>
          <a:p>
            <a:r>
              <a:rPr lang="de-DE" dirty="0"/>
              <a:t>Den Arbeitsplatz stehts sauber verlassen</a:t>
            </a:r>
          </a:p>
        </p:txBody>
      </p:sp>
      <p:pic>
        <p:nvPicPr>
          <p:cNvPr id="8" name="Inhaltsplatzhalter 7">
            <a:extLst>
              <a:ext uri="{FF2B5EF4-FFF2-40B4-BE49-F238E27FC236}">
                <a16:creationId xmlns:a16="http://schemas.microsoft.com/office/drawing/2014/main" id="{C375F32C-096B-41B9-BAA9-B335CAC06B71}"/>
              </a:ext>
            </a:extLst>
          </p:cNvPr>
          <p:cNvPicPr>
            <a:picLocks noGrp="1" noChangeAspect="1"/>
          </p:cNvPicPr>
          <p:nvPr>
            <p:ph sz="quarter" idx="13"/>
          </p:nvPr>
        </p:nvPicPr>
        <p:blipFill>
          <a:blip r:embed="rId2"/>
          <a:stretch>
            <a:fillRect/>
          </a:stretch>
        </p:blipFill>
        <p:spPr>
          <a:xfrm>
            <a:off x="190712" y="228600"/>
            <a:ext cx="1075901" cy="1079500"/>
          </a:xfrm>
          <a:prstGeom prst="rect">
            <a:avLst/>
          </a:prstGeom>
        </p:spPr>
      </p:pic>
    </p:spTree>
    <p:extLst>
      <p:ext uri="{BB962C8B-B14F-4D97-AF65-F5344CB8AC3E}">
        <p14:creationId xmlns:p14="http://schemas.microsoft.com/office/powerpoint/2010/main" val="3338083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46889A-4771-4A59-A240-F6454CB6E8F0}"/>
              </a:ext>
            </a:extLst>
          </p:cNvPr>
          <p:cNvSpPr>
            <a:spLocks noGrp="1"/>
          </p:cNvSpPr>
          <p:nvPr>
            <p:ph type="title"/>
          </p:nvPr>
        </p:nvSpPr>
        <p:spPr/>
        <p:txBody>
          <a:bodyPr/>
          <a:lstStyle/>
          <a:p>
            <a:r>
              <a:rPr lang="de-DE" dirty="0"/>
              <a:t>Anleitung zum Erhitzen von Stoffen im Reagenzglas</a:t>
            </a:r>
          </a:p>
        </p:txBody>
      </p:sp>
      <p:sp>
        <p:nvSpPr>
          <p:cNvPr id="3" name="Inhaltsplatzhalter 2">
            <a:extLst>
              <a:ext uri="{FF2B5EF4-FFF2-40B4-BE49-F238E27FC236}">
                <a16:creationId xmlns:a16="http://schemas.microsoft.com/office/drawing/2014/main" id="{6A19B643-5379-44CA-865C-58EDDCBC7275}"/>
              </a:ext>
            </a:extLst>
          </p:cNvPr>
          <p:cNvSpPr>
            <a:spLocks noGrp="1"/>
          </p:cNvSpPr>
          <p:nvPr>
            <p:ph idx="1"/>
          </p:nvPr>
        </p:nvSpPr>
        <p:spPr/>
        <p:txBody>
          <a:bodyPr/>
          <a:lstStyle/>
          <a:p>
            <a:r>
              <a:rPr lang="de-DE" dirty="0"/>
              <a:t>Hier wird mit dem Brenner gearbeitet, das heißt, dass alle Sicherheitsmaßnahmen und Regeln des Umgangs mit dem Brenner zu beachten sind.</a:t>
            </a:r>
          </a:p>
          <a:p>
            <a:r>
              <a:rPr lang="de-DE" dirty="0"/>
              <a:t>Zunächst das Reagenzglas mit dem zu erhitzenden Stoff befüllen. Das Reagenzglas niemals mit den Fingern über die Brenner-Flamme halten, sondern immer eine Reagenzglas-Klammer verwenden.</a:t>
            </a:r>
          </a:p>
          <a:p>
            <a:r>
              <a:rPr lang="de-DE" dirty="0"/>
              <a:t>Brenner anmachen und dann den Reagenzglas-Boden in die rauschende Flamme an die heißeste Stelle halten.</a:t>
            </a:r>
          </a:p>
          <a:p>
            <a:r>
              <a:rPr lang="de-DE" dirty="0"/>
              <a:t>Reagenzglas dabei leicht hin und her schwenken.</a:t>
            </a:r>
          </a:p>
          <a:p>
            <a:r>
              <a:rPr lang="de-DE" b="1" dirty="0"/>
              <a:t>Vorsicht</a:t>
            </a:r>
            <a:r>
              <a:rPr lang="de-DE" dirty="0"/>
              <a:t>: Die Öffnung des Reagenzglases darf NIE auf eine Person zeigen.</a:t>
            </a:r>
          </a:p>
          <a:p>
            <a:r>
              <a:rPr lang="de-DE" dirty="0"/>
              <a:t>Die Öffnung immer seitlich drehen, sodass sie auf niemanden zeigt.</a:t>
            </a:r>
          </a:p>
          <a:p>
            <a:endParaRPr lang="de-DE" dirty="0"/>
          </a:p>
        </p:txBody>
      </p:sp>
      <p:pic>
        <p:nvPicPr>
          <p:cNvPr id="5" name="Inhaltsplatzhalter 4">
            <a:extLst>
              <a:ext uri="{FF2B5EF4-FFF2-40B4-BE49-F238E27FC236}">
                <a16:creationId xmlns:a16="http://schemas.microsoft.com/office/drawing/2014/main" id="{68B8EFAC-FE29-4FD7-A865-F30B56C2F06C}"/>
              </a:ext>
            </a:extLst>
          </p:cNvPr>
          <p:cNvPicPr>
            <a:picLocks noGrp="1" noChangeAspect="1"/>
          </p:cNvPicPr>
          <p:nvPr>
            <p:ph sz="quarter" idx="13"/>
          </p:nvPr>
        </p:nvPicPr>
        <p:blipFill>
          <a:blip r:embed="rId2"/>
          <a:stretch>
            <a:fillRect/>
          </a:stretch>
        </p:blipFill>
        <p:spPr>
          <a:xfrm>
            <a:off x="433488" y="152400"/>
            <a:ext cx="615749" cy="1079086"/>
          </a:xfrm>
          <a:prstGeom prst="rect">
            <a:avLst/>
          </a:prstGeom>
        </p:spPr>
      </p:pic>
    </p:spTree>
    <p:extLst>
      <p:ext uri="{BB962C8B-B14F-4D97-AF65-F5344CB8AC3E}">
        <p14:creationId xmlns:p14="http://schemas.microsoft.com/office/powerpoint/2010/main" val="1015874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0CD5584-AFE0-49E5-A277-7BB4A4FD5862}"/>
              </a:ext>
            </a:extLst>
          </p:cNvPr>
          <p:cNvSpPr>
            <a:spLocks noGrp="1"/>
          </p:cNvSpPr>
          <p:nvPr>
            <p:ph idx="1"/>
          </p:nvPr>
        </p:nvSpPr>
        <p:spPr/>
        <p:txBody>
          <a:bodyPr>
            <a:normAutofit/>
          </a:bodyPr>
          <a:lstStyle/>
          <a:p>
            <a:pPr>
              <a:lnSpc>
                <a:spcPct val="150000"/>
              </a:lnSpc>
              <a:spcBef>
                <a:spcPct val="50000"/>
              </a:spcBef>
            </a:pPr>
            <a:r>
              <a:rPr lang="de-DE" altLang="de-DE" sz="1400" dirty="0">
                <a:latin typeface="Arial" panose="020B0604020202020204" pitchFamily="34" charset="0"/>
              </a:rPr>
              <a:t>Diese Handreichung für Lehrkräfte zum Experimentierpass wurde gefertigt von </a:t>
            </a:r>
            <a:r>
              <a:rPr lang="de-DE" altLang="de-DE" sz="1400" b="1" dirty="0">
                <a:latin typeface="Arial" panose="020B0604020202020204" pitchFamily="34" charset="0"/>
              </a:rPr>
              <a:t>Janina Söllner</a:t>
            </a:r>
            <a:r>
              <a:rPr lang="de-DE" altLang="de-DE" sz="1400" dirty="0">
                <a:latin typeface="Arial" panose="020B0604020202020204" pitchFamily="34" charset="0"/>
              </a:rPr>
              <a:t> im Rahmen der Arbeit zur Zulassung zum Ersten Staatsexamen in der Abteilung der </a:t>
            </a:r>
            <a:r>
              <a:rPr lang="de-DE" altLang="de-DE" sz="1400" b="1" dirty="0">
                <a:latin typeface="Arial" panose="020B0604020202020204" pitchFamily="34" charset="0"/>
              </a:rPr>
              <a:t>Didaktik der Chemie</a:t>
            </a:r>
            <a:r>
              <a:rPr lang="de-DE" altLang="de-DE" sz="1400" dirty="0">
                <a:latin typeface="Arial" panose="020B0604020202020204" pitchFamily="34" charset="0"/>
              </a:rPr>
              <a:t> an der </a:t>
            </a:r>
            <a:r>
              <a:rPr lang="de-DE" altLang="de-DE" sz="1400" b="1" dirty="0">
                <a:latin typeface="Arial" panose="020B0604020202020204" pitchFamily="34" charset="0"/>
              </a:rPr>
              <a:t>Universität Bayreuth</a:t>
            </a:r>
            <a:r>
              <a:rPr lang="de-DE" altLang="de-DE" sz="1400" dirty="0">
                <a:latin typeface="Arial" panose="020B0604020202020204" pitchFamily="34" charset="0"/>
              </a:rPr>
              <a:t>.</a:t>
            </a:r>
          </a:p>
          <a:p>
            <a:pPr>
              <a:spcBef>
                <a:spcPct val="50000"/>
              </a:spcBef>
            </a:pPr>
            <a:endParaRPr lang="de-DE" altLang="de-DE" sz="1400" dirty="0">
              <a:latin typeface="Arial" panose="020B0604020202020204" pitchFamily="34" charset="0"/>
            </a:endParaRPr>
          </a:p>
          <a:p>
            <a:pPr>
              <a:spcBef>
                <a:spcPct val="50000"/>
              </a:spcBef>
            </a:pPr>
            <a:endParaRPr lang="de-DE" altLang="de-DE" sz="1400" dirty="0">
              <a:latin typeface="Arial" panose="020B0604020202020204" pitchFamily="34" charset="0"/>
            </a:endParaRPr>
          </a:p>
          <a:p>
            <a:pPr>
              <a:spcBef>
                <a:spcPct val="50000"/>
              </a:spcBef>
            </a:pPr>
            <a:r>
              <a:rPr lang="de-DE" altLang="de-DE" sz="1400" b="1" u="sng" dirty="0">
                <a:latin typeface="Arial" panose="020B0604020202020204" pitchFamily="34" charset="0"/>
              </a:rPr>
              <a:t>Quellenangaben:</a:t>
            </a:r>
          </a:p>
          <a:p>
            <a:pPr marL="266700" indent="-266700">
              <a:spcBef>
                <a:spcPct val="50000"/>
              </a:spcBef>
              <a:buFontTx/>
              <a:buChar char="•"/>
            </a:pPr>
            <a:r>
              <a:rPr lang="de-DE" altLang="de-DE" sz="1400" dirty="0">
                <a:latin typeface="Arial" panose="020B0604020202020204" pitchFamily="34" charset="0"/>
                <a:cs typeface="Arial" panose="020B0604020202020204" pitchFamily="34" charset="0"/>
                <a:hlinkClick r:id="rId2"/>
              </a:rPr>
              <a:t>https://</a:t>
            </a:r>
            <a:r>
              <a:rPr lang="de-DE" altLang="de-DE" sz="1400">
                <a:latin typeface="Arial" panose="020B0604020202020204" pitchFamily="34" charset="0"/>
                <a:cs typeface="Arial" panose="020B0604020202020204" pitchFamily="34" charset="0"/>
                <a:hlinkClick r:id="rId2"/>
              </a:rPr>
              <a:t>www.fh-muenster.de/fb1/downloads/laboratorien/ac</a:t>
            </a:r>
            <a:r>
              <a:rPr lang="de-DE" altLang="de-DE" sz="1400" smtClean="0">
                <a:latin typeface="Arial" panose="020B0604020202020204" pitchFamily="34" charset="0"/>
                <a:cs typeface="Arial" panose="020B0604020202020204" pitchFamily="34" charset="0"/>
                <a:hlinkClick r:id="rId2"/>
              </a:rPr>
              <a:t>/</a:t>
            </a:r>
            <a:br>
              <a:rPr lang="de-DE" altLang="de-DE" sz="1400" smtClean="0">
                <a:latin typeface="Arial" panose="020B0604020202020204" pitchFamily="34" charset="0"/>
                <a:cs typeface="Arial" panose="020B0604020202020204" pitchFamily="34" charset="0"/>
                <a:hlinkClick r:id="rId2"/>
              </a:rPr>
            </a:br>
            <a:r>
              <a:rPr lang="de-DE" altLang="de-DE" sz="1400" smtClean="0">
                <a:latin typeface="Arial" panose="020B0604020202020204" pitchFamily="34" charset="0"/>
                <a:cs typeface="Arial" panose="020B0604020202020204" pitchFamily="34" charset="0"/>
                <a:hlinkClick r:id="rId2"/>
              </a:rPr>
              <a:t>Laborordnungneu2004.pdf</a:t>
            </a:r>
            <a:r>
              <a:rPr lang="de-DE" altLang="de-DE" sz="1400" dirty="0">
                <a:latin typeface="Arial" panose="020B0604020202020204" pitchFamily="34" charset="0"/>
                <a:cs typeface="Arial" panose="020B0604020202020204" pitchFamily="34" charset="0"/>
              </a:rPr>
              <a:t>;  Stand 30.06.2010.</a:t>
            </a:r>
            <a:endParaRPr lang="de-DE" altLang="de-DE" sz="1400" dirty="0">
              <a:latin typeface="Arial" panose="020B0604020202020204" pitchFamily="34" charset="0"/>
            </a:endParaRPr>
          </a:p>
          <a:p>
            <a:pPr marL="266700" indent="-266700">
              <a:spcBef>
                <a:spcPct val="50000"/>
              </a:spcBef>
              <a:buFontTx/>
              <a:buChar char="•"/>
            </a:pPr>
            <a:r>
              <a:rPr lang="de-DE" altLang="de-DE" sz="1400" dirty="0">
                <a:latin typeface="Arial" panose="020B0604020202020204" pitchFamily="34" charset="0"/>
                <a:cs typeface="Arial" panose="020B0604020202020204" pitchFamily="34" charset="0"/>
                <a:hlinkClick r:id="rId3"/>
              </a:rPr>
              <a:t>http://www.digitalefolien.de/biologie/didaktik/mik.html</a:t>
            </a:r>
            <a:r>
              <a:rPr lang="de-DE" altLang="de-DE" sz="1400" dirty="0">
                <a:latin typeface="Arial" panose="020B0604020202020204" pitchFamily="34" charset="0"/>
                <a:cs typeface="Arial" panose="020B0604020202020204" pitchFamily="34" charset="0"/>
              </a:rPr>
              <a:t>; Stand 01.07.2010.</a:t>
            </a:r>
            <a:endParaRPr lang="de-DE" altLang="de-DE" sz="1400" dirty="0">
              <a:latin typeface="Arial" panose="020B0604020202020204" pitchFamily="34" charset="0"/>
            </a:endParaRPr>
          </a:p>
          <a:p>
            <a:pPr marL="266700" indent="-266700">
              <a:spcBef>
                <a:spcPct val="50000"/>
              </a:spcBef>
              <a:buFontTx/>
              <a:buChar char="•"/>
            </a:pPr>
            <a:r>
              <a:rPr lang="de-DE" altLang="de-DE" sz="1400" dirty="0">
                <a:latin typeface="Arial" panose="020B0604020202020204" pitchFamily="34" charset="0"/>
                <a:cs typeface="Arial" panose="020B0604020202020204" pitchFamily="34" charset="0"/>
                <a:hlinkClick r:id="rId4"/>
              </a:rPr>
              <a:t>http://de.wikipedia.org/wiki/Waschflasche</a:t>
            </a:r>
            <a:r>
              <a:rPr lang="de-DE" altLang="de-DE" sz="1400" dirty="0">
                <a:latin typeface="Arial" panose="020B0604020202020204" pitchFamily="34" charset="0"/>
                <a:cs typeface="Arial" panose="020B0604020202020204" pitchFamily="34" charset="0"/>
              </a:rPr>
              <a:t>, Stand 01.07.2010.</a:t>
            </a:r>
            <a:endParaRPr lang="de-DE" altLang="de-DE" sz="1400" dirty="0">
              <a:latin typeface="Arial" panose="020B0604020202020204" pitchFamily="34" charset="0"/>
            </a:endParaRPr>
          </a:p>
          <a:p>
            <a:pPr marL="266700" indent="-266700">
              <a:spcBef>
                <a:spcPct val="50000"/>
              </a:spcBef>
              <a:buFontTx/>
              <a:buChar char="•"/>
            </a:pPr>
            <a:r>
              <a:rPr lang="de-DE" altLang="de-DE" sz="1400" dirty="0">
                <a:latin typeface="Arial" panose="020B0604020202020204" pitchFamily="34" charset="0"/>
                <a:cs typeface="Arial" panose="020B0604020202020204" pitchFamily="34" charset="0"/>
                <a:hlinkClick r:id="rId5"/>
              </a:rPr>
              <a:t>http://de.wikipedia.org/wiki/Multimeter</a:t>
            </a:r>
            <a:r>
              <a:rPr lang="de-DE" altLang="de-DE" sz="1400" dirty="0">
                <a:latin typeface="Arial" panose="020B0604020202020204" pitchFamily="34" charset="0"/>
                <a:cs typeface="Arial" panose="020B0604020202020204" pitchFamily="34" charset="0"/>
              </a:rPr>
              <a:t>; Stand 04.07.2010.</a:t>
            </a:r>
          </a:p>
          <a:p>
            <a:pPr marL="266700" indent="-266700">
              <a:spcBef>
                <a:spcPct val="50000"/>
              </a:spcBef>
              <a:buFontTx/>
              <a:buChar char="•"/>
            </a:pPr>
            <a:r>
              <a:rPr lang="de-DE" altLang="de-DE" sz="1400" dirty="0">
                <a:latin typeface="Arial" panose="020B0604020202020204" pitchFamily="34" charset="0"/>
                <a:cs typeface="Arial" panose="020B0604020202020204" pitchFamily="34" charset="0"/>
                <a:hlinkClick r:id="rId6"/>
              </a:rPr>
              <a:t>http://de.wikipedia.org/w/index.php?title=Datei:Digital_Multimeter_Aka.jpg&amp;filetimestamp=20050220194529</a:t>
            </a:r>
            <a:r>
              <a:rPr lang="de-DE" altLang="de-DE" sz="1400" dirty="0">
                <a:latin typeface="Arial" panose="020B0604020202020204" pitchFamily="34" charset="0"/>
                <a:cs typeface="Arial" panose="020B0604020202020204" pitchFamily="34" charset="0"/>
              </a:rPr>
              <a:t>; </a:t>
            </a:r>
            <a:endParaRPr lang="de-DE" altLang="de-DE" sz="1400" dirty="0">
              <a:latin typeface="Arial" panose="020B0604020202020204" pitchFamily="34" charset="0"/>
            </a:endParaRPr>
          </a:p>
        </p:txBody>
      </p:sp>
    </p:spTree>
    <p:extLst>
      <p:ext uri="{BB962C8B-B14F-4D97-AF65-F5344CB8AC3E}">
        <p14:creationId xmlns:p14="http://schemas.microsoft.com/office/powerpoint/2010/main" val="183081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CDD809-CF18-460C-A34C-F7BE55BA45F7}"/>
              </a:ext>
            </a:extLst>
          </p:cNvPr>
          <p:cNvSpPr>
            <a:spLocks noGrp="1"/>
          </p:cNvSpPr>
          <p:nvPr>
            <p:ph type="title"/>
          </p:nvPr>
        </p:nvSpPr>
        <p:spPr/>
        <p:txBody>
          <a:bodyPr/>
          <a:lstStyle/>
          <a:p>
            <a:r>
              <a:rPr lang="de-DE" dirty="0"/>
              <a:t>Richtiges Arbeiten unter dem Abzug</a:t>
            </a:r>
          </a:p>
        </p:txBody>
      </p:sp>
      <p:sp>
        <p:nvSpPr>
          <p:cNvPr id="3" name="Inhaltsplatzhalter 2">
            <a:extLst>
              <a:ext uri="{FF2B5EF4-FFF2-40B4-BE49-F238E27FC236}">
                <a16:creationId xmlns:a16="http://schemas.microsoft.com/office/drawing/2014/main" id="{B7BB939D-2206-46FC-A7A9-D7D252F13AA4}"/>
              </a:ext>
            </a:extLst>
          </p:cNvPr>
          <p:cNvSpPr>
            <a:spLocks noGrp="1"/>
          </p:cNvSpPr>
          <p:nvPr>
            <p:ph idx="1"/>
          </p:nvPr>
        </p:nvSpPr>
        <p:spPr/>
        <p:txBody>
          <a:bodyPr/>
          <a:lstStyle/>
          <a:p>
            <a:r>
              <a:rPr lang="de-DE" dirty="0"/>
              <a:t>Der Abzug dient beim Arbeiten in Laboren dem Zweck, zu verhindern, dass gefährliche Stoffe in die Atemluft gelangen und die Arbeitenden gegen Spritzer gefährlicher Stoffe oder auch herumfliegender Glas-Splitter zu schützen</a:t>
            </a:r>
          </a:p>
          <a:p>
            <a:r>
              <a:rPr lang="de-DE" dirty="0"/>
              <a:t>Lernenden alle wichtigen Fakten unbedingt am Objekt selbst erklären, denn nur so kann eventuelle Scheu und Angst verringert werden</a:t>
            </a:r>
          </a:p>
          <a:p>
            <a:r>
              <a:rPr lang="de-DE" dirty="0"/>
              <a:t>Die Abzüge funktionieren nur dann vollständig, wenn die Frontscheibe komplett geschlossen ist</a:t>
            </a:r>
          </a:p>
          <a:p>
            <a:r>
              <a:rPr lang="de-DE" dirty="0"/>
              <a:t>Deshalb die Frontschiebe beim Arbeiten nur so weit wie nötig öffnen und immer nur mit Hilfe der seitlichen Türen</a:t>
            </a:r>
          </a:p>
          <a:p>
            <a:r>
              <a:rPr lang="de-DE" dirty="0"/>
              <a:t>Licht anschalten wenn nötig</a:t>
            </a:r>
          </a:p>
          <a:p>
            <a:r>
              <a:rPr lang="de-DE" dirty="0"/>
              <a:t>Vor Beginn der Arbeit kontrollieren, ob der Abzug funktionsfähig ist</a:t>
            </a:r>
          </a:p>
          <a:p>
            <a:r>
              <a:rPr lang="de-DE" dirty="0"/>
              <a:t>Nach Beendigung der Arbeit den Abzug sofort wieder schließen</a:t>
            </a:r>
          </a:p>
          <a:p>
            <a:r>
              <a:rPr lang="de-DE" dirty="0"/>
              <a:t>Den Abzug nicht als „Lager-Ort“ missbrauchen; immer nur gerade benötigte Chemikalien dort lagern</a:t>
            </a:r>
          </a:p>
          <a:p>
            <a:endParaRPr lang="de-DE" dirty="0"/>
          </a:p>
          <a:p>
            <a:endParaRPr lang="de-DE" dirty="0"/>
          </a:p>
        </p:txBody>
      </p:sp>
      <p:pic>
        <p:nvPicPr>
          <p:cNvPr id="5" name="Inhaltsplatzhalter 4">
            <a:extLst>
              <a:ext uri="{FF2B5EF4-FFF2-40B4-BE49-F238E27FC236}">
                <a16:creationId xmlns:a16="http://schemas.microsoft.com/office/drawing/2014/main" id="{F3777F35-2210-442F-A578-BB4F4FDE7476}"/>
              </a:ext>
            </a:extLst>
          </p:cNvPr>
          <p:cNvPicPr>
            <a:picLocks noGrp="1" noChangeAspect="1"/>
          </p:cNvPicPr>
          <p:nvPr>
            <p:ph sz="quarter" idx="13"/>
          </p:nvPr>
        </p:nvPicPr>
        <p:blipFill>
          <a:blip r:embed="rId2"/>
          <a:stretch>
            <a:fillRect/>
          </a:stretch>
        </p:blipFill>
        <p:spPr>
          <a:prstGeom prst="rect">
            <a:avLst/>
          </a:prstGeom>
        </p:spPr>
      </p:pic>
    </p:spTree>
    <p:extLst>
      <p:ext uri="{BB962C8B-B14F-4D97-AF65-F5344CB8AC3E}">
        <p14:creationId xmlns:p14="http://schemas.microsoft.com/office/powerpoint/2010/main" val="127496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929606-653B-4505-ADE0-640639FCB34F}"/>
              </a:ext>
            </a:extLst>
          </p:cNvPr>
          <p:cNvSpPr>
            <a:spLocks noGrp="1"/>
          </p:cNvSpPr>
          <p:nvPr>
            <p:ph type="title"/>
          </p:nvPr>
        </p:nvSpPr>
        <p:spPr/>
        <p:txBody>
          <a:bodyPr/>
          <a:lstStyle/>
          <a:p>
            <a:r>
              <a:rPr lang="de-DE" dirty="0" smtClean="0"/>
              <a:t>Anleitung </a:t>
            </a:r>
            <a:r>
              <a:rPr lang="de-DE" dirty="0"/>
              <a:t>zum Schreiben von Protokollen</a:t>
            </a:r>
          </a:p>
        </p:txBody>
      </p:sp>
      <p:sp>
        <p:nvSpPr>
          <p:cNvPr id="3" name="Inhaltsplatzhalter 2">
            <a:extLst>
              <a:ext uri="{FF2B5EF4-FFF2-40B4-BE49-F238E27FC236}">
                <a16:creationId xmlns:a16="http://schemas.microsoft.com/office/drawing/2014/main" id="{A1AFEDA3-30E0-41E3-84B9-F22C0EBBBFA6}"/>
              </a:ext>
            </a:extLst>
          </p:cNvPr>
          <p:cNvSpPr>
            <a:spLocks noGrp="1"/>
          </p:cNvSpPr>
          <p:nvPr>
            <p:ph idx="1"/>
          </p:nvPr>
        </p:nvSpPr>
        <p:spPr/>
        <p:txBody>
          <a:bodyPr/>
          <a:lstStyle/>
          <a:p>
            <a:r>
              <a:rPr lang="de-DE" dirty="0"/>
              <a:t>Jedes Protokoll trägt einen Titel</a:t>
            </a:r>
          </a:p>
          <a:p>
            <a:r>
              <a:rPr lang="de-DE" dirty="0"/>
              <a:t>Zusätzlich sind anzugeben: </a:t>
            </a:r>
          </a:p>
          <a:p>
            <a:pPr marL="533400"/>
            <a:r>
              <a:rPr lang="de-DE" dirty="0"/>
              <a:t>Das Versuchsdatum</a:t>
            </a:r>
          </a:p>
          <a:p>
            <a:pPr marL="533400"/>
            <a:r>
              <a:rPr lang="de-DE" dirty="0"/>
              <a:t>Name des Experimentators</a:t>
            </a:r>
          </a:p>
          <a:p>
            <a:r>
              <a:rPr lang="de-DE" dirty="0"/>
              <a:t>Protokolle gliedern sich in drei Hauptteile, die unbedingt notiert werden müssen:</a:t>
            </a:r>
          </a:p>
          <a:p>
            <a:pPr marL="533400"/>
            <a:r>
              <a:rPr lang="de-DE" b="1" dirty="0"/>
              <a:t>Durchführung</a:t>
            </a:r>
            <a:r>
              <a:rPr lang="de-DE" dirty="0"/>
              <a:t>: Es folgt einen knappe Beschreibung der einzelnen Versuchsschritte mit Mengen-Angaben usw.</a:t>
            </a:r>
          </a:p>
          <a:p>
            <a:pPr marL="533400"/>
            <a:r>
              <a:rPr lang="de-DE" b="1" dirty="0"/>
              <a:t>Beobachtung</a:t>
            </a:r>
            <a:r>
              <a:rPr lang="de-DE" dirty="0"/>
              <a:t>: Eine genaue Beschreibung der beobachteten Phänomene ist nötig, keine Interpretation an dieser Stelle</a:t>
            </a:r>
          </a:p>
          <a:p>
            <a:pPr marL="533400"/>
            <a:r>
              <a:rPr lang="de-DE" b="1" dirty="0"/>
              <a:t>Deutung</a:t>
            </a:r>
            <a:r>
              <a:rPr lang="de-DE" dirty="0"/>
              <a:t>: Hier werden die Beobachtungen interpretiert und eventuelle Schlüsse daraus gezogen, um wenn erforderlich, eine allgemeine Regel zu formulieren</a:t>
            </a:r>
          </a:p>
        </p:txBody>
      </p:sp>
      <p:pic>
        <p:nvPicPr>
          <p:cNvPr id="5" name="Inhaltsplatzhalter 4">
            <a:extLst>
              <a:ext uri="{FF2B5EF4-FFF2-40B4-BE49-F238E27FC236}">
                <a16:creationId xmlns:a16="http://schemas.microsoft.com/office/drawing/2014/main" id="{4EA26B63-9D75-4D3E-851F-A51D42002FAA}"/>
              </a:ext>
            </a:extLst>
          </p:cNvPr>
          <p:cNvPicPr>
            <a:picLocks noGrp="1" noChangeAspect="1"/>
          </p:cNvPicPr>
          <p:nvPr>
            <p:ph sz="quarter" idx="13"/>
          </p:nvPr>
        </p:nvPicPr>
        <p:blipFill>
          <a:blip r:embed="rId2"/>
          <a:stretch>
            <a:fillRect/>
          </a:stretch>
        </p:blipFill>
        <p:spPr>
          <a:xfrm>
            <a:off x="188913" y="322109"/>
            <a:ext cx="1079500" cy="892481"/>
          </a:xfrm>
          <a:prstGeom prst="rect">
            <a:avLst/>
          </a:prstGeom>
        </p:spPr>
      </p:pic>
    </p:spTree>
    <p:extLst>
      <p:ext uri="{BB962C8B-B14F-4D97-AF65-F5344CB8AC3E}">
        <p14:creationId xmlns:p14="http://schemas.microsoft.com/office/powerpoint/2010/main" val="1737443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1859BD-6568-497A-BE8D-B6BF999BFAE7}"/>
              </a:ext>
            </a:extLst>
          </p:cNvPr>
          <p:cNvSpPr>
            <a:spLocks noGrp="1"/>
          </p:cNvSpPr>
          <p:nvPr>
            <p:ph type="title"/>
          </p:nvPr>
        </p:nvSpPr>
        <p:spPr/>
        <p:txBody>
          <a:bodyPr>
            <a:normAutofit/>
          </a:bodyPr>
          <a:lstStyle/>
          <a:p>
            <a:r>
              <a:rPr lang="de-DE" dirty="0"/>
              <a:t>Auflistung der für die Experimente benötigten Geräte</a:t>
            </a:r>
          </a:p>
        </p:txBody>
      </p:sp>
      <p:pic>
        <p:nvPicPr>
          <p:cNvPr id="35" name="Inhaltsplatzhalter 34">
            <a:extLst>
              <a:ext uri="{FF2B5EF4-FFF2-40B4-BE49-F238E27FC236}">
                <a16:creationId xmlns:a16="http://schemas.microsoft.com/office/drawing/2014/main" id="{A9887061-EC75-458D-8F17-2187E35F09D2}"/>
              </a:ext>
            </a:extLst>
          </p:cNvPr>
          <p:cNvPicPr>
            <a:picLocks noGrp="1" noChangeAspect="1"/>
          </p:cNvPicPr>
          <p:nvPr>
            <p:ph sz="quarter" idx="14"/>
          </p:nvPr>
        </p:nvPicPr>
        <p:blipFill>
          <a:blip r:embed="rId2"/>
          <a:stretch>
            <a:fillRect/>
          </a:stretch>
        </p:blipFill>
        <p:spPr>
          <a:xfrm>
            <a:off x="189617" y="1489526"/>
            <a:ext cx="736554" cy="1079500"/>
          </a:xfrm>
          <a:prstGeom prst="rect">
            <a:avLst/>
          </a:prstGeom>
        </p:spPr>
      </p:pic>
      <p:sp>
        <p:nvSpPr>
          <p:cNvPr id="5" name="Inhaltsplatzhalter 4">
            <a:extLst>
              <a:ext uri="{FF2B5EF4-FFF2-40B4-BE49-F238E27FC236}">
                <a16:creationId xmlns:a16="http://schemas.microsoft.com/office/drawing/2014/main" id="{35E0F2FB-4C8B-482D-9766-A87EF74B35CF}"/>
              </a:ext>
            </a:extLst>
          </p:cNvPr>
          <p:cNvSpPr>
            <a:spLocks noGrp="1"/>
          </p:cNvSpPr>
          <p:nvPr>
            <p:ph sz="quarter" idx="20"/>
          </p:nvPr>
        </p:nvSpPr>
        <p:spPr/>
        <p:txBody>
          <a:bodyPr/>
          <a:lstStyle/>
          <a:p>
            <a:r>
              <a:rPr lang="de-DE" dirty="0"/>
              <a:t>Reagenzglas</a:t>
            </a:r>
          </a:p>
        </p:txBody>
      </p:sp>
      <p:pic>
        <p:nvPicPr>
          <p:cNvPr id="41" name="Inhaltsplatzhalter 40">
            <a:extLst>
              <a:ext uri="{FF2B5EF4-FFF2-40B4-BE49-F238E27FC236}">
                <a16:creationId xmlns:a16="http://schemas.microsoft.com/office/drawing/2014/main" id="{9E480391-1C66-4A60-ABC9-7C09DE529257}"/>
              </a:ext>
            </a:extLst>
          </p:cNvPr>
          <p:cNvPicPr>
            <a:picLocks noGrp="1" noChangeAspect="1"/>
          </p:cNvPicPr>
          <p:nvPr>
            <p:ph sz="quarter" idx="21"/>
          </p:nvPr>
        </p:nvPicPr>
        <p:blipFill>
          <a:blip r:embed="rId3"/>
          <a:stretch>
            <a:fillRect/>
          </a:stretch>
        </p:blipFill>
        <p:spPr>
          <a:xfrm>
            <a:off x="3552144" y="1603104"/>
            <a:ext cx="1079500" cy="894940"/>
          </a:xfrm>
          <a:prstGeom prst="rect">
            <a:avLst/>
          </a:prstGeom>
        </p:spPr>
      </p:pic>
      <p:sp>
        <p:nvSpPr>
          <p:cNvPr id="7" name="Inhaltsplatzhalter 6">
            <a:extLst>
              <a:ext uri="{FF2B5EF4-FFF2-40B4-BE49-F238E27FC236}">
                <a16:creationId xmlns:a16="http://schemas.microsoft.com/office/drawing/2014/main" id="{F9DB6C5C-2A1D-47F0-B8AD-5F56B88703AD}"/>
              </a:ext>
            </a:extLst>
          </p:cNvPr>
          <p:cNvSpPr>
            <a:spLocks noGrp="1"/>
          </p:cNvSpPr>
          <p:nvPr>
            <p:ph sz="quarter" idx="22"/>
          </p:nvPr>
        </p:nvSpPr>
        <p:spPr/>
        <p:txBody>
          <a:bodyPr/>
          <a:lstStyle/>
          <a:p>
            <a:r>
              <a:rPr lang="de-DE" dirty="0"/>
              <a:t>Reagenzglas-Klammer</a:t>
            </a:r>
          </a:p>
        </p:txBody>
      </p:sp>
      <p:pic>
        <p:nvPicPr>
          <p:cNvPr id="3" name="Inhaltsplatzhalter 2">
            <a:extLst>
              <a:ext uri="{FF2B5EF4-FFF2-40B4-BE49-F238E27FC236}">
                <a16:creationId xmlns:a16="http://schemas.microsoft.com/office/drawing/2014/main" id="{EFD35364-FDC3-44E7-B176-D50BECE7D187}"/>
              </a:ext>
            </a:extLst>
          </p:cNvPr>
          <p:cNvPicPr>
            <a:picLocks noGrp="1" noChangeAspect="1"/>
          </p:cNvPicPr>
          <p:nvPr>
            <p:ph sz="quarter" idx="23"/>
          </p:nvPr>
        </p:nvPicPr>
        <p:blipFill>
          <a:blip r:embed="rId4"/>
          <a:stretch>
            <a:fillRect/>
          </a:stretch>
        </p:blipFill>
        <p:spPr>
          <a:xfrm>
            <a:off x="253513" y="2937326"/>
            <a:ext cx="617764" cy="1081088"/>
          </a:xfrm>
          <a:prstGeom prst="rect">
            <a:avLst/>
          </a:prstGeom>
        </p:spPr>
      </p:pic>
      <p:sp>
        <p:nvSpPr>
          <p:cNvPr id="9" name="Inhaltsplatzhalter 8">
            <a:extLst>
              <a:ext uri="{FF2B5EF4-FFF2-40B4-BE49-F238E27FC236}">
                <a16:creationId xmlns:a16="http://schemas.microsoft.com/office/drawing/2014/main" id="{665A6D97-FE48-4D30-B55B-66A51694DD71}"/>
              </a:ext>
            </a:extLst>
          </p:cNvPr>
          <p:cNvSpPr>
            <a:spLocks noGrp="1"/>
          </p:cNvSpPr>
          <p:nvPr>
            <p:ph sz="quarter" idx="24"/>
          </p:nvPr>
        </p:nvSpPr>
        <p:spPr/>
        <p:txBody>
          <a:bodyPr/>
          <a:lstStyle/>
          <a:p>
            <a:r>
              <a:rPr lang="de-DE" dirty="0"/>
              <a:t>Salz-Flasche</a:t>
            </a:r>
          </a:p>
        </p:txBody>
      </p:sp>
      <p:pic>
        <p:nvPicPr>
          <p:cNvPr id="4" name="Inhaltsplatzhalter 3">
            <a:extLst>
              <a:ext uri="{FF2B5EF4-FFF2-40B4-BE49-F238E27FC236}">
                <a16:creationId xmlns:a16="http://schemas.microsoft.com/office/drawing/2014/main" id="{A5F5A3F8-B1BA-4CC0-B2D9-061DE349C92F}"/>
              </a:ext>
            </a:extLst>
          </p:cNvPr>
          <p:cNvPicPr>
            <a:picLocks noGrp="1" noChangeAspect="1"/>
          </p:cNvPicPr>
          <p:nvPr>
            <p:ph sz="quarter" idx="25"/>
          </p:nvPr>
        </p:nvPicPr>
        <p:blipFill>
          <a:blip r:embed="rId5"/>
          <a:stretch>
            <a:fillRect/>
          </a:stretch>
        </p:blipFill>
        <p:spPr>
          <a:xfrm>
            <a:off x="3546928" y="3060833"/>
            <a:ext cx="1079500" cy="721590"/>
          </a:xfrm>
          <a:prstGeom prst="rect">
            <a:avLst/>
          </a:prstGeom>
        </p:spPr>
      </p:pic>
      <p:sp>
        <p:nvSpPr>
          <p:cNvPr id="11" name="Inhaltsplatzhalter 10">
            <a:extLst>
              <a:ext uri="{FF2B5EF4-FFF2-40B4-BE49-F238E27FC236}">
                <a16:creationId xmlns:a16="http://schemas.microsoft.com/office/drawing/2014/main" id="{0096C4C4-1271-423C-81F9-5835A03842A8}"/>
              </a:ext>
            </a:extLst>
          </p:cNvPr>
          <p:cNvSpPr>
            <a:spLocks noGrp="1"/>
          </p:cNvSpPr>
          <p:nvPr>
            <p:ph sz="quarter" idx="26"/>
          </p:nvPr>
        </p:nvSpPr>
        <p:spPr/>
        <p:txBody>
          <a:bodyPr/>
          <a:lstStyle/>
          <a:p>
            <a:r>
              <a:rPr lang="de-DE" dirty="0"/>
              <a:t>Tiegelzange</a:t>
            </a:r>
          </a:p>
        </p:txBody>
      </p:sp>
      <p:pic>
        <p:nvPicPr>
          <p:cNvPr id="6" name="Inhaltsplatzhalter 5">
            <a:extLst>
              <a:ext uri="{FF2B5EF4-FFF2-40B4-BE49-F238E27FC236}">
                <a16:creationId xmlns:a16="http://schemas.microsoft.com/office/drawing/2014/main" id="{0FFAEC1C-EF2B-44A6-BFB1-06C3920778EC}"/>
              </a:ext>
            </a:extLst>
          </p:cNvPr>
          <p:cNvPicPr>
            <a:picLocks noGrp="1" noChangeAspect="1"/>
          </p:cNvPicPr>
          <p:nvPr>
            <p:ph sz="quarter" idx="27"/>
          </p:nvPr>
        </p:nvPicPr>
        <p:blipFill>
          <a:blip r:embed="rId6"/>
          <a:stretch>
            <a:fillRect/>
          </a:stretch>
        </p:blipFill>
        <p:spPr>
          <a:xfrm>
            <a:off x="317081" y="4650995"/>
            <a:ext cx="481626" cy="469433"/>
          </a:xfrm>
          <a:prstGeom prst="rect">
            <a:avLst/>
          </a:prstGeom>
        </p:spPr>
      </p:pic>
      <p:sp>
        <p:nvSpPr>
          <p:cNvPr id="13" name="Inhaltsplatzhalter 12">
            <a:extLst>
              <a:ext uri="{FF2B5EF4-FFF2-40B4-BE49-F238E27FC236}">
                <a16:creationId xmlns:a16="http://schemas.microsoft.com/office/drawing/2014/main" id="{645C71B0-225A-4607-B80D-707E3F29F666}"/>
              </a:ext>
            </a:extLst>
          </p:cNvPr>
          <p:cNvSpPr>
            <a:spLocks noGrp="1"/>
          </p:cNvSpPr>
          <p:nvPr>
            <p:ph sz="quarter" idx="28"/>
          </p:nvPr>
        </p:nvSpPr>
        <p:spPr/>
        <p:txBody>
          <a:bodyPr/>
          <a:lstStyle/>
          <a:p>
            <a:r>
              <a:rPr lang="de-DE" dirty="0"/>
              <a:t>(Gummi-)Stopfen</a:t>
            </a:r>
          </a:p>
        </p:txBody>
      </p:sp>
      <p:pic>
        <p:nvPicPr>
          <p:cNvPr id="28" name="Inhaltsplatzhalter 27">
            <a:extLst>
              <a:ext uri="{FF2B5EF4-FFF2-40B4-BE49-F238E27FC236}">
                <a16:creationId xmlns:a16="http://schemas.microsoft.com/office/drawing/2014/main" id="{7BFAF696-2E02-4761-AC8D-D32F32A48F7B}"/>
              </a:ext>
            </a:extLst>
          </p:cNvPr>
          <p:cNvPicPr>
            <a:picLocks noGrp="1" noChangeAspect="1"/>
          </p:cNvPicPr>
          <p:nvPr>
            <p:ph sz="quarter" idx="29"/>
          </p:nvPr>
        </p:nvPicPr>
        <p:blipFill>
          <a:blip r:embed="rId7"/>
          <a:stretch>
            <a:fillRect/>
          </a:stretch>
        </p:blipFill>
        <p:spPr>
          <a:xfrm>
            <a:off x="3620181" y="4374240"/>
            <a:ext cx="932993" cy="1081088"/>
          </a:xfrm>
          <a:prstGeom prst="rect">
            <a:avLst/>
          </a:prstGeom>
        </p:spPr>
      </p:pic>
      <p:sp>
        <p:nvSpPr>
          <p:cNvPr id="15" name="Inhaltsplatzhalter 14">
            <a:extLst>
              <a:ext uri="{FF2B5EF4-FFF2-40B4-BE49-F238E27FC236}">
                <a16:creationId xmlns:a16="http://schemas.microsoft.com/office/drawing/2014/main" id="{E21D833B-1330-4DCC-81B5-411022766B99}"/>
              </a:ext>
            </a:extLst>
          </p:cNvPr>
          <p:cNvSpPr>
            <a:spLocks noGrp="1"/>
          </p:cNvSpPr>
          <p:nvPr>
            <p:ph sz="quarter" idx="30"/>
          </p:nvPr>
        </p:nvSpPr>
        <p:spPr/>
        <p:txBody>
          <a:bodyPr/>
          <a:lstStyle/>
          <a:p>
            <a:r>
              <a:rPr lang="de-DE" dirty="0"/>
              <a:t>Spatel</a:t>
            </a:r>
          </a:p>
        </p:txBody>
      </p:sp>
      <p:pic>
        <p:nvPicPr>
          <p:cNvPr id="29" name="Inhaltsplatzhalter 28">
            <a:extLst>
              <a:ext uri="{FF2B5EF4-FFF2-40B4-BE49-F238E27FC236}">
                <a16:creationId xmlns:a16="http://schemas.microsoft.com/office/drawing/2014/main" id="{338769B5-E019-40E7-9000-89135261A8CF}"/>
              </a:ext>
            </a:extLst>
          </p:cNvPr>
          <p:cNvPicPr>
            <a:picLocks noGrp="1" noChangeAspect="1"/>
          </p:cNvPicPr>
          <p:nvPr>
            <p:ph sz="quarter" idx="31"/>
          </p:nvPr>
        </p:nvPicPr>
        <p:blipFill>
          <a:blip r:embed="rId8"/>
          <a:stretch>
            <a:fillRect/>
          </a:stretch>
        </p:blipFill>
        <p:spPr>
          <a:xfrm>
            <a:off x="386733" y="5826557"/>
            <a:ext cx="321322" cy="1079500"/>
          </a:xfrm>
          <a:prstGeom prst="rect">
            <a:avLst/>
          </a:prstGeom>
        </p:spPr>
      </p:pic>
      <p:sp>
        <p:nvSpPr>
          <p:cNvPr id="17" name="Inhaltsplatzhalter 16">
            <a:extLst>
              <a:ext uri="{FF2B5EF4-FFF2-40B4-BE49-F238E27FC236}">
                <a16:creationId xmlns:a16="http://schemas.microsoft.com/office/drawing/2014/main" id="{50C87935-411B-41E1-89E7-FF26D53DA258}"/>
              </a:ext>
            </a:extLst>
          </p:cNvPr>
          <p:cNvSpPr>
            <a:spLocks noGrp="1"/>
          </p:cNvSpPr>
          <p:nvPr>
            <p:ph sz="quarter" idx="32"/>
          </p:nvPr>
        </p:nvSpPr>
        <p:spPr/>
        <p:txBody>
          <a:bodyPr/>
          <a:lstStyle/>
          <a:p>
            <a:r>
              <a:rPr lang="de-DE" dirty="0"/>
              <a:t>Messzylinder</a:t>
            </a:r>
          </a:p>
        </p:txBody>
      </p:sp>
      <p:pic>
        <p:nvPicPr>
          <p:cNvPr id="30" name="Inhaltsplatzhalter 29">
            <a:extLst>
              <a:ext uri="{FF2B5EF4-FFF2-40B4-BE49-F238E27FC236}">
                <a16:creationId xmlns:a16="http://schemas.microsoft.com/office/drawing/2014/main" id="{ABDEBBF5-34BC-4F44-91E5-52CC26B67E0F}"/>
              </a:ext>
            </a:extLst>
          </p:cNvPr>
          <p:cNvPicPr>
            <a:picLocks noGrp="1" noChangeAspect="1"/>
          </p:cNvPicPr>
          <p:nvPr>
            <p:ph sz="quarter" idx="33"/>
          </p:nvPr>
        </p:nvPicPr>
        <p:blipFill>
          <a:blip r:embed="rId9"/>
          <a:stretch>
            <a:fillRect/>
          </a:stretch>
        </p:blipFill>
        <p:spPr>
          <a:xfrm>
            <a:off x="3701432" y="5989092"/>
            <a:ext cx="765818" cy="792000"/>
          </a:xfrm>
          <a:prstGeom prst="rect">
            <a:avLst/>
          </a:prstGeom>
        </p:spPr>
      </p:pic>
      <p:sp>
        <p:nvSpPr>
          <p:cNvPr id="19" name="Inhaltsplatzhalter 18">
            <a:extLst>
              <a:ext uri="{FF2B5EF4-FFF2-40B4-BE49-F238E27FC236}">
                <a16:creationId xmlns:a16="http://schemas.microsoft.com/office/drawing/2014/main" id="{52A921AF-1B14-4B64-B096-79384597390B}"/>
              </a:ext>
            </a:extLst>
          </p:cNvPr>
          <p:cNvSpPr>
            <a:spLocks noGrp="1"/>
          </p:cNvSpPr>
          <p:nvPr>
            <p:ph sz="quarter" idx="34"/>
          </p:nvPr>
        </p:nvSpPr>
        <p:spPr/>
        <p:txBody>
          <a:bodyPr/>
          <a:lstStyle/>
          <a:p>
            <a:r>
              <a:rPr lang="de-DE" dirty="0"/>
              <a:t>Tiegel</a:t>
            </a:r>
          </a:p>
        </p:txBody>
      </p:sp>
      <p:pic>
        <p:nvPicPr>
          <p:cNvPr id="31" name="Inhaltsplatzhalter 30">
            <a:extLst>
              <a:ext uri="{FF2B5EF4-FFF2-40B4-BE49-F238E27FC236}">
                <a16:creationId xmlns:a16="http://schemas.microsoft.com/office/drawing/2014/main" id="{96270B15-C3F4-4B0E-BDEB-600FFE19B140}"/>
              </a:ext>
            </a:extLst>
          </p:cNvPr>
          <p:cNvPicPr>
            <a:picLocks noGrp="1" noChangeAspect="1"/>
          </p:cNvPicPr>
          <p:nvPr>
            <p:ph sz="quarter" idx="35"/>
          </p:nvPr>
        </p:nvPicPr>
        <p:blipFill>
          <a:blip r:embed="rId10"/>
          <a:stretch>
            <a:fillRect/>
          </a:stretch>
        </p:blipFill>
        <p:spPr>
          <a:xfrm>
            <a:off x="153533" y="7240312"/>
            <a:ext cx="808722" cy="1079500"/>
          </a:xfrm>
          <a:prstGeom prst="rect">
            <a:avLst/>
          </a:prstGeom>
        </p:spPr>
      </p:pic>
      <p:sp>
        <p:nvSpPr>
          <p:cNvPr id="21" name="Inhaltsplatzhalter 20">
            <a:extLst>
              <a:ext uri="{FF2B5EF4-FFF2-40B4-BE49-F238E27FC236}">
                <a16:creationId xmlns:a16="http://schemas.microsoft.com/office/drawing/2014/main" id="{D4C89163-3412-4C48-868B-59AFC78A506C}"/>
              </a:ext>
            </a:extLst>
          </p:cNvPr>
          <p:cNvSpPr>
            <a:spLocks noGrp="1"/>
          </p:cNvSpPr>
          <p:nvPr>
            <p:ph sz="quarter" idx="36"/>
          </p:nvPr>
        </p:nvSpPr>
        <p:spPr/>
        <p:txBody>
          <a:bodyPr/>
          <a:lstStyle/>
          <a:p>
            <a:r>
              <a:rPr lang="de-DE" dirty="0"/>
              <a:t>Becherglas</a:t>
            </a:r>
          </a:p>
        </p:txBody>
      </p:sp>
      <p:pic>
        <p:nvPicPr>
          <p:cNvPr id="32" name="Inhaltsplatzhalter 31">
            <a:extLst>
              <a:ext uri="{FF2B5EF4-FFF2-40B4-BE49-F238E27FC236}">
                <a16:creationId xmlns:a16="http://schemas.microsoft.com/office/drawing/2014/main" id="{409A33DE-CE67-46F8-B406-B9F49A083E7C}"/>
              </a:ext>
            </a:extLst>
          </p:cNvPr>
          <p:cNvPicPr>
            <a:picLocks noGrp="1" noChangeAspect="1"/>
          </p:cNvPicPr>
          <p:nvPr>
            <p:ph sz="quarter" idx="37"/>
          </p:nvPr>
        </p:nvPicPr>
        <p:blipFill>
          <a:blip r:embed="rId11"/>
          <a:stretch>
            <a:fillRect/>
          </a:stretch>
        </p:blipFill>
        <p:spPr>
          <a:xfrm>
            <a:off x="3804076" y="7240312"/>
            <a:ext cx="507147" cy="1079500"/>
          </a:xfrm>
          <a:prstGeom prst="rect">
            <a:avLst/>
          </a:prstGeom>
        </p:spPr>
      </p:pic>
      <p:sp>
        <p:nvSpPr>
          <p:cNvPr id="23" name="Inhaltsplatzhalter 22">
            <a:extLst>
              <a:ext uri="{FF2B5EF4-FFF2-40B4-BE49-F238E27FC236}">
                <a16:creationId xmlns:a16="http://schemas.microsoft.com/office/drawing/2014/main" id="{06C3C318-C4D5-407F-9DD0-811C213F7E55}"/>
              </a:ext>
            </a:extLst>
          </p:cNvPr>
          <p:cNvSpPr>
            <a:spLocks noGrp="1"/>
          </p:cNvSpPr>
          <p:nvPr>
            <p:ph sz="quarter" idx="38"/>
          </p:nvPr>
        </p:nvSpPr>
        <p:spPr/>
        <p:txBody>
          <a:bodyPr/>
          <a:lstStyle/>
          <a:p>
            <a:r>
              <a:rPr lang="de-DE" dirty="0"/>
              <a:t>(Teclu-)Brenner</a:t>
            </a:r>
          </a:p>
        </p:txBody>
      </p:sp>
      <p:pic>
        <p:nvPicPr>
          <p:cNvPr id="33" name="Inhaltsplatzhalter 32">
            <a:extLst>
              <a:ext uri="{FF2B5EF4-FFF2-40B4-BE49-F238E27FC236}">
                <a16:creationId xmlns:a16="http://schemas.microsoft.com/office/drawing/2014/main" id="{304F860E-70D6-41E4-B2D4-4DA0C6135A9F}"/>
              </a:ext>
            </a:extLst>
          </p:cNvPr>
          <p:cNvPicPr>
            <a:picLocks noGrp="1" noChangeAspect="1"/>
          </p:cNvPicPr>
          <p:nvPr>
            <p:ph sz="quarter" idx="39"/>
          </p:nvPr>
        </p:nvPicPr>
        <p:blipFill>
          <a:blip r:embed="rId12"/>
          <a:stretch>
            <a:fillRect/>
          </a:stretch>
        </p:blipFill>
        <p:spPr>
          <a:xfrm>
            <a:off x="201921" y="8689700"/>
            <a:ext cx="684649" cy="1079500"/>
          </a:xfrm>
          <a:prstGeom prst="rect">
            <a:avLst/>
          </a:prstGeom>
        </p:spPr>
      </p:pic>
      <p:sp>
        <p:nvSpPr>
          <p:cNvPr id="25" name="Inhaltsplatzhalter 24">
            <a:extLst>
              <a:ext uri="{FF2B5EF4-FFF2-40B4-BE49-F238E27FC236}">
                <a16:creationId xmlns:a16="http://schemas.microsoft.com/office/drawing/2014/main" id="{D9432461-BC93-407E-AC37-56B4A7DD85D4}"/>
              </a:ext>
            </a:extLst>
          </p:cNvPr>
          <p:cNvSpPr>
            <a:spLocks noGrp="1"/>
          </p:cNvSpPr>
          <p:nvPr>
            <p:ph sz="quarter" idx="40"/>
          </p:nvPr>
        </p:nvSpPr>
        <p:spPr/>
        <p:txBody>
          <a:bodyPr/>
          <a:lstStyle/>
          <a:p>
            <a:r>
              <a:rPr lang="de-DE" dirty="0"/>
              <a:t>Erlenmeyer-kolben</a:t>
            </a:r>
          </a:p>
        </p:txBody>
      </p:sp>
      <p:pic>
        <p:nvPicPr>
          <p:cNvPr id="36" name="Inhaltsplatzhalter 35">
            <a:extLst>
              <a:ext uri="{FF2B5EF4-FFF2-40B4-BE49-F238E27FC236}">
                <a16:creationId xmlns:a16="http://schemas.microsoft.com/office/drawing/2014/main" id="{1A8135E4-E39B-4B28-BF4B-520C07194C26}"/>
              </a:ext>
            </a:extLst>
          </p:cNvPr>
          <p:cNvPicPr>
            <a:picLocks noGrp="1" noChangeAspect="1"/>
          </p:cNvPicPr>
          <p:nvPr>
            <p:ph sz="quarter" idx="41"/>
          </p:nvPr>
        </p:nvPicPr>
        <p:blipFill>
          <a:blip r:embed="rId13"/>
          <a:stretch>
            <a:fillRect/>
          </a:stretch>
        </p:blipFill>
        <p:spPr>
          <a:xfrm>
            <a:off x="3771473" y="8689700"/>
            <a:ext cx="572352" cy="1079500"/>
          </a:xfrm>
          <a:prstGeom prst="rect">
            <a:avLst/>
          </a:prstGeom>
        </p:spPr>
      </p:pic>
      <p:sp>
        <p:nvSpPr>
          <p:cNvPr id="27" name="Inhaltsplatzhalter 26">
            <a:extLst>
              <a:ext uri="{FF2B5EF4-FFF2-40B4-BE49-F238E27FC236}">
                <a16:creationId xmlns:a16="http://schemas.microsoft.com/office/drawing/2014/main" id="{0082C188-DD88-411C-A983-1230F1B03F7C}"/>
              </a:ext>
            </a:extLst>
          </p:cNvPr>
          <p:cNvSpPr>
            <a:spLocks noGrp="1"/>
          </p:cNvSpPr>
          <p:nvPr>
            <p:ph sz="quarter" idx="42"/>
          </p:nvPr>
        </p:nvSpPr>
        <p:spPr/>
        <p:txBody>
          <a:bodyPr/>
          <a:lstStyle/>
          <a:p>
            <a:r>
              <a:rPr lang="de-DE" dirty="0"/>
              <a:t>Stativ</a:t>
            </a:r>
          </a:p>
        </p:txBody>
      </p:sp>
      <p:pic>
        <p:nvPicPr>
          <p:cNvPr id="34" name="Inhaltsplatzhalter 33">
            <a:extLst>
              <a:ext uri="{FF2B5EF4-FFF2-40B4-BE49-F238E27FC236}">
                <a16:creationId xmlns:a16="http://schemas.microsoft.com/office/drawing/2014/main" id="{B8E9470D-2DF4-49B6-82A7-A5F014B91E7B}"/>
              </a:ext>
            </a:extLst>
          </p:cNvPr>
          <p:cNvPicPr>
            <a:picLocks noGrp="1" noChangeAspect="1"/>
          </p:cNvPicPr>
          <p:nvPr>
            <p:ph sz="quarter" idx="13"/>
          </p:nvPr>
        </p:nvPicPr>
        <p:blipFill>
          <a:blip r:embed="rId14"/>
          <a:stretch>
            <a:fillRect/>
          </a:stretch>
        </p:blipFill>
        <p:spPr>
          <a:xfrm>
            <a:off x="225984" y="254317"/>
            <a:ext cx="1079500" cy="892148"/>
          </a:xfrm>
          <a:prstGeom prst="rect">
            <a:avLst/>
          </a:prstGeom>
        </p:spPr>
      </p:pic>
    </p:spTree>
    <p:extLst>
      <p:ext uri="{BB962C8B-B14F-4D97-AF65-F5344CB8AC3E}">
        <p14:creationId xmlns:p14="http://schemas.microsoft.com/office/powerpoint/2010/main" val="2375775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Inhaltsplatzhalter 55">
            <a:extLst>
              <a:ext uri="{FF2B5EF4-FFF2-40B4-BE49-F238E27FC236}">
                <a16:creationId xmlns:a16="http://schemas.microsoft.com/office/drawing/2014/main" id="{8B44C3BF-596D-466D-BAEB-1A8CC4BB150D}"/>
              </a:ext>
            </a:extLst>
          </p:cNvPr>
          <p:cNvPicPr>
            <a:picLocks noGrp="1" noChangeAspect="1"/>
          </p:cNvPicPr>
          <p:nvPr>
            <p:ph sz="quarter" idx="14"/>
          </p:nvPr>
        </p:nvPicPr>
        <p:blipFill>
          <a:blip r:embed="rId2"/>
          <a:stretch>
            <a:fillRect/>
          </a:stretch>
        </p:blipFill>
        <p:spPr>
          <a:xfrm>
            <a:off x="88899" y="335883"/>
            <a:ext cx="1079500" cy="582930"/>
          </a:xfrm>
          <a:prstGeom prst="rect">
            <a:avLst/>
          </a:prstGeom>
        </p:spPr>
      </p:pic>
      <p:sp>
        <p:nvSpPr>
          <p:cNvPr id="29" name="Inhaltsplatzhalter 28">
            <a:extLst>
              <a:ext uri="{FF2B5EF4-FFF2-40B4-BE49-F238E27FC236}">
                <a16:creationId xmlns:a16="http://schemas.microsoft.com/office/drawing/2014/main" id="{C09C0DF4-0841-4703-A08F-0C71AC2B9AD4}"/>
              </a:ext>
            </a:extLst>
          </p:cNvPr>
          <p:cNvSpPr>
            <a:spLocks noGrp="1"/>
          </p:cNvSpPr>
          <p:nvPr>
            <p:ph sz="quarter" idx="20"/>
          </p:nvPr>
        </p:nvSpPr>
        <p:spPr/>
        <p:txBody>
          <a:bodyPr/>
          <a:lstStyle/>
          <a:p>
            <a:r>
              <a:rPr lang="de-DE" dirty="0"/>
              <a:t>pneumatische Wanne</a:t>
            </a:r>
          </a:p>
        </p:txBody>
      </p:sp>
      <p:pic>
        <p:nvPicPr>
          <p:cNvPr id="57" name="Inhaltsplatzhalter 56">
            <a:extLst>
              <a:ext uri="{FF2B5EF4-FFF2-40B4-BE49-F238E27FC236}">
                <a16:creationId xmlns:a16="http://schemas.microsoft.com/office/drawing/2014/main" id="{09381448-D5F9-4BC8-B9AF-8F647E10000A}"/>
              </a:ext>
            </a:extLst>
          </p:cNvPr>
          <p:cNvPicPr>
            <a:picLocks noGrp="1" noChangeAspect="1"/>
          </p:cNvPicPr>
          <p:nvPr>
            <p:ph sz="quarter" idx="21"/>
          </p:nvPr>
        </p:nvPicPr>
        <p:blipFill>
          <a:blip r:embed="rId3"/>
          <a:stretch>
            <a:fillRect/>
          </a:stretch>
        </p:blipFill>
        <p:spPr>
          <a:xfrm>
            <a:off x="3517900" y="508103"/>
            <a:ext cx="1079500" cy="225219"/>
          </a:xfrm>
          <a:prstGeom prst="rect">
            <a:avLst/>
          </a:prstGeom>
        </p:spPr>
      </p:pic>
      <p:sp>
        <p:nvSpPr>
          <p:cNvPr id="31" name="Inhaltsplatzhalter 30">
            <a:extLst>
              <a:ext uri="{FF2B5EF4-FFF2-40B4-BE49-F238E27FC236}">
                <a16:creationId xmlns:a16="http://schemas.microsoft.com/office/drawing/2014/main" id="{E8EAA548-9B70-4141-BCDE-AFF9F01C581B}"/>
              </a:ext>
            </a:extLst>
          </p:cNvPr>
          <p:cNvSpPr>
            <a:spLocks noGrp="1"/>
          </p:cNvSpPr>
          <p:nvPr>
            <p:ph sz="quarter" idx="22"/>
          </p:nvPr>
        </p:nvSpPr>
        <p:spPr/>
        <p:txBody>
          <a:bodyPr/>
          <a:lstStyle/>
          <a:p>
            <a:r>
              <a:rPr lang="de-DE" dirty="0"/>
              <a:t>Stativ-Klammer</a:t>
            </a:r>
          </a:p>
        </p:txBody>
      </p:sp>
      <p:pic>
        <p:nvPicPr>
          <p:cNvPr id="58" name="Inhaltsplatzhalter 57">
            <a:extLst>
              <a:ext uri="{FF2B5EF4-FFF2-40B4-BE49-F238E27FC236}">
                <a16:creationId xmlns:a16="http://schemas.microsoft.com/office/drawing/2014/main" id="{A06875D2-00D6-4A0A-A057-93866189BD6D}"/>
              </a:ext>
            </a:extLst>
          </p:cNvPr>
          <p:cNvPicPr>
            <a:picLocks noGrp="1" noChangeAspect="1"/>
          </p:cNvPicPr>
          <p:nvPr>
            <p:ph sz="quarter" idx="23"/>
          </p:nvPr>
        </p:nvPicPr>
        <p:blipFill>
          <a:blip r:embed="rId4"/>
          <a:stretch>
            <a:fillRect/>
          </a:stretch>
        </p:blipFill>
        <p:spPr>
          <a:xfrm>
            <a:off x="222493" y="1516063"/>
            <a:ext cx="786913" cy="1081087"/>
          </a:xfrm>
          <a:prstGeom prst="rect">
            <a:avLst/>
          </a:prstGeom>
        </p:spPr>
      </p:pic>
      <p:sp>
        <p:nvSpPr>
          <p:cNvPr id="33" name="Inhaltsplatzhalter 32">
            <a:extLst>
              <a:ext uri="{FF2B5EF4-FFF2-40B4-BE49-F238E27FC236}">
                <a16:creationId xmlns:a16="http://schemas.microsoft.com/office/drawing/2014/main" id="{0EF02C60-C27B-4540-BF66-847AEC441832}"/>
              </a:ext>
            </a:extLst>
          </p:cNvPr>
          <p:cNvSpPr>
            <a:spLocks noGrp="1"/>
          </p:cNvSpPr>
          <p:nvPr>
            <p:ph sz="quarter" idx="24"/>
          </p:nvPr>
        </p:nvSpPr>
        <p:spPr/>
        <p:txBody>
          <a:bodyPr/>
          <a:lstStyle/>
          <a:p>
            <a:r>
              <a:rPr lang="de-DE" dirty="0"/>
              <a:t>Überleitungsrohr</a:t>
            </a:r>
          </a:p>
        </p:txBody>
      </p:sp>
      <p:pic>
        <p:nvPicPr>
          <p:cNvPr id="2" name="Inhaltsplatzhalter 1">
            <a:extLst>
              <a:ext uri="{FF2B5EF4-FFF2-40B4-BE49-F238E27FC236}">
                <a16:creationId xmlns:a16="http://schemas.microsoft.com/office/drawing/2014/main" id="{22BD6FAC-A576-49FD-BAA2-E824BE89F322}"/>
              </a:ext>
            </a:extLst>
          </p:cNvPr>
          <p:cNvPicPr>
            <a:picLocks noGrp="1" noChangeAspect="1"/>
          </p:cNvPicPr>
          <p:nvPr>
            <p:ph sz="quarter" idx="25"/>
          </p:nvPr>
        </p:nvPicPr>
        <p:blipFill>
          <a:blip r:embed="rId5"/>
          <a:stretch>
            <a:fillRect/>
          </a:stretch>
        </p:blipFill>
        <p:spPr>
          <a:xfrm>
            <a:off x="3517900" y="1566679"/>
            <a:ext cx="1079500" cy="979854"/>
          </a:xfrm>
          <a:prstGeom prst="rect">
            <a:avLst/>
          </a:prstGeom>
        </p:spPr>
      </p:pic>
      <p:sp>
        <p:nvSpPr>
          <p:cNvPr id="35" name="Inhaltsplatzhalter 34">
            <a:extLst>
              <a:ext uri="{FF2B5EF4-FFF2-40B4-BE49-F238E27FC236}">
                <a16:creationId xmlns:a16="http://schemas.microsoft.com/office/drawing/2014/main" id="{4E127F93-D652-40C4-8DF5-F1C7641B5104}"/>
              </a:ext>
            </a:extLst>
          </p:cNvPr>
          <p:cNvSpPr>
            <a:spLocks noGrp="1"/>
          </p:cNvSpPr>
          <p:nvPr>
            <p:ph sz="quarter" idx="26"/>
          </p:nvPr>
        </p:nvSpPr>
        <p:spPr/>
        <p:txBody>
          <a:bodyPr/>
          <a:lstStyle/>
          <a:p>
            <a:r>
              <a:rPr lang="de-DE" dirty="0"/>
              <a:t>Muffe</a:t>
            </a:r>
          </a:p>
        </p:txBody>
      </p:sp>
      <p:pic>
        <p:nvPicPr>
          <p:cNvPr id="3" name="Inhaltsplatzhalter 2">
            <a:extLst>
              <a:ext uri="{FF2B5EF4-FFF2-40B4-BE49-F238E27FC236}">
                <a16:creationId xmlns:a16="http://schemas.microsoft.com/office/drawing/2014/main" id="{17B66277-2C53-4CC7-BDB1-30282D324A9F}"/>
              </a:ext>
            </a:extLst>
          </p:cNvPr>
          <p:cNvPicPr>
            <a:picLocks noGrp="1" noChangeAspect="1"/>
          </p:cNvPicPr>
          <p:nvPr>
            <p:ph sz="quarter" idx="27"/>
          </p:nvPr>
        </p:nvPicPr>
        <p:blipFill>
          <a:blip r:embed="rId6"/>
          <a:stretch>
            <a:fillRect/>
          </a:stretch>
        </p:blipFill>
        <p:spPr>
          <a:xfrm>
            <a:off x="76200" y="3396767"/>
            <a:ext cx="1079500" cy="189879"/>
          </a:xfrm>
          <a:prstGeom prst="rect">
            <a:avLst/>
          </a:prstGeom>
        </p:spPr>
      </p:pic>
      <p:sp>
        <p:nvSpPr>
          <p:cNvPr id="37" name="Inhaltsplatzhalter 36">
            <a:extLst>
              <a:ext uri="{FF2B5EF4-FFF2-40B4-BE49-F238E27FC236}">
                <a16:creationId xmlns:a16="http://schemas.microsoft.com/office/drawing/2014/main" id="{0A73CF4E-79F4-4D2A-B50A-F7B9D2DF17AB}"/>
              </a:ext>
            </a:extLst>
          </p:cNvPr>
          <p:cNvSpPr>
            <a:spLocks noGrp="1"/>
          </p:cNvSpPr>
          <p:nvPr>
            <p:ph sz="quarter" idx="28"/>
          </p:nvPr>
        </p:nvSpPr>
        <p:spPr/>
        <p:txBody>
          <a:bodyPr/>
          <a:lstStyle/>
          <a:p>
            <a:r>
              <a:rPr lang="de-DE" dirty="0"/>
              <a:t>Petrischale</a:t>
            </a:r>
          </a:p>
        </p:txBody>
      </p:sp>
      <p:pic>
        <p:nvPicPr>
          <p:cNvPr id="4" name="Inhaltsplatzhalter 3">
            <a:extLst>
              <a:ext uri="{FF2B5EF4-FFF2-40B4-BE49-F238E27FC236}">
                <a16:creationId xmlns:a16="http://schemas.microsoft.com/office/drawing/2014/main" id="{42B2C802-69E2-4CCD-B0E4-B16E09DA62A3}"/>
              </a:ext>
            </a:extLst>
          </p:cNvPr>
          <p:cNvPicPr>
            <a:picLocks noGrp="1" noChangeAspect="1"/>
          </p:cNvPicPr>
          <p:nvPr>
            <p:ph sz="quarter" idx="29"/>
          </p:nvPr>
        </p:nvPicPr>
        <p:blipFill>
          <a:blip r:embed="rId7"/>
          <a:stretch>
            <a:fillRect/>
          </a:stretch>
        </p:blipFill>
        <p:spPr>
          <a:xfrm>
            <a:off x="3664358" y="2951163"/>
            <a:ext cx="786583" cy="1081087"/>
          </a:xfrm>
          <a:prstGeom prst="rect">
            <a:avLst/>
          </a:prstGeom>
        </p:spPr>
      </p:pic>
      <p:sp>
        <p:nvSpPr>
          <p:cNvPr id="39" name="Inhaltsplatzhalter 38">
            <a:extLst>
              <a:ext uri="{FF2B5EF4-FFF2-40B4-BE49-F238E27FC236}">
                <a16:creationId xmlns:a16="http://schemas.microsoft.com/office/drawing/2014/main" id="{90D8307C-7CAD-44DE-9E7F-B584B8C8E2C0}"/>
              </a:ext>
            </a:extLst>
          </p:cNvPr>
          <p:cNvSpPr>
            <a:spLocks noGrp="1"/>
          </p:cNvSpPr>
          <p:nvPr>
            <p:ph sz="quarter" idx="30"/>
          </p:nvPr>
        </p:nvSpPr>
        <p:spPr/>
        <p:txBody>
          <a:bodyPr/>
          <a:lstStyle/>
          <a:p>
            <a:r>
              <a:rPr lang="de-DE" dirty="0"/>
              <a:t>Vollpipette</a:t>
            </a:r>
          </a:p>
        </p:txBody>
      </p:sp>
      <p:pic>
        <p:nvPicPr>
          <p:cNvPr id="5" name="Inhaltsplatzhalter 4">
            <a:extLst>
              <a:ext uri="{FF2B5EF4-FFF2-40B4-BE49-F238E27FC236}">
                <a16:creationId xmlns:a16="http://schemas.microsoft.com/office/drawing/2014/main" id="{C132AADD-08AE-44AD-8EBC-F7C60A34597E}"/>
              </a:ext>
            </a:extLst>
          </p:cNvPr>
          <p:cNvPicPr>
            <a:picLocks noGrp="1" noChangeAspect="1"/>
          </p:cNvPicPr>
          <p:nvPr>
            <p:ph sz="quarter" idx="31"/>
          </p:nvPr>
        </p:nvPicPr>
        <p:blipFill>
          <a:blip r:embed="rId8"/>
          <a:stretch>
            <a:fillRect/>
          </a:stretch>
        </p:blipFill>
        <p:spPr>
          <a:xfrm>
            <a:off x="103894" y="4812011"/>
            <a:ext cx="1079500" cy="253403"/>
          </a:xfrm>
          <a:prstGeom prst="rect">
            <a:avLst/>
          </a:prstGeom>
        </p:spPr>
      </p:pic>
      <p:sp>
        <p:nvSpPr>
          <p:cNvPr id="41" name="Inhaltsplatzhalter 40">
            <a:extLst>
              <a:ext uri="{FF2B5EF4-FFF2-40B4-BE49-F238E27FC236}">
                <a16:creationId xmlns:a16="http://schemas.microsoft.com/office/drawing/2014/main" id="{F6A89E2E-9CC1-4FC7-9A91-FF46442F60E8}"/>
              </a:ext>
            </a:extLst>
          </p:cNvPr>
          <p:cNvSpPr>
            <a:spLocks noGrp="1"/>
          </p:cNvSpPr>
          <p:nvPr>
            <p:ph sz="quarter" idx="32"/>
          </p:nvPr>
        </p:nvSpPr>
        <p:spPr/>
        <p:txBody>
          <a:bodyPr/>
          <a:lstStyle/>
          <a:p>
            <a:r>
              <a:rPr lang="de-DE" dirty="0"/>
              <a:t>Uhrglas</a:t>
            </a:r>
          </a:p>
        </p:txBody>
      </p:sp>
      <p:pic>
        <p:nvPicPr>
          <p:cNvPr id="6" name="Inhaltsplatzhalter 5">
            <a:extLst>
              <a:ext uri="{FF2B5EF4-FFF2-40B4-BE49-F238E27FC236}">
                <a16:creationId xmlns:a16="http://schemas.microsoft.com/office/drawing/2014/main" id="{70ECF1AC-1E2B-4FF8-9EF3-B142E393BBC8}"/>
              </a:ext>
            </a:extLst>
          </p:cNvPr>
          <p:cNvPicPr>
            <a:picLocks noGrp="1" noChangeAspect="1"/>
          </p:cNvPicPr>
          <p:nvPr>
            <p:ph sz="quarter" idx="33"/>
          </p:nvPr>
        </p:nvPicPr>
        <p:blipFill>
          <a:blip r:embed="rId9"/>
          <a:stretch>
            <a:fillRect/>
          </a:stretch>
        </p:blipFill>
        <p:spPr>
          <a:xfrm>
            <a:off x="3778657" y="4398963"/>
            <a:ext cx="557985" cy="1079500"/>
          </a:xfrm>
          <a:prstGeom prst="rect">
            <a:avLst/>
          </a:prstGeom>
        </p:spPr>
      </p:pic>
      <p:sp>
        <p:nvSpPr>
          <p:cNvPr id="43" name="Inhaltsplatzhalter 42">
            <a:extLst>
              <a:ext uri="{FF2B5EF4-FFF2-40B4-BE49-F238E27FC236}">
                <a16:creationId xmlns:a16="http://schemas.microsoft.com/office/drawing/2014/main" id="{82084711-5BF3-4BCC-B6B2-C112A71C76CD}"/>
              </a:ext>
            </a:extLst>
          </p:cNvPr>
          <p:cNvSpPr>
            <a:spLocks noGrp="1"/>
          </p:cNvSpPr>
          <p:nvPr>
            <p:ph sz="quarter" idx="34"/>
          </p:nvPr>
        </p:nvSpPr>
        <p:spPr/>
        <p:txBody>
          <a:bodyPr/>
          <a:lstStyle/>
          <a:p>
            <a:r>
              <a:rPr lang="de-DE" dirty="0"/>
              <a:t>Peleusball</a:t>
            </a:r>
          </a:p>
        </p:txBody>
      </p:sp>
      <p:pic>
        <p:nvPicPr>
          <p:cNvPr id="7" name="Inhaltsplatzhalter 6">
            <a:extLst>
              <a:ext uri="{FF2B5EF4-FFF2-40B4-BE49-F238E27FC236}">
                <a16:creationId xmlns:a16="http://schemas.microsoft.com/office/drawing/2014/main" id="{7D8A2FD2-C0EA-47A7-B829-57B32D2AFF39}"/>
              </a:ext>
            </a:extLst>
          </p:cNvPr>
          <p:cNvPicPr>
            <a:picLocks noGrp="1" noChangeAspect="1"/>
          </p:cNvPicPr>
          <p:nvPr>
            <p:ph sz="quarter" idx="35"/>
          </p:nvPr>
        </p:nvPicPr>
        <p:blipFill>
          <a:blip r:embed="rId10"/>
          <a:stretch>
            <a:fillRect/>
          </a:stretch>
        </p:blipFill>
        <p:spPr>
          <a:xfrm>
            <a:off x="231966" y="5845477"/>
            <a:ext cx="767966" cy="1079500"/>
          </a:xfrm>
          <a:prstGeom prst="rect">
            <a:avLst/>
          </a:prstGeom>
        </p:spPr>
      </p:pic>
      <p:sp>
        <p:nvSpPr>
          <p:cNvPr id="45" name="Inhaltsplatzhalter 44">
            <a:extLst>
              <a:ext uri="{FF2B5EF4-FFF2-40B4-BE49-F238E27FC236}">
                <a16:creationId xmlns:a16="http://schemas.microsoft.com/office/drawing/2014/main" id="{B3AE9307-EA4F-4D8D-A019-96BCE1ECE0F7}"/>
              </a:ext>
            </a:extLst>
          </p:cNvPr>
          <p:cNvSpPr>
            <a:spLocks noGrp="1"/>
          </p:cNvSpPr>
          <p:nvPr>
            <p:ph sz="quarter" idx="36"/>
          </p:nvPr>
        </p:nvSpPr>
        <p:spPr/>
        <p:txBody>
          <a:bodyPr/>
          <a:lstStyle/>
          <a:p>
            <a:r>
              <a:rPr lang="de-DE" dirty="0"/>
              <a:t>Trichter</a:t>
            </a:r>
          </a:p>
        </p:txBody>
      </p:sp>
      <p:pic>
        <p:nvPicPr>
          <p:cNvPr id="9" name="Inhaltsplatzhalter 8">
            <a:extLst>
              <a:ext uri="{FF2B5EF4-FFF2-40B4-BE49-F238E27FC236}">
                <a16:creationId xmlns:a16="http://schemas.microsoft.com/office/drawing/2014/main" id="{22E25E82-D76C-4936-A3F0-0F9C65B522AF}"/>
              </a:ext>
            </a:extLst>
          </p:cNvPr>
          <p:cNvPicPr>
            <a:picLocks noGrp="1" noChangeAspect="1"/>
          </p:cNvPicPr>
          <p:nvPr>
            <p:ph sz="quarter" idx="37"/>
          </p:nvPr>
        </p:nvPicPr>
        <p:blipFill>
          <a:blip r:embed="rId11"/>
          <a:stretch>
            <a:fillRect/>
          </a:stretch>
        </p:blipFill>
        <p:spPr>
          <a:xfrm>
            <a:off x="3659065" y="5846763"/>
            <a:ext cx="797169" cy="1079500"/>
          </a:xfrm>
          <a:prstGeom prst="rect">
            <a:avLst/>
          </a:prstGeom>
        </p:spPr>
      </p:pic>
      <p:sp>
        <p:nvSpPr>
          <p:cNvPr id="47" name="Inhaltsplatzhalter 46">
            <a:extLst>
              <a:ext uri="{FF2B5EF4-FFF2-40B4-BE49-F238E27FC236}">
                <a16:creationId xmlns:a16="http://schemas.microsoft.com/office/drawing/2014/main" id="{1F088D4E-6626-4861-885A-7528E0BA7C5E}"/>
              </a:ext>
            </a:extLst>
          </p:cNvPr>
          <p:cNvSpPr>
            <a:spLocks noGrp="1"/>
          </p:cNvSpPr>
          <p:nvPr>
            <p:ph sz="quarter" idx="38"/>
          </p:nvPr>
        </p:nvSpPr>
        <p:spPr/>
        <p:txBody>
          <a:bodyPr/>
          <a:lstStyle/>
          <a:p>
            <a:r>
              <a:rPr lang="de-DE" dirty="0"/>
              <a:t>Hütchen-Pipette</a:t>
            </a:r>
          </a:p>
        </p:txBody>
      </p:sp>
      <p:pic>
        <p:nvPicPr>
          <p:cNvPr id="10" name="Inhaltsplatzhalter 9">
            <a:extLst>
              <a:ext uri="{FF2B5EF4-FFF2-40B4-BE49-F238E27FC236}">
                <a16:creationId xmlns:a16="http://schemas.microsoft.com/office/drawing/2014/main" id="{DC7DFAD3-8C17-4B01-BF7C-5E503B808D29}"/>
              </a:ext>
            </a:extLst>
          </p:cNvPr>
          <p:cNvPicPr>
            <a:picLocks noGrp="1" noChangeAspect="1"/>
          </p:cNvPicPr>
          <p:nvPr>
            <p:ph sz="quarter" idx="39"/>
          </p:nvPr>
        </p:nvPicPr>
        <p:blipFill>
          <a:blip r:embed="rId12"/>
          <a:stretch>
            <a:fillRect/>
          </a:stretch>
        </p:blipFill>
        <p:spPr>
          <a:xfrm>
            <a:off x="192727" y="7292975"/>
            <a:ext cx="871845" cy="1081088"/>
          </a:xfrm>
          <a:prstGeom prst="rect">
            <a:avLst/>
          </a:prstGeom>
        </p:spPr>
      </p:pic>
      <p:sp>
        <p:nvSpPr>
          <p:cNvPr id="49" name="Inhaltsplatzhalter 48">
            <a:extLst>
              <a:ext uri="{FF2B5EF4-FFF2-40B4-BE49-F238E27FC236}">
                <a16:creationId xmlns:a16="http://schemas.microsoft.com/office/drawing/2014/main" id="{14982CCA-7A3F-4BC1-9D15-7432894CCD74}"/>
              </a:ext>
            </a:extLst>
          </p:cNvPr>
          <p:cNvSpPr>
            <a:spLocks noGrp="1"/>
          </p:cNvSpPr>
          <p:nvPr>
            <p:ph sz="quarter" idx="40"/>
          </p:nvPr>
        </p:nvSpPr>
        <p:spPr/>
        <p:txBody>
          <a:bodyPr/>
          <a:lstStyle/>
          <a:p>
            <a:r>
              <a:rPr lang="de-DE" dirty="0"/>
              <a:t>Rundkolben</a:t>
            </a:r>
          </a:p>
        </p:txBody>
      </p:sp>
      <p:pic>
        <p:nvPicPr>
          <p:cNvPr id="11" name="Inhaltsplatzhalter 10">
            <a:extLst>
              <a:ext uri="{FF2B5EF4-FFF2-40B4-BE49-F238E27FC236}">
                <a16:creationId xmlns:a16="http://schemas.microsoft.com/office/drawing/2014/main" id="{9C037350-85B7-415C-AB78-310C9294A09F}"/>
              </a:ext>
            </a:extLst>
          </p:cNvPr>
          <p:cNvPicPr>
            <a:picLocks noGrp="1" noChangeAspect="1"/>
          </p:cNvPicPr>
          <p:nvPr>
            <p:ph sz="quarter" idx="41"/>
          </p:nvPr>
        </p:nvPicPr>
        <p:blipFill>
          <a:blip r:embed="rId13"/>
          <a:stretch>
            <a:fillRect/>
          </a:stretch>
        </p:blipFill>
        <p:spPr>
          <a:xfrm>
            <a:off x="3658704" y="7280275"/>
            <a:ext cx="797892" cy="1081088"/>
          </a:xfrm>
          <a:prstGeom prst="rect">
            <a:avLst/>
          </a:prstGeom>
        </p:spPr>
      </p:pic>
      <p:sp>
        <p:nvSpPr>
          <p:cNvPr id="51" name="Inhaltsplatzhalter 50">
            <a:extLst>
              <a:ext uri="{FF2B5EF4-FFF2-40B4-BE49-F238E27FC236}">
                <a16:creationId xmlns:a16="http://schemas.microsoft.com/office/drawing/2014/main" id="{C790ACB1-8ECC-4A51-862B-32EE0565C08D}"/>
              </a:ext>
            </a:extLst>
          </p:cNvPr>
          <p:cNvSpPr>
            <a:spLocks noGrp="1"/>
          </p:cNvSpPr>
          <p:nvPr>
            <p:ph sz="quarter" idx="42"/>
          </p:nvPr>
        </p:nvSpPr>
        <p:spPr/>
        <p:txBody>
          <a:bodyPr/>
          <a:lstStyle/>
          <a:p>
            <a:r>
              <a:rPr lang="de-DE" dirty="0"/>
              <a:t>Einmal-Pipette</a:t>
            </a:r>
          </a:p>
        </p:txBody>
      </p:sp>
      <p:sp>
        <p:nvSpPr>
          <p:cNvPr id="53" name="Inhaltsplatzhalter 52">
            <a:extLst>
              <a:ext uri="{FF2B5EF4-FFF2-40B4-BE49-F238E27FC236}">
                <a16:creationId xmlns:a16="http://schemas.microsoft.com/office/drawing/2014/main" id="{632355F7-8B3F-493E-AEAF-78C62EE3BD8C}"/>
              </a:ext>
            </a:extLst>
          </p:cNvPr>
          <p:cNvSpPr>
            <a:spLocks noGrp="1"/>
          </p:cNvSpPr>
          <p:nvPr>
            <p:ph sz="quarter" idx="44"/>
          </p:nvPr>
        </p:nvSpPr>
        <p:spPr/>
        <p:txBody>
          <a:bodyPr/>
          <a:lstStyle/>
          <a:p>
            <a:r>
              <a:rPr lang="de-DE" dirty="0"/>
              <a:t>Reibschale mit Pistill</a:t>
            </a:r>
          </a:p>
        </p:txBody>
      </p:sp>
      <p:pic>
        <p:nvPicPr>
          <p:cNvPr id="13" name="Inhaltsplatzhalter 12">
            <a:extLst>
              <a:ext uri="{FF2B5EF4-FFF2-40B4-BE49-F238E27FC236}">
                <a16:creationId xmlns:a16="http://schemas.microsoft.com/office/drawing/2014/main" id="{6C445766-5AD6-4089-A5B2-D123689C59B1}"/>
              </a:ext>
            </a:extLst>
          </p:cNvPr>
          <p:cNvPicPr>
            <a:picLocks noGrp="1" noChangeAspect="1"/>
          </p:cNvPicPr>
          <p:nvPr>
            <p:ph sz="quarter" idx="45"/>
          </p:nvPr>
        </p:nvPicPr>
        <p:blipFill>
          <a:blip r:embed="rId14"/>
          <a:stretch>
            <a:fillRect/>
          </a:stretch>
        </p:blipFill>
        <p:spPr>
          <a:xfrm>
            <a:off x="3973534" y="8713788"/>
            <a:ext cx="171407" cy="1079500"/>
          </a:xfrm>
          <a:prstGeom prst="rect">
            <a:avLst/>
          </a:prstGeom>
        </p:spPr>
      </p:pic>
      <p:sp>
        <p:nvSpPr>
          <p:cNvPr id="55" name="Inhaltsplatzhalter 54">
            <a:extLst>
              <a:ext uri="{FF2B5EF4-FFF2-40B4-BE49-F238E27FC236}">
                <a16:creationId xmlns:a16="http://schemas.microsoft.com/office/drawing/2014/main" id="{5577A8C3-6F92-4FF0-9D60-2584646D76AA}"/>
              </a:ext>
            </a:extLst>
          </p:cNvPr>
          <p:cNvSpPr>
            <a:spLocks noGrp="1"/>
          </p:cNvSpPr>
          <p:nvPr>
            <p:ph sz="quarter" idx="46"/>
          </p:nvPr>
        </p:nvSpPr>
        <p:spPr/>
        <p:txBody>
          <a:bodyPr/>
          <a:lstStyle/>
          <a:p>
            <a:r>
              <a:rPr lang="de-DE" dirty="0"/>
              <a:t>Bürette</a:t>
            </a:r>
          </a:p>
        </p:txBody>
      </p:sp>
      <p:pic>
        <p:nvPicPr>
          <p:cNvPr id="16" name="Inhaltsplatzhalter 15">
            <a:extLst>
              <a:ext uri="{FF2B5EF4-FFF2-40B4-BE49-F238E27FC236}">
                <a16:creationId xmlns:a16="http://schemas.microsoft.com/office/drawing/2014/main" id="{3D4081B4-5369-48F7-B209-6D6D7B40601B}"/>
              </a:ext>
            </a:extLst>
          </p:cNvPr>
          <p:cNvPicPr>
            <a:picLocks noGrp="1" noChangeAspect="1"/>
          </p:cNvPicPr>
          <p:nvPr>
            <p:ph sz="quarter" idx="43"/>
          </p:nvPr>
        </p:nvPicPr>
        <p:blipFill>
          <a:blip r:embed="rId15"/>
          <a:stretch>
            <a:fillRect/>
          </a:stretch>
        </p:blipFill>
        <p:spPr>
          <a:xfrm>
            <a:off x="144838" y="8713788"/>
            <a:ext cx="970800" cy="1079500"/>
          </a:xfrm>
          <a:prstGeom prst="rect">
            <a:avLst/>
          </a:prstGeom>
        </p:spPr>
      </p:pic>
    </p:spTree>
    <p:extLst>
      <p:ext uri="{BB962C8B-B14F-4D97-AF65-F5344CB8AC3E}">
        <p14:creationId xmlns:p14="http://schemas.microsoft.com/office/powerpoint/2010/main" val="3655765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nhaltsplatzhalter 29">
            <a:extLst>
              <a:ext uri="{FF2B5EF4-FFF2-40B4-BE49-F238E27FC236}">
                <a16:creationId xmlns:a16="http://schemas.microsoft.com/office/drawing/2014/main" id="{364FCBB9-F250-4668-895B-0982C6A30B65}"/>
              </a:ext>
            </a:extLst>
          </p:cNvPr>
          <p:cNvPicPr>
            <a:picLocks noGrp="1" noChangeAspect="1"/>
          </p:cNvPicPr>
          <p:nvPr>
            <p:ph sz="quarter" idx="14"/>
          </p:nvPr>
        </p:nvPicPr>
        <p:blipFill>
          <a:blip r:embed="rId2"/>
          <a:stretch>
            <a:fillRect/>
          </a:stretch>
        </p:blipFill>
        <p:spPr>
          <a:xfrm>
            <a:off x="396452" y="80963"/>
            <a:ext cx="438996" cy="1079500"/>
          </a:xfrm>
          <a:prstGeom prst="rect">
            <a:avLst/>
          </a:prstGeom>
        </p:spPr>
      </p:pic>
      <p:sp>
        <p:nvSpPr>
          <p:cNvPr id="3" name="Inhaltsplatzhalter 2">
            <a:extLst>
              <a:ext uri="{FF2B5EF4-FFF2-40B4-BE49-F238E27FC236}">
                <a16:creationId xmlns:a16="http://schemas.microsoft.com/office/drawing/2014/main" id="{2F8419E4-645B-4FF8-A9E8-B4D5202B757E}"/>
              </a:ext>
            </a:extLst>
          </p:cNvPr>
          <p:cNvSpPr>
            <a:spLocks noGrp="1"/>
          </p:cNvSpPr>
          <p:nvPr>
            <p:ph sz="quarter" idx="20"/>
          </p:nvPr>
        </p:nvSpPr>
        <p:spPr/>
        <p:txBody>
          <a:bodyPr/>
          <a:lstStyle/>
          <a:p>
            <a:r>
              <a:rPr lang="de-DE" dirty="0"/>
              <a:t>Gas-Waschflache</a:t>
            </a:r>
          </a:p>
        </p:txBody>
      </p:sp>
      <p:pic>
        <p:nvPicPr>
          <p:cNvPr id="31" name="Inhaltsplatzhalter 30">
            <a:extLst>
              <a:ext uri="{FF2B5EF4-FFF2-40B4-BE49-F238E27FC236}">
                <a16:creationId xmlns:a16="http://schemas.microsoft.com/office/drawing/2014/main" id="{7970247A-9F15-41CA-B979-84103F7D38FF}"/>
              </a:ext>
            </a:extLst>
          </p:cNvPr>
          <p:cNvPicPr>
            <a:picLocks noGrp="1" noChangeAspect="1"/>
          </p:cNvPicPr>
          <p:nvPr>
            <p:ph sz="quarter" idx="21"/>
          </p:nvPr>
        </p:nvPicPr>
        <p:blipFill>
          <a:blip r:embed="rId3"/>
          <a:stretch>
            <a:fillRect/>
          </a:stretch>
        </p:blipFill>
        <p:spPr>
          <a:xfrm>
            <a:off x="3517900" y="446147"/>
            <a:ext cx="1079500" cy="349132"/>
          </a:xfrm>
          <a:prstGeom prst="rect">
            <a:avLst/>
          </a:prstGeom>
        </p:spPr>
      </p:pic>
      <p:sp>
        <p:nvSpPr>
          <p:cNvPr id="5" name="Inhaltsplatzhalter 4">
            <a:extLst>
              <a:ext uri="{FF2B5EF4-FFF2-40B4-BE49-F238E27FC236}">
                <a16:creationId xmlns:a16="http://schemas.microsoft.com/office/drawing/2014/main" id="{A8A45FD7-C310-474C-B299-3F2B71B2AB06}"/>
              </a:ext>
            </a:extLst>
          </p:cNvPr>
          <p:cNvSpPr>
            <a:spLocks noGrp="1"/>
          </p:cNvSpPr>
          <p:nvPr>
            <p:ph sz="quarter" idx="22"/>
          </p:nvPr>
        </p:nvSpPr>
        <p:spPr/>
        <p:txBody>
          <a:bodyPr/>
          <a:lstStyle/>
          <a:p>
            <a:r>
              <a:rPr lang="de-DE" dirty="0"/>
              <a:t>Magnetrührer, heizbar</a:t>
            </a:r>
          </a:p>
        </p:txBody>
      </p:sp>
      <p:pic>
        <p:nvPicPr>
          <p:cNvPr id="32" name="Inhaltsplatzhalter 31">
            <a:extLst>
              <a:ext uri="{FF2B5EF4-FFF2-40B4-BE49-F238E27FC236}">
                <a16:creationId xmlns:a16="http://schemas.microsoft.com/office/drawing/2014/main" id="{C0C5AF6D-8A01-4BE2-9ECD-BF648590B2CB}"/>
              </a:ext>
            </a:extLst>
          </p:cNvPr>
          <p:cNvPicPr>
            <a:picLocks noGrp="1" noChangeAspect="1"/>
          </p:cNvPicPr>
          <p:nvPr>
            <p:ph sz="quarter" idx="23"/>
          </p:nvPr>
        </p:nvPicPr>
        <p:blipFill>
          <a:blip r:embed="rId4"/>
          <a:stretch>
            <a:fillRect/>
          </a:stretch>
        </p:blipFill>
        <p:spPr>
          <a:xfrm>
            <a:off x="76200" y="1757827"/>
            <a:ext cx="1079500" cy="597558"/>
          </a:xfrm>
          <a:prstGeom prst="rect">
            <a:avLst/>
          </a:prstGeom>
        </p:spPr>
      </p:pic>
      <p:sp>
        <p:nvSpPr>
          <p:cNvPr id="7" name="Inhaltsplatzhalter 6">
            <a:extLst>
              <a:ext uri="{FF2B5EF4-FFF2-40B4-BE49-F238E27FC236}">
                <a16:creationId xmlns:a16="http://schemas.microsoft.com/office/drawing/2014/main" id="{7749D782-D94F-4E24-8AB9-266F801C249D}"/>
              </a:ext>
            </a:extLst>
          </p:cNvPr>
          <p:cNvSpPr>
            <a:spLocks noGrp="1"/>
          </p:cNvSpPr>
          <p:nvPr>
            <p:ph sz="quarter" idx="24"/>
          </p:nvPr>
        </p:nvSpPr>
        <p:spPr/>
        <p:txBody>
          <a:bodyPr/>
          <a:lstStyle/>
          <a:p>
            <a:r>
              <a:rPr lang="de-DE" dirty="0"/>
              <a:t>Reagenzglas-Gestell</a:t>
            </a:r>
          </a:p>
        </p:txBody>
      </p:sp>
      <p:pic>
        <p:nvPicPr>
          <p:cNvPr id="33" name="Inhaltsplatzhalter 32">
            <a:extLst>
              <a:ext uri="{FF2B5EF4-FFF2-40B4-BE49-F238E27FC236}">
                <a16:creationId xmlns:a16="http://schemas.microsoft.com/office/drawing/2014/main" id="{0A9FB754-FFB1-45C6-B04B-F46ABE47D430}"/>
              </a:ext>
            </a:extLst>
          </p:cNvPr>
          <p:cNvPicPr>
            <a:picLocks noGrp="1" noChangeAspect="1"/>
          </p:cNvPicPr>
          <p:nvPr>
            <p:ph sz="quarter" idx="25"/>
          </p:nvPr>
        </p:nvPicPr>
        <p:blipFill>
          <a:blip r:embed="rId5"/>
          <a:stretch>
            <a:fillRect/>
          </a:stretch>
        </p:blipFill>
        <p:spPr>
          <a:xfrm>
            <a:off x="3557734" y="1754828"/>
            <a:ext cx="999831" cy="603556"/>
          </a:xfrm>
          <a:prstGeom prst="rect">
            <a:avLst/>
          </a:prstGeom>
        </p:spPr>
      </p:pic>
      <p:sp>
        <p:nvSpPr>
          <p:cNvPr id="9" name="Inhaltsplatzhalter 8">
            <a:extLst>
              <a:ext uri="{FF2B5EF4-FFF2-40B4-BE49-F238E27FC236}">
                <a16:creationId xmlns:a16="http://schemas.microsoft.com/office/drawing/2014/main" id="{B73AAF5A-A52E-4D4C-AA31-7D687DF85206}"/>
              </a:ext>
            </a:extLst>
          </p:cNvPr>
          <p:cNvSpPr>
            <a:spLocks noGrp="1"/>
          </p:cNvSpPr>
          <p:nvPr>
            <p:ph sz="quarter" idx="26"/>
          </p:nvPr>
        </p:nvSpPr>
        <p:spPr/>
        <p:txBody>
          <a:bodyPr/>
          <a:lstStyle/>
          <a:p>
            <a:r>
              <a:rPr lang="de-DE" dirty="0"/>
              <a:t>Magnet-Rührstab</a:t>
            </a:r>
          </a:p>
        </p:txBody>
      </p:sp>
      <p:pic>
        <p:nvPicPr>
          <p:cNvPr id="34" name="Inhaltsplatzhalter 33">
            <a:extLst>
              <a:ext uri="{FF2B5EF4-FFF2-40B4-BE49-F238E27FC236}">
                <a16:creationId xmlns:a16="http://schemas.microsoft.com/office/drawing/2014/main" id="{BEADB5F7-9CB5-4023-8696-E2CC92E8D698}"/>
              </a:ext>
            </a:extLst>
          </p:cNvPr>
          <p:cNvPicPr>
            <a:picLocks noGrp="1" noChangeAspect="1"/>
          </p:cNvPicPr>
          <p:nvPr>
            <p:ph sz="quarter" idx="27"/>
          </p:nvPr>
        </p:nvPicPr>
        <p:blipFill>
          <a:blip r:embed="rId6"/>
          <a:stretch>
            <a:fillRect/>
          </a:stretch>
        </p:blipFill>
        <p:spPr>
          <a:xfrm>
            <a:off x="96398" y="2976563"/>
            <a:ext cx="1039103" cy="1081087"/>
          </a:xfrm>
          <a:prstGeom prst="rect">
            <a:avLst/>
          </a:prstGeom>
        </p:spPr>
      </p:pic>
      <p:sp>
        <p:nvSpPr>
          <p:cNvPr id="11" name="Inhaltsplatzhalter 10">
            <a:extLst>
              <a:ext uri="{FF2B5EF4-FFF2-40B4-BE49-F238E27FC236}">
                <a16:creationId xmlns:a16="http://schemas.microsoft.com/office/drawing/2014/main" id="{2F966714-6C35-49C2-B1ED-24F9ABD10478}"/>
              </a:ext>
            </a:extLst>
          </p:cNvPr>
          <p:cNvSpPr>
            <a:spLocks noGrp="1"/>
          </p:cNvSpPr>
          <p:nvPr>
            <p:ph sz="quarter" idx="28"/>
          </p:nvPr>
        </p:nvSpPr>
        <p:spPr/>
        <p:txBody>
          <a:bodyPr/>
          <a:lstStyle/>
          <a:p>
            <a:r>
              <a:rPr lang="de-DE" dirty="0"/>
              <a:t>Dreibein mit Keramik-Drahtnetz</a:t>
            </a:r>
          </a:p>
        </p:txBody>
      </p:sp>
      <p:pic>
        <p:nvPicPr>
          <p:cNvPr id="35" name="Inhaltsplatzhalter 34">
            <a:extLst>
              <a:ext uri="{FF2B5EF4-FFF2-40B4-BE49-F238E27FC236}">
                <a16:creationId xmlns:a16="http://schemas.microsoft.com/office/drawing/2014/main" id="{83B4C81A-4787-4CA5-9E8C-118DEA62DBA5}"/>
              </a:ext>
            </a:extLst>
          </p:cNvPr>
          <p:cNvPicPr>
            <a:picLocks noGrp="1" noChangeAspect="1"/>
          </p:cNvPicPr>
          <p:nvPr>
            <p:ph sz="quarter" idx="29"/>
          </p:nvPr>
        </p:nvPicPr>
        <p:blipFill>
          <a:blip r:embed="rId7"/>
          <a:stretch>
            <a:fillRect/>
          </a:stretch>
        </p:blipFill>
        <p:spPr>
          <a:xfrm>
            <a:off x="3824439" y="2951163"/>
            <a:ext cx="466422" cy="1081087"/>
          </a:xfrm>
          <a:prstGeom prst="rect">
            <a:avLst/>
          </a:prstGeom>
        </p:spPr>
      </p:pic>
      <p:sp>
        <p:nvSpPr>
          <p:cNvPr id="13" name="Inhaltsplatzhalter 12">
            <a:extLst>
              <a:ext uri="{FF2B5EF4-FFF2-40B4-BE49-F238E27FC236}">
                <a16:creationId xmlns:a16="http://schemas.microsoft.com/office/drawing/2014/main" id="{753988DC-79A7-4DB8-B88E-476EC4EEA612}"/>
              </a:ext>
            </a:extLst>
          </p:cNvPr>
          <p:cNvSpPr>
            <a:spLocks noGrp="1"/>
          </p:cNvSpPr>
          <p:nvPr>
            <p:ph sz="quarter" idx="30"/>
          </p:nvPr>
        </p:nvSpPr>
        <p:spPr/>
        <p:txBody>
          <a:bodyPr/>
          <a:lstStyle/>
          <a:p>
            <a:r>
              <a:rPr lang="de-DE" dirty="0"/>
              <a:t>Spritzflasche</a:t>
            </a:r>
          </a:p>
        </p:txBody>
      </p:sp>
      <p:pic>
        <p:nvPicPr>
          <p:cNvPr id="36" name="Inhaltsplatzhalter 35">
            <a:extLst>
              <a:ext uri="{FF2B5EF4-FFF2-40B4-BE49-F238E27FC236}">
                <a16:creationId xmlns:a16="http://schemas.microsoft.com/office/drawing/2014/main" id="{937A1443-D696-4745-9B89-024A20293E57}"/>
              </a:ext>
            </a:extLst>
          </p:cNvPr>
          <p:cNvPicPr>
            <a:picLocks noGrp="1" noChangeAspect="1"/>
          </p:cNvPicPr>
          <p:nvPr>
            <p:ph sz="quarter" idx="31"/>
          </p:nvPr>
        </p:nvPicPr>
        <p:blipFill>
          <a:blip r:embed="rId8"/>
          <a:stretch>
            <a:fillRect/>
          </a:stretch>
        </p:blipFill>
        <p:spPr>
          <a:xfrm>
            <a:off x="434304" y="4398963"/>
            <a:ext cx="363292" cy="1079500"/>
          </a:xfrm>
          <a:prstGeom prst="rect">
            <a:avLst/>
          </a:prstGeom>
        </p:spPr>
      </p:pic>
      <p:sp>
        <p:nvSpPr>
          <p:cNvPr id="15" name="Inhaltsplatzhalter 14">
            <a:extLst>
              <a:ext uri="{FF2B5EF4-FFF2-40B4-BE49-F238E27FC236}">
                <a16:creationId xmlns:a16="http://schemas.microsoft.com/office/drawing/2014/main" id="{1E67DD58-82C6-470F-89BC-FE3B06A9C6FC}"/>
              </a:ext>
            </a:extLst>
          </p:cNvPr>
          <p:cNvSpPr>
            <a:spLocks noGrp="1"/>
          </p:cNvSpPr>
          <p:nvPr>
            <p:ph sz="quarter" idx="32"/>
          </p:nvPr>
        </p:nvSpPr>
        <p:spPr/>
        <p:txBody>
          <a:bodyPr/>
          <a:lstStyle/>
          <a:p>
            <a:r>
              <a:rPr lang="de-DE" dirty="0"/>
              <a:t>Tropfflasche</a:t>
            </a:r>
          </a:p>
        </p:txBody>
      </p:sp>
      <p:pic>
        <p:nvPicPr>
          <p:cNvPr id="37" name="Inhaltsplatzhalter 36">
            <a:extLst>
              <a:ext uri="{FF2B5EF4-FFF2-40B4-BE49-F238E27FC236}">
                <a16:creationId xmlns:a16="http://schemas.microsoft.com/office/drawing/2014/main" id="{214F1890-CDBD-4B8A-9619-BDF80FB799AF}"/>
              </a:ext>
            </a:extLst>
          </p:cNvPr>
          <p:cNvPicPr>
            <a:picLocks noGrp="1" noChangeAspect="1"/>
          </p:cNvPicPr>
          <p:nvPr>
            <p:ph sz="quarter" idx="33"/>
          </p:nvPr>
        </p:nvPicPr>
        <p:blipFill>
          <a:blip r:embed="rId9"/>
          <a:stretch>
            <a:fillRect/>
          </a:stretch>
        </p:blipFill>
        <p:spPr>
          <a:xfrm>
            <a:off x="3600043" y="4592495"/>
            <a:ext cx="1079500" cy="721009"/>
          </a:xfrm>
          <a:prstGeom prst="rect">
            <a:avLst/>
          </a:prstGeom>
        </p:spPr>
      </p:pic>
      <p:sp>
        <p:nvSpPr>
          <p:cNvPr id="17" name="Inhaltsplatzhalter 16">
            <a:extLst>
              <a:ext uri="{FF2B5EF4-FFF2-40B4-BE49-F238E27FC236}">
                <a16:creationId xmlns:a16="http://schemas.microsoft.com/office/drawing/2014/main" id="{053AA269-5B50-43F2-9801-7E4DFB743C87}"/>
              </a:ext>
            </a:extLst>
          </p:cNvPr>
          <p:cNvSpPr>
            <a:spLocks noGrp="1"/>
          </p:cNvSpPr>
          <p:nvPr>
            <p:ph sz="quarter" idx="34"/>
          </p:nvPr>
        </p:nvSpPr>
        <p:spPr/>
        <p:txBody>
          <a:bodyPr/>
          <a:lstStyle/>
          <a:p>
            <a:r>
              <a:rPr lang="de-DE" dirty="0"/>
              <a:t>Schutzbrille</a:t>
            </a:r>
          </a:p>
        </p:txBody>
      </p:sp>
      <p:sp>
        <p:nvSpPr>
          <p:cNvPr id="19" name="Inhaltsplatzhalter 18">
            <a:extLst>
              <a:ext uri="{FF2B5EF4-FFF2-40B4-BE49-F238E27FC236}">
                <a16:creationId xmlns:a16="http://schemas.microsoft.com/office/drawing/2014/main" id="{A77E9257-9518-4431-900D-EEB7F4228ED4}"/>
              </a:ext>
            </a:extLst>
          </p:cNvPr>
          <p:cNvSpPr>
            <a:spLocks noGrp="1"/>
          </p:cNvSpPr>
          <p:nvPr>
            <p:ph sz="quarter" idx="36"/>
          </p:nvPr>
        </p:nvSpPr>
        <p:spPr/>
        <p:txBody>
          <a:bodyPr/>
          <a:lstStyle/>
          <a:p>
            <a:r>
              <a:rPr lang="de-DE" dirty="0"/>
              <a:t>Stativ-Ring</a:t>
            </a:r>
          </a:p>
        </p:txBody>
      </p:sp>
      <p:sp>
        <p:nvSpPr>
          <p:cNvPr id="20" name="Inhaltsplatzhalter 19">
            <a:extLst>
              <a:ext uri="{FF2B5EF4-FFF2-40B4-BE49-F238E27FC236}">
                <a16:creationId xmlns:a16="http://schemas.microsoft.com/office/drawing/2014/main" id="{C11C2C72-634D-40E7-96B2-A4114EADB5DD}"/>
              </a:ext>
            </a:extLst>
          </p:cNvPr>
          <p:cNvSpPr>
            <a:spLocks noGrp="1"/>
          </p:cNvSpPr>
          <p:nvPr>
            <p:ph sz="quarter" idx="37"/>
          </p:nvPr>
        </p:nvSpPr>
        <p:spPr/>
        <p:txBody>
          <a:bodyPr/>
          <a:lstStyle/>
          <a:p>
            <a:endParaRPr lang="de-DE" dirty="0"/>
          </a:p>
        </p:txBody>
      </p:sp>
      <p:sp>
        <p:nvSpPr>
          <p:cNvPr id="21" name="Inhaltsplatzhalter 20">
            <a:extLst>
              <a:ext uri="{FF2B5EF4-FFF2-40B4-BE49-F238E27FC236}">
                <a16:creationId xmlns:a16="http://schemas.microsoft.com/office/drawing/2014/main" id="{49E4116B-4919-46AB-9B78-7030F33AF2CF}"/>
              </a:ext>
            </a:extLst>
          </p:cNvPr>
          <p:cNvSpPr>
            <a:spLocks noGrp="1"/>
          </p:cNvSpPr>
          <p:nvPr>
            <p:ph sz="quarter" idx="38"/>
          </p:nvPr>
        </p:nvSpPr>
        <p:spPr/>
        <p:txBody>
          <a:bodyPr/>
          <a:lstStyle/>
          <a:p>
            <a:endParaRPr lang="de-DE" dirty="0"/>
          </a:p>
        </p:txBody>
      </p:sp>
      <p:sp>
        <p:nvSpPr>
          <p:cNvPr id="22" name="Inhaltsplatzhalter 21">
            <a:extLst>
              <a:ext uri="{FF2B5EF4-FFF2-40B4-BE49-F238E27FC236}">
                <a16:creationId xmlns:a16="http://schemas.microsoft.com/office/drawing/2014/main" id="{164A4978-2D57-4A16-B5B7-F2F9339D93A6}"/>
              </a:ext>
            </a:extLst>
          </p:cNvPr>
          <p:cNvSpPr>
            <a:spLocks noGrp="1"/>
          </p:cNvSpPr>
          <p:nvPr>
            <p:ph sz="quarter" idx="39"/>
          </p:nvPr>
        </p:nvSpPr>
        <p:spPr/>
        <p:txBody>
          <a:bodyPr/>
          <a:lstStyle/>
          <a:p>
            <a:endParaRPr lang="de-DE" dirty="0"/>
          </a:p>
        </p:txBody>
      </p:sp>
      <p:sp>
        <p:nvSpPr>
          <p:cNvPr id="23" name="Inhaltsplatzhalter 22">
            <a:extLst>
              <a:ext uri="{FF2B5EF4-FFF2-40B4-BE49-F238E27FC236}">
                <a16:creationId xmlns:a16="http://schemas.microsoft.com/office/drawing/2014/main" id="{6B22F812-F88F-4F2A-AC67-790CDBC73B58}"/>
              </a:ext>
            </a:extLst>
          </p:cNvPr>
          <p:cNvSpPr>
            <a:spLocks noGrp="1"/>
          </p:cNvSpPr>
          <p:nvPr>
            <p:ph sz="quarter" idx="40"/>
          </p:nvPr>
        </p:nvSpPr>
        <p:spPr/>
        <p:txBody>
          <a:bodyPr/>
          <a:lstStyle/>
          <a:p>
            <a:endParaRPr lang="de-DE" dirty="0"/>
          </a:p>
        </p:txBody>
      </p:sp>
      <p:sp>
        <p:nvSpPr>
          <p:cNvPr id="24" name="Inhaltsplatzhalter 23">
            <a:extLst>
              <a:ext uri="{FF2B5EF4-FFF2-40B4-BE49-F238E27FC236}">
                <a16:creationId xmlns:a16="http://schemas.microsoft.com/office/drawing/2014/main" id="{D50699FC-81B9-4F21-A7EE-D8245C2B816D}"/>
              </a:ext>
            </a:extLst>
          </p:cNvPr>
          <p:cNvSpPr>
            <a:spLocks noGrp="1"/>
          </p:cNvSpPr>
          <p:nvPr>
            <p:ph sz="quarter" idx="41"/>
          </p:nvPr>
        </p:nvSpPr>
        <p:spPr/>
        <p:txBody>
          <a:bodyPr/>
          <a:lstStyle/>
          <a:p>
            <a:endParaRPr lang="de-DE" dirty="0"/>
          </a:p>
        </p:txBody>
      </p:sp>
      <p:sp>
        <p:nvSpPr>
          <p:cNvPr id="25" name="Inhaltsplatzhalter 24">
            <a:extLst>
              <a:ext uri="{FF2B5EF4-FFF2-40B4-BE49-F238E27FC236}">
                <a16:creationId xmlns:a16="http://schemas.microsoft.com/office/drawing/2014/main" id="{4D56D847-1846-4864-982E-581908AA92D3}"/>
              </a:ext>
            </a:extLst>
          </p:cNvPr>
          <p:cNvSpPr>
            <a:spLocks noGrp="1"/>
          </p:cNvSpPr>
          <p:nvPr>
            <p:ph sz="quarter" idx="42"/>
          </p:nvPr>
        </p:nvSpPr>
        <p:spPr/>
        <p:txBody>
          <a:bodyPr/>
          <a:lstStyle/>
          <a:p>
            <a:endParaRPr lang="de-DE" dirty="0"/>
          </a:p>
        </p:txBody>
      </p:sp>
      <p:sp>
        <p:nvSpPr>
          <p:cNvPr id="26" name="Inhaltsplatzhalter 25">
            <a:extLst>
              <a:ext uri="{FF2B5EF4-FFF2-40B4-BE49-F238E27FC236}">
                <a16:creationId xmlns:a16="http://schemas.microsoft.com/office/drawing/2014/main" id="{DD39BDFE-DD6B-4B3E-8DC2-1FD020CFD905}"/>
              </a:ext>
            </a:extLst>
          </p:cNvPr>
          <p:cNvSpPr>
            <a:spLocks noGrp="1"/>
          </p:cNvSpPr>
          <p:nvPr>
            <p:ph sz="quarter" idx="43"/>
          </p:nvPr>
        </p:nvSpPr>
        <p:spPr/>
        <p:txBody>
          <a:bodyPr/>
          <a:lstStyle/>
          <a:p>
            <a:endParaRPr lang="de-DE" dirty="0"/>
          </a:p>
        </p:txBody>
      </p:sp>
      <p:sp>
        <p:nvSpPr>
          <p:cNvPr id="27" name="Inhaltsplatzhalter 26">
            <a:extLst>
              <a:ext uri="{FF2B5EF4-FFF2-40B4-BE49-F238E27FC236}">
                <a16:creationId xmlns:a16="http://schemas.microsoft.com/office/drawing/2014/main" id="{A0D24E49-D231-4262-A03A-81EE9CAD9DC1}"/>
              </a:ext>
            </a:extLst>
          </p:cNvPr>
          <p:cNvSpPr>
            <a:spLocks noGrp="1"/>
          </p:cNvSpPr>
          <p:nvPr>
            <p:ph sz="quarter" idx="44"/>
          </p:nvPr>
        </p:nvSpPr>
        <p:spPr/>
        <p:txBody>
          <a:bodyPr/>
          <a:lstStyle/>
          <a:p>
            <a:endParaRPr lang="de-DE" dirty="0"/>
          </a:p>
        </p:txBody>
      </p:sp>
      <p:sp>
        <p:nvSpPr>
          <p:cNvPr id="28" name="Inhaltsplatzhalter 27">
            <a:extLst>
              <a:ext uri="{FF2B5EF4-FFF2-40B4-BE49-F238E27FC236}">
                <a16:creationId xmlns:a16="http://schemas.microsoft.com/office/drawing/2014/main" id="{BD47FD4D-2ECA-47A9-861C-968C30C333B3}"/>
              </a:ext>
            </a:extLst>
          </p:cNvPr>
          <p:cNvSpPr>
            <a:spLocks noGrp="1"/>
          </p:cNvSpPr>
          <p:nvPr>
            <p:ph sz="quarter" idx="45"/>
          </p:nvPr>
        </p:nvSpPr>
        <p:spPr/>
        <p:txBody>
          <a:bodyPr/>
          <a:lstStyle/>
          <a:p>
            <a:endParaRPr lang="de-DE" dirty="0"/>
          </a:p>
        </p:txBody>
      </p:sp>
      <p:sp>
        <p:nvSpPr>
          <p:cNvPr id="29" name="Inhaltsplatzhalter 28">
            <a:extLst>
              <a:ext uri="{FF2B5EF4-FFF2-40B4-BE49-F238E27FC236}">
                <a16:creationId xmlns:a16="http://schemas.microsoft.com/office/drawing/2014/main" id="{EA5E0C06-8DAE-42D5-B650-6C3B0E750EDF}"/>
              </a:ext>
            </a:extLst>
          </p:cNvPr>
          <p:cNvSpPr>
            <a:spLocks noGrp="1"/>
          </p:cNvSpPr>
          <p:nvPr>
            <p:ph sz="quarter" idx="46"/>
          </p:nvPr>
        </p:nvSpPr>
        <p:spPr/>
        <p:txBody>
          <a:bodyPr/>
          <a:lstStyle/>
          <a:p>
            <a:endParaRPr lang="de-DE" dirty="0"/>
          </a:p>
        </p:txBody>
      </p:sp>
      <p:pic>
        <p:nvPicPr>
          <p:cNvPr id="41" name="Inhaltsplatzhalter 40">
            <a:extLst>
              <a:ext uri="{FF2B5EF4-FFF2-40B4-BE49-F238E27FC236}">
                <a16:creationId xmlns:a16="http://schemas.microsoft.com/office/drawing/2014/main" id="{33981F70-E8FC-4D56-A436-67BBD890E201}"/>
              </a:ext>
            </a:extLst>
          </p:cNvPr>
          <p:cNvPicPr>
            <a:picLocks noGrp="1" noChangeAspect="1"/>
          </p:cNvPicPr>
          <p:nvPr>
            <p:ph sz="quarter" idx="35"/>
          </p:nvPr>
        </p:nvPicPr>
        <p:blipFill>
          <a:blip r:embed="rId10"/>
          <a:stretch>
            <a:fillRect/>
          </a:stretch>
        </p:blipFill>
        <p:spPr>
          <a:xfrm>
            <a:off x="76200" y="6082139"/>
            <a:ext cx="1079500" cy="608747"/>
          </a:xfrm>
          <a:prstGeom prst="rect">
            <a:avLst/>
          </a:prstGeom>
        </p:spPr>
      </p:pic>
    </p:spTree>
    <p:extLst>
      <p:ext uri="{BB962C8B-B14F-4D97-AF65-F5344CB8AC3E}">
        <p14:creationId xmlns:p14="http://schemas.microsoft.com/office/powerpoint/2010/main" val="256732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F6089-88B1-49A0-8AC3-40DE16D14C84}"/>
              </a:ext>
            </a:extLst>
          </p:cNvPr>
          <p:cNvSpPr>
            <a:spLocks noGrp="1"/>
          </p:cNvSpPr>
          <p:nvPr>
            <p:ph type="title"/>
          </p:nvPr>
        </p:nvSpPr>
        <p:spPr/>
        <p:txBody>
          <a:bodyPr/>
          <a:lstStyle/>
          <a:p>
            <a:r>
              <a:rPr lang="de-DE" dirty="0" smtClean="0"/>
              <a:t>Anleitung </a:t>
            </a:r>
            <a:r>
              <a:rPr lang="de-DE" dirty="0"/>
              <a:t>zum sicheren Umgang mit einer Kerze</a:t>
            </a:r>
          </a:p>
        </p:txBody>
      </p:sp>
      <p:sp>
        <p:nvSpPr>
          <p:cNvPr id="3" name="Inhaltsplatzhalter 2">
            <a:extLst>
              <a:ext uri="{FF2B5EF4-FFF2-40B4-BE49-F238E27FC236}">
                <a16:creationId xmlns:a16="http://schemas.microsoft.com/office/drawing/2014/main" id="{980FDAE4-05C6-414D-BD23-0AD3D96E2053}"/>
              </a:ext>
            </a:extLst>
          </p:cNvPr>
          <p:cNvSpPr>
            <a:spLocks noGrp="1"/>
          </p:cNvSpPr>
          <p:nvPr>
            <p:ph idx="1"/>
          </p:nvPr>
        </p:nvSpPr>
        <p:spPr/>
        <p:txBody>
          <a:bodyPr/>
          <a:lstStyle/>
          <a:p>
            <a:r>
              <a:rPr lang="de-DE" dirty="0"/>
              <a:t>Da viele Lernende ein Feuerzeug, wie auch Streichhölzer nicht benutzen können, ist es ratsam, Lernenden zu demonstrieren, wie man richtig mit Feuerzeug und Streichhölzer umgeht</a:t>
            </a:r>
          </a:p>
          <a:p>
            <a:r>
              <a:rPr lang="de-DE" dirty="0"/>
              <a:t>Wichtig bei der Benutzung einer Kerze ist, dass lange Haare zurückgebunden werden</a:t>
            </a:r>
          </a:p>
          <a:p>
            <a:r>
              <a:rPr lang="de-DE" dirty="0"/>
              <a:t>Eine Schutzbrille muss aufgesetzt werden</a:t>
            </a:r>
          </a:p>
          <a:p>
            <a:r>
              <a:rPr lang="de-DE" dirty="0"/>
              <a:t>Der Labor-Mantel muss getragen werden</a:t>
            </a:r>
          </a:p>
          <a:p>
            <a:r>
              <a:rPr lang="de-DE" dirty="0"/>
              <a:t>Kerze nicht in der Nähe offener Fenster oder im Luftzug anzünden</a:t>
            </a:r>
          </a:p>
          <a:p>
            <a:r>
              <a:rPr lang="de-DE" dirty="0"/>
              <a:t>Brennende Kerze nicht unbeaufsichtigt stehen lassen</a:t>
            </a:r>
          </a:p>
          <a:p>
            <a:r>
              <a:rPr lang="de-DE" dirty="0"/>
              <a:t>Kerze nicht in der Nähe brennbarer Materialien anzünden</a:t>
            </a:r>
          </a:p>
          <a:p>
            <a:r>
              <a:rPr lang="de-DE" dirty="0"/>
              <a:t>Beim Auspusten der Kerze die Hand hinter die Kerze halten</a:t>
            </a:r>
          </a:p>
        </p:txBody>
      </p:sp>
      <p:pic>
        <p:nvPicPr>
          <p:cNvPr id="5" name="Inhaltsplatzhalter 4">
            <a:extLst>
              <a:ext uri="{FF2B5EF4-FFF2-40B4-BE49-F238E27FC236}">
                <a16:creationId xmlns:a16="http://schemas.microsoft.com/office/drawing/2014/main" id="{3369176A-9A1E-4E7F-82CA-CDBDCA0DF92D}"/>
              </a:ext>
            </a:extLst>
          </p:cNvPr>
          <p:cNvPicPr>
            <a:picLocks noGrp="1" noChangeAspect="1"/>
          </p:cNvPicPr>
          <p:nvPr>
            <p:ph sz="quarter" idx="13"/>
          </p:nvPr>
        </p:nvPicPr>
        <p:blipFill>
          <a:blip r:embed="rId2"/>
          <a:stretch>
            <a:fillRect/>
          </a:stretch>
        </p:blipFill>
        <p:spPr>
          <a:xfrm>
            <a:off x="188913" y="527154"/>
            <a:ext cx="1079500" cy="482392"/>
          </a:xfrm>
          <a:prstGeom prst="rect">
            <a:avLst/>
          </a:prstGeom>
        </p:spPr>
      </p:pic>
    </p:spTree>
    <p:extLst>
      <p:ext uri="{BB962C8B-B14F-4D97-AF65-F5344CB8AC3E}">
        <p14:creationId xmlns:p14="http://schemas.microsoft.com/office/powerpoint/2010/main" val="95538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A44162-08F9-4CF1-AE36-3CC108740609}"/>
              </a:ext>
            </a:extLst>
          </p:cNvPr>
          <p:cNvSpPr>
            <a:spLocks noGrp="1"/>
          </p:cNvSpPr>
          <p:nvPr>
            <p:ph type="title"/>
          </p:nvPr>
        </p:nvSpPr>
        <p:spPr/>
        <p:txBody>
          <a:bodyPr/>
          <a:lstStyle/>
          <a:p>
            <a:r>
              <a:rPr lang="de-DE" dirty="0"/>
              <a:t>Anleitung zum sachgemäßen Filtrieren</a:t>
            </a:r>
          </a:p>
        </p:txBody>
      </p:sp>
      <p:sp>
        <p:nvSpPr>
          <p:cNvPr id="3" name="Inhaltsplatzhalter 2">
            <a:extLst>
              <a:ext uri="{FF2B5EF4-FFF2-40B4-BE49-F238E27FC236}">
                <a16:creationId xmlns:a16="http://schemas.microsoft.com/office/drawing/2014/main" id="{88282710-0D08-4C82-8DDF-7D645D672BDD}"/>
              </a:ext>
            </a:extLst>
          </p:cNvPr>
          <p:cNvSpPr>
            <a:spLocks noGrp="1"/>
          </p:cNvSpPr>
          <p:nvPr>
            <p:ph idx="1"/>
          </p:nvPr>
        </p:nvSpPr>
        <p:spPr/>
        <p:txBody>
          <a:bodyPr/>
          <a:lstStyle/>
          <a:p>
            <a:r>
              <a:rPr lang="de-DE" dirty="0"/>
              <a:t>Benötigt werden zum sachgemäßen Filtrieren ein Stativ mit Muffe und Stativring. In den Stativring wird der Glas-Trichter eingehängt und das gefaltete Filterpapier eingesetzt. Das Filterpapier kann entweder schon im gefalteten Zustand gekauft werden, oder ein üblicher Rundfilter der richtigen Größe wird selbst gefaltet.</a:t>
            </a:r>
          </a:p>
          <a:p>
            <a:endParaRPr lang="de-DE" dirty="0"/>
          </a:p>
          <a:p>
            <a:endParaRPr lang="de-DE" dirty="0"/>
          </a:p>
          <a:p>
            <a:endParaRPr lang="de-DE" dirty="0"/>
          </a:p>
          <a:p>
            <a:endParaRPr lang="de-DE" dirty="0"/>
          </a:p>
          <a:p>
            <a:endParaRPr lang="de-DE" dirty="0"/>
          </a:p>
          <a:p>
            <a:r>
              <a:rPr lang="de-DE" dirty="0"/>
              <a:t>Becherglas oder Erlenmeyerkolben unter den Glas-Trichter stellen und nach und nach die zu filtrierende Flüssigkeit durch den Filter gießen. Im Auffang-Gefäß befindet sich die filtrierte Flüssigkeit. Der abgetrennte Teil bleibt im Filter zurück. Welche Teile im Filter zurückbleiben ist abhängig von der Poren-Größe des Filterpapiers.</a:t>
            </a:r>
          </a:p>
          <a:p>
            <a:endParaRPr lang="de-DE" dirty="0"/>
          </a:p>
        </p:txBody>
      </p:sp>
      <p:pic>
        <p:nvPicPr>
          <p:cNvPr id="5" name="Inhaltsplatzhalter 4">
            <a:extLst>
              <a:ext uri="{FF2B5EF4-FFF2-40B4-BE49-F238E27FC236}">
                <a16:creationId xmlns:a16="http://schemas.microsoft.com/office/drawing/2014/main" id="{0BAE0E57-8A9E-4261-9BFF-3B39A0775887}"/>
              </a:ext>
            </a:extLst>
          </p:cNvPr>
          <p:cNvPicPr>
            <a:picLocks noGrp="1" noChangeAspect="1"/>
          </p:cNvPicPr>
          <p:nvPr>
            <p:ph sz="quarter" idx="13"/>
          </p:nvPr>
        </p:nvPicPr>
        <p:blipFill>
          <a:blip r:embed="rId2"/>
          <a:stretch>
            <a:fillRect/>
          </a:stretch>
        </p:blipFill>
        <p:spPr>
          <a:xfrm>
            <a:off x="320213" y="152400"/>
            <a:ext cx="867699" cy="1079500"/>
          </a:xfrm>
          <a:prstGeom prst="rect">
            <a:avLst/>
          </a:prstGeom>
        </p:spPr>
      </p:pic>
      <p:pic>
        <p:nvPicPr>
          <p:cNvPr id="21" name="Grafik 20">
            <a:extLst>
              <a:ext uri="{FF2B5EF4-FFF2-40B4-BE49-F238E27FC236}">
                <a16:creationId xmlns:a16="http://schemas.microsoft.com/office/drawing/2014/main" id="{8897D54B-0B8D-4C2C-BE93-1A3C156A3921}"/>
              </a:ext>
            </a:extLst>
          </p:cNvPr>
          <p:cNvPicPr>
            <a:picLocks noChangeAspect="1"/>
          </p:cNvPicPr>
          <p:nvPr/>
        </p:nvPicPr>
        <p:blipFill>
          <a:blip r:embed="rId3"/>
          <a:stretch>
            <a:fillRect/>
          </a:stretch>
        </p:blipFill>
        <p:spPr>
          <a:xfrm>
            <a:off x="995985" y="2651712"/>
            <a:ext cx="4688230" cy="1097375"/>
          </a:xfrm>
          <a:prstGeom prst="rect">
            <a:avLst/>
          </a:prstGeom>
        </p:spPr>
      </p:pic>
    </p:spTree>
    <p:extLst>
      <p:ext uri="{BB962C8B-B14F-4D97-AF65-F5344CB8AC3E}">
        <p14:creationId xmlns:p14="http://schemas.microsoft.com/office/powerpoint/2010/main" val="2995018280"/>
      </p:ext>
    </p:extLst>
  </p:cSld>
  <p:clrMapOvr>
    <a:masterClrMapping/>
  </p:clrMapOvr>
</p:sld>
</file>

<file path=ppt/theme/theme1.xml><?xml version="1.0" encoding="utf-8"?>
<a:theme xmlns:a="http://schemas.openxmlformats.org/drawingml/2006/main" name="Office">
  <a:themeElements>
    <a:clrScheme name="Did Chemie">
      <a:dk1>
        <a:sysClr val="windowText" lastClr="000000"/>
      </a:dk1>
      <a:lt1>
        <a:sysClr val="window" lastClr="FFFFFF"/>
      </a:lt1>
      <a:dk2>
        <a:srgbClr val="777777"/>
      </a:dk2>
      <a:lt2>
        <a:srgbClr val="DDDDDD"/>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C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22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2076</Words>
  <Application>Microsoft Office PowerPoint</Application>
  <PresentationFormat>A4-Papier (210 x 297 mm)</PresentationFormat>
  <Paragraphs>210</Paragraphs>
  <Slides>21</Slides>
  <Notes>0</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21</vt:i4>
      </vt:variant>
    </vt:vector>
  </HeadingPairs>
  <TitlesOfParts>
    <vt:vector size="23" baseType="lpstr">
      <vt:lpstr>Arial</vt:lpstr>
      <vt:lpstr>Office</vt:lpstr>
      <vt:lpstr>Lehrer-Handreichung zum Labor-Führerschein (Jahrgangsstufe 8)</vt:lpstr>
      <vt:lpstr>Allgemeine Sicherheits- und Schutzmaß-nahmen zum Arbeiten im Labor</vt:lpstr>
      <vt:lpstr>Richtiges Arbeiten unter dem Abzug</vt:lpstr>
      <vt:lpstr>Anleitung zum Schreiben von Protokollen</vt:lpstr>
      <vt:lpstr>Auflistung der für die Experimente benötigten Geräte</vt:lpstr>
      <vt:lpstr>PowerPoint-Präsentation</vt:lpstr>
      <vt:lpstr>PowerPoint-Präsentation</vt:lpstr>
      <vt:lpstr>Anleitung zum sicheren Umgang mit einer Kerze</vt:lpstr>
      <vt:lpstr>Anleitung zum sachgemäßen Filtrieren</vt:lpstr>
      <vt:lpstr>Anleitung zum sicheren Umgang mit dem Brenner</vt:lpstr>
      <vt:lpstr>Richtiger Umgang mit dem Mikroskop mit Anleitung zum Mikroskopieren</vt:lpstr>
      <vt:lpstr>Anleitung zum Titrieren mit einer Bürette</vt:lpstr>
      <vt:lpstr>Funktionsweise einer Gas-Waschflasche</vt:lpstr>
      <vt:lpstr>Anleitung zum richtigen Pipettieren mit Vollpipette, Hütchen-Pipette und Einmal-Pipette</vt:lpstr>
      <vt:lpstr>Anleitung zum Gebrauch der Balken-Waage</vt:lpstr>
      <vt:lpstr>Durchführung der Knallgas- und der Glimmspan-Probe</vt:lpstr>
      <vt:lpstr>Einführung in den Gebrauch eines Multimeters</vt:lpstr>
      <vt:lpstr>Einführung in die Bedienung eines Magnet-Heizrührers</vt:lpstr>
      <vt:lpstr>Anleitung zum Erhitzen von Stoffe im Becherglas</vt:lpstr>
      <vt:lpstr>Anleitung zum Erhitzen von Stoffen im Reagenzglas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Schönberner, Regina Maria</dc:creator>
  <cp:lastModifiedBy>Regina</cp:lastModifiedBy>
  <cp:revision>42</cp:revision>
  <cp:lastPrinted>2021-05-07T06:56:43Z</cp:lastPrinted>
  <dcterms:created xsi:type="dcterms:W3CDTF">2021-05-06T05:44:05Z</dcterms:created>
  <dcterms:modified xsi:type="dcterms:W3CDTF">2021-05-07T09:27:09Z</dcterms:modified>
</cp:coreProperties>
</file>