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810" y="33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77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6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26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9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88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65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75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57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3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28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31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B3FF3-3FF5-4B80-8FEC-43B447A0EB88}" type="datetimeFigureOut">
              <a:rPr lang="de-DE" smtClean="0"/>
              <a:t>11.07.2011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688DA-056F-42DA-8D7C-16DB09763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85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01897" y="155510"/>
            <a:ext cx="1647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Zuckerrübe</a:t>
            </a:r>
          </a:p>
          <a:p>
            <a:pPr algn="ctr"/>
            <a:r>
              <a:rPr lang="de-DE" sz="1000" i="1" dirty="0" smtClean="0">
                <a:latin typeface="Arial" pitchFamily="34" charset="0"/>
                <a:cs typeface="Arial" pitchFamily="34" charset="0"/>
              </a:rPr>
              <a:t>17 – 20% Saccharose</a:t>
            </a:r>
            <a:endParaRPr lang="de-DE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feil nach unten 4"/>
          <p:cNvSpPr/>
          <p:nvPr/>
        </p:nvSpPr>
        <p:spPr>
          <a:xfrm>
            <a:off x="3086506" y="669107"/>
            <a:ext cx="342495" cy="836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276872" y="1547665"/>
            <a:ext cx="1998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Rübenschnitze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l</a:t>
            </a:r>
          </a:p>
          <a:p>
            <a:pPr algn="ctr"/>
            <a:r>
              <a:rPr lang="de-DE" sz="1000" i="1" dirty="0" smtClean="0">
                <a:latin typeface="Arial" pitchFamily="34" charset="0"/>
                <a:cs typeface="Arial" pitchFamily="34" charset="0"/>
              </a:rPr>
              <a:t>17 - 20% Saccharose</a:t>
            </a:r>
            <a:endParaRPr lang="de-DE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feil nach unten 6"/>
          <p:cNvSpPr/>
          <p:nvPr/>
        </p:nvSpPr>
        <p:spPr>
          <a:xfrm>
            <a:off x="3104964" y="2051720"/>
            <a:ext cx="32403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540154" y="2987825"/>
            <a:ext cx="1536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>
                <a:latin typeface="Arial" pitchFamily="34" charset="0"/>
                <a:cs typeface="Arial" pitchFamily="34" charset="0"/>
              </a:rPr>
              <a:t>Rohsaft</a:t>
            </a:r>
            <a:endParaRPr lang="de-DE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000" i="1" dirty="0" smtClean="0">
                <a:latin typeface="Arial" pitchFamily="34" charset="0"/>
                <a:cs typeface="Arial" pitchFamily="34" charset="0"/>
              </a:rPr>
              <a:t>13 - 15% Saccharose</a:t>
            </a:r>
            <a:endParaRPr lang="de-DE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612162" y="4788025"/>
            <a:ext cx="1536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>
                <a:latin typeface="Arial" pitchFamily="34" charset="0"/>
                <a:cs typeface="Arial" pitchFamily="34" charset="0"/>
              </a:rPr>
              <a:t>Dünnsaft</a:t>
            </a:r>
            <a:endParaRPr lang="de-DE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000" i="1" dirty="0" smtClean="0">
                <a:latin typeface="Arial" pitchFamily="34" charset="0"/>
                <a:cs typeface="Arial" pitchFamily="34" charset="0"/>
              </a:rPr>
              <a:t>13 - 15% Saccharose</a:t>
            </a:r>
            <a:endParaRPr lang="de-DE" sz="10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 flipH="1">
            <a:off x="2391173" y="2123729"/>
            <a:ext cx="677788" cy="3797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1124745" y="2411762"/>
            <a:ext cx="1206133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itchFamily="34" charset="0"/>
                <a:cs typeface="Arial" pitchFamily="34" charset="0"/>
              </a:rPr>
              <a:t>Rübenschnitzel</a:t>
            </a:r>
          </a:p>
          <a:p>
            <a:pPr algn="ctr"/>
            <a:r>
              <a:rPr lang="de-DE" sz="1100" dirty="0" smtClean="0">
                <a:latin typeface="Arial" pitchFamily="34" charset="0"/>
                <a:cs typeface="Arial" pitchFamily="34" charset="0"/>
              </a:rPr>
              <a:t>(Futtermittel)</a:t>
            </a:r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1187749" y="4211962"/>
            <a:ext cx="1089123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100" dirty="0" err="1" smtClean="0">
                <a:latin typeface="Arial" pitchFamily="34" charset="0"/>
                <a:cs typeface="Arial" pitchFamily="34" charset="0"/>
              </a:rPr>
              <a:t>Carbokalk</a:t>
            </a:r>
            <a:endParaRPr lang="de-DE" sz="11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100" dirty="0" smtClean="0">
                <a:latin typeface="Arial" pitchFamily="34" charset="0"/>
                <a:cs typeface="Arial" pitchFamily="34" charset="0"/>
              </a:rPr>
              <a:t>(Düngemittel)</a:t>
            </a:r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 flipH="1">
            <a:off x="2373756" y="3752864"/>
            <a:ext cx="767212" cy="531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3501009" y="755577"/>
            <a:ext cx="171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Wäsche</a:t>
            </a:r>
          </a:p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Schneidemaschine</a:t>
            </a:r>
            <a:endParaRPr lang="de-DE" sz="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01008" y="3635897"/>
            <a:ext cx="1458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Carbonisierung</a:t>
            </a:r>
            <a:endParaRPr lang="de-DE" sz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de-DE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de-DE" sz="12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+CO</a:t>
            </a:r>
            <a:r>
              <a:rPr lang="de-DE" sz="12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de-DE" sz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Filtration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501008" y="2267746"/>
            <a:ext cx="1458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Extraktionsturm</a:t>
            </a:r>
            <a:endParaRPr lang="de-DE" sz="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Pfeil nach unten 29"/>
          <p:cNvSpPr/>
          <p:nvPr/>
        </p:nvSpPr>
        <p:spPr>
          <a:xfrm>
            <a:off x="3104964" y="5364088"/>
            <a:ext cx="32403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2492897" y="6327194"/>
            <a:ext cx="1536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Dicksaft</a:t>
            </a:r>
          </a:p>
          <a:p>
            <a:pPr algn="ctr"/>
            <a:r>
              <a:rPr lang="de-DE" sz="1000" i="1" dirty="0" smtClean="0">
                <a:latin typeface="Arial" pitchFamily="34" charset="0"/>
                <a:cs typeface="Arial" pitchFamily="34" charset="0"/>
              </a:rPr>
              <a:t>65 - 70% Saccharose</a:t>
            </a:r>
            <a:endParaRPr lang="de-DE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472100" y="8100393"/>
            <a:ext cx="1676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Haushaltszucker</a:t>
            </a:r>
          </a:p>
          <a:p>
            <a:pPr algn="ctr"/>
            <a:r>
              <a:rPr lang="de-DE" sz="1000" i="1" dirty="0" smtClean="0">
                <a:latin typeface="Arial" pitchFamily="34" charset="0"/>
                <a:cs typeface="Arial" pitchFamily="34" charset="0"/>
              </a:rPr>
              <a:t>100% Saccharose</a:t>
            </a:r>
            <a:endParaRPr lang="de-DE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Pfeil nach unten 34"/>
          <p:cNvSpPr/>
          <p:nvPr/>
        </p:nvSpPr>
        <p:spPr>
          <a:xfrm>
            <a:off x="3104964" y="6876823"/>
            <a:ext cx="32403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1268760" y="7380314"/>
            <a:ext cx="1080120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itchFamily="34" charset="0"/>
                <a:cs typeface="Arial" pitchFamily="34" charset="0"/>
              </a:rPr>
              <a:t>Melasse</a:t>
            </a:r>
          </a:p>
          <a:p>
            <a:pPr algn="ctr"/>
            <a:r>
              <a:rPr lang="de-DE" sz="1100" dirty="0" smtClean="0">
                <a:latin typeface="Arial" pitchFamily="34" charset="0"/>
                <a:cs typeface="Arial" pitchFamily="34" charset="0"/>
              </a:rPr>
              <a:t>(Futtermittel)</a:t>
            </a:r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2420888" y="7021310"/>
            <a:ext cx="684216" cy="3590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3501008" y="5580114"/>
            <a:ext cx="1458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Verdampfstation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573017" y="6948265"/>
            <a:ext cx="1980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Filtration</a:t>
            </a:r>
          </a:p>
          <a:p>
            <a:r>
              <a:rPr lang="de-DE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Kristallisator</a:t>
            </a:r>
            <a:endParaRPr lang="de-DE" sz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Zentrifuge</a:t>
            </a:r>
          </a:p>
          <a:p>
            <a:r>
              <a:rPr lang="de-DE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Kühl- und Trockentrommel</a:t>
            </a:r>
          </a:p>
        </p:txBody>
      </p:sp>
      <p:sp>
        <p:nvSpPr>
          <p:cNvPr id="40" name="Pfeil nach unten 39"/>
          <p:cNvSpPr/>
          <p:nvPr/>
        </p:nvSpPr>
        <p:spPr>
          <a:xfrm>
            <a:off x="3129125" y="3452656"/>
            <a:ext cx="324036" cy="13353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12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nina\Pictures\Saccharose _sess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323528"/>
            <a:ext cx="3438382" cy="182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692696" y="1907704"/>
            <a:ext cx="990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Saccharose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8640" y="4139952"/>
            <a:ext cx="2160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α-D-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Glucopyranose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(18%)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010693" y="1331640"/>
            <a:ext cx="210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241707" y="1331640"/>
            <a:ext cx="483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de-DE" sz="1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O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4941168" y="1491950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1" name="Picture 3" descr="C:\Users\Janina\Pictures\alpha-D-Glucopyranose_sesse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935041"/>
            <a:ext cx="1579198" cy="113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4005064" y="4139952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β-D-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Glucopyranose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(32%)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Janina\Pictures\offenkettige_D-Glucos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547" y="2627784"/>
            <a:ext cx="686421" cy="138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132856" y="4109694"/>
            <a:ext cx="1756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offenkettige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D-Glucose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Users\Janina\Pictures\beta-D-Glucopyranose_sessel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064" y="3059832"/>
            <a:ext cx="175061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Janina\Pictures\beta-D-Fructopyranose_sessel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569079"/>
            <a:ext cx="1658461" cy="87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6093296" y="3347864"/>
            <a:ext cx="210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16632" y="651621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β-D-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Fructopyranose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(28,5%)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 descr="C:\Users\Janina\Pictures\beta-D-Fructofuranose_sessel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318" y="5440357"/>
            <a:ext cx="1268738" cy="100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feld 19"/>
          <p:cNvSpPr txBox="1"/>
          <p:nvPr/>
        </p:nvSpPr>
        <p:spPr>
          <a:xfrm>
            <a:off x="2348880" y="6527249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β-D-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Fructofuranose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(15,5%)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 descr="C:\Users\Janina\Pictures\alpha-D-Fructopyranose_sessel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88" y="7422434"/>
            <a:ext cx="1909068" cy="74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feld 21"/>
          <p:cNvSpPr txBox="1"/>
          <p:nvPr/>
        </p:nvSpPr>
        <p:spPr>
          <a:xfrm>
            <a:off x="188640" y="8183433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-D-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Fructopyranose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(1,5%)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7" name="Picture 9" descr="C:\Users\Janina\Pictures\alpha-D-Fructofuranose_sessel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276" y="7158111"/>
            <a:ext cx="1077764" cy="101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feld 23"/>
          <p:cNvSpPr txBox="1"/>
          <p:nvPr/>
        </p:nvSpPr>
        <p:spPr>
          <a:xfrm>
            <a:off x="2348880" y="8183433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-D-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Fructofuranose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(4,5%)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8" name="Picture 10" descr="C:\Users\Janina\Pictures\offenkettige_D-Fructose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485" y="6211267"/>
            <a:ext cx="750803" cy="138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feld 25"/>
          <p:cNvSpPr txBox="1"/>
          <p:nvPr/>
        </p:nvSpPr>
        <p:spPr>
          <a:xfrm>
            <a:off x="4624350" y="7679377"/>
            <a:ext cx="1900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offenkettige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D-Fructose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175194" y="1259632"/>
            <a:ext cx="990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>
                <a:latin typeface="Arial" pitchFamily="34" charset="0"/>
                <a:cs typeface="Arial" pitchFamily="34" charset="0"/>
              </a:rPr>
              <a:t>Hydrolyse</a:t>
            </a:r>
            <a:endParaRPr lang="de-DE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9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Bildschirmpräsentation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Janina</dc:creator>
  <cp:lastModifiedBy>Janina</cp:lastModifiedBy>
  <cp:revision>11</cp:revision>
  <dcterms:created xsi:type="dcterms:W3CDTF">2011-07-11T07:47:36Z</dcterms:created>
  <dcterms:modified xsi:type="dcterms:W3CDTF">2011-07-11T11:07:44Z</dcterms:modified>
</cp:coreProperties>
</file>