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94"/>
  </p:normalViewPr>
  <p:slideViewPr>
    <p:cSldViewPr snapToGrid="0" snapToObjects="1">
      <p:cViewPr>
        <p:scale>
          <a:sx n="143" d="100"/>
          <a:sy n="143" d="100"/>
        </p:scale>
        <p:origin x="-72" y="-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7FD3AE-3328-3A47-851A-3EF3F9340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7BA0E99-FCC1-AC4A-8315-77601393F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C5C3D7-AD69-F940-A595-D248CD997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890-2D27-574F-BF42-CA5E8450B932}" type="datetimeFigureOut">
              <a:rPr lang="de-DE" smtClean="0"/>
              <a:t>04.04.19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D507FA-E5E3-F343-87A4-B58C78C96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B5B438-EE81-D342-810B-228D3D5AC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AA6-17AA-CF4F-AE4E-6218A89F0D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251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E8F4C6-CCCB-2C43-9793-4F4437CF3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15BF3E1-3A7D-F745-BFBC-99D7BDB75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01AE91-9ACF-D04F-8935-8BBD12B81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890-2D27-574F-BF42-CA5E8450B932}" type="datetimeFigureOut">
              <a:rPr lang="de-DE" smtClean="0"/>
              <a:t>04.04.19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56AFB5-4CE2-C24A-B692-96A3C797A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BC77E4-EAE4-0549-A403-62429EE5D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AA6-17AA-CF4F-AE4E-6218A89F0D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973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2DD0A44-AB3A-DE49-BA1A-4854C84D9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AF7D91B-4C10-644D-9F58-0A69AB2E2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5D0A89-09B9-834D-AA6B-141AE5F4C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890-2D27-574F-BF42-CA5E8450B932}" type="datetimeFigureOut">
              <a:rPr lang="de-DE" smtClean="0"/>
              <a:t>04.04.19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BD3DD2-5795-9A4D-87D3-78923AAE4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C7213-E852-014C-B490-C744E2A14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AA6-17AA-CF4F-AE4E-6218A89F0D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866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F19B69-8867-9D4F-83A5-DA97E8FD3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CB78AC-3988-8940-827D-C85199F30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B89F2-5774-1A42-B493-BFAE9062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890-2D27-574F-BF42-CA5E8450B932}" type="datetimeFigureOut">
              <a:rPr lang="de-DE" smtClean="0"/>
              <a:t>04.04.19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73F417-ACBB-BA43-8079-CD9CE4E7E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CE8F7E-856D-4A49-980D-13164BEE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AA6-17AA-CF4F-AE4E-6218A89F0D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10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8EAF0B-009B-DD40-8120-51F329696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CEC386-1E23-764E-BDAF-526713C70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76CB2A-D11B-7948-80D7-9CE176A1D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890-2D27-574F-BF42-CA5E8450B932}" type="datetimeFigureOut">
              <a:rPr lang="de-DE" smtClean="0"/>
              <a:t>04.04.19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D7A975-6ED4-4149-930D-BE6833D56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1DE745-84D0-0E4F-8CFA-6E620D37B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AA6-17AA-CF4F-AE4E-6218A89F0D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845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FDFF9-BABB-C545-AB75-53B220B68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7AE5FA-4D3A-7C44-9DD2-6910929551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B663A7A-7628-B440-885E-D23BD4811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7C448DB-2505-6341-A666-1BEC85AD6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890-2D27-574F-BF42-CA5E8450B932}" type="datetimeFigureOut">
              <a:rPr lang="de-DE" smtClean="0"/>
              <a:t>04.04.19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8500C6-ABE9-4841-B691-1F6699DE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F0213BE-D722-8D48-97ED-0BD2756FD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AA6-17AA-CF4F-AE4E-6218A89F0D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41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6920A1-A9C8-2D42-846B-BBAB2EE3B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FE3B71-5706-C94F-ABFA-DDA01234A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CC9571-E1B9-C348-8D89-95C5CB627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5B02E22-DF45-5149-B831-659D41E7F6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5AEC8D4-9FD2-2B40-BE80-79D9E6E61D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41877E8-D08A-4445-B7F5-E1117C40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890-2D27-574F-BF42-CA5E8450B932}" type="datetimeFigureOut">
              <a:rPr lang="de-DE" smtClean="0"/>
              <a:t>04.04.19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ADAB2FD-CA95-EF4E-805F-9E7995904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A9014AE-41F0-F84B-A642-EE74B256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AA6-17AA-CF4F-AE4E-6218A89F0D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48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DD10FE-E87C-C64A-94CD-D4C06BE2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01C2701-42DA-2340-A943-5C29C93FD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890-2D27-574F-BF42-CA5E8450B932}" type="datetimeFigureOut">
              <a:rPr lang="de-DE" smtClean="0"/>
              <a:t>04.04.19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0063BBD-1475-5741-8D30-22648754D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3CADAEE-BD80-7D49-885E-BDF4597AC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AA6-17AA-CF4F-AE4E-6218A89F0D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38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8A6C6C0-D321-E849-B4AD-95DE88F00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890-2D27-574F-BF42-CA5E8450B932}" type="datetimeFigureOut">
              <a:rPr lang="de-DE" smtClean="0"/>
              <a:t>04.04.19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4F4215B-C420-8C4C-AFDC-C471AC210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53F2A52-1ED1-DA47-9667-E44D5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AA6-17AA-CF4F-AE4E-6218A89F0D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3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3981DA-F8CC-BE4C-8059-A082E5D6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D3A8D8-7472-4445-B0F7-A8CB398B4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9A69BE6-1A3D-8C40-BD34-12047F9A3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00896D-1C26-4240-8CA7-213C6F545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890-2D27-574F-BF42-CA5E8450B932}" type="datetimeFigureOut">
              <a:rPr lang="de-DE" smtClean="0"/>
              <a:t>04.04.19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759BE9-F3BA-4E42-970B-0418F99A3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DC5C56-990C-2E49-B4B3-95A8DE805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AA6-17AA-CF4F-AE4E-6218A89F0D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24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AC45C-FF68-2848-A672-15C957486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B164FE8-3A0A-F54B-BA16-BB62A6BE4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BC8A346-DA9B-0443-9FC4-6919A4823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41A7C0-7FB6-0F48-B3EE-47D46B484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2890-2D27-574F-BF42-CA5E8450B932}" type="datetimeFigureOut">
              <a:rPr lang="de-DE" smtClean="0"/>
              <a:t>04.04.19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2AA850C-C7CB-6444-954D-DA0D88FC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B1C890-1370-914B-8B61-EBE9E42CC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AA6-17AA-CF4F-AE4E-6218A89F0D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88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10970A9-1692-284E-A992-136E8F217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75EAF3-3DAE-D246-9E1B-A2831B476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18891B-DB9B-6941-A4A2-DCA3EBCCAC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92890-2D27-574F-BF42-CA5E8450B932}" type="datetimeFigureOut">
              <a:rPr lang="de-DE" smtClean="0"/>
              <a:t>04.04.19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11D644-148E-224B-8AF2-FD4C1C2A1E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D38FAF-7774-9A41-8C7E-F86C7BCAD7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3AA6-17AA-CF4F-AE4E-6218A89F0D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5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CFC66DF0-3218-2346-B730-10C4F283E2D8}"/>
              </a:ext>
            </a:extLst>
          </p:cNvPr>
          <p:cNvCxnSpPr/>
          <p:nvPr/>
        </p:nvCxnSpPr>
        <p:spPr>
          <a:xfrm>
            <a:off x="2860045" y="3879011"/>
            <a:ext cx="46582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F9A9831A-BF9B-CA4E-8F77-E082162DD88E}"/>
              </a:ext>
            </a:extLst>
          </p:cNvPr>
          <p:cNvCxnSpPr/>
          <p:nvPr/>
        </p:nvCxnSpPr>
        <p:spPr>
          <a:xfrm>
            <a:off x="5467923" y="3902015"/>
            <a:ext cx="46582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72103493-36A1-F140-A3C2-973CE4404D43}"/>
              </a:ext>
            </a:extLst>
          </p:cNvPr>
          <p:cNvCxnSpPr/>
          <p:nvPr/>
        </p:nvCxnSpPr>
        <p:spPr>
          <a:xfrm>
            <a:off x="8851871" y="3865008"/>
            <a:ext cx="46582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16E1E5DD-0133-904D-8BA1-9C1864D3B1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54480" y="3034152"/>
            <a:ext cx="1257792" cy="183453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6A224187-9399-1B4D-BC1B-277BFB2336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05698" y="3034151"/>
            <a:ext cx="1549025" cy="1834531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756D3CCE-4704-1E42-A858-430604D470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6000" y="3068789"/>
            <a:ext cx="2470661" cy="1666452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E9B3274C-7A7C-A842-99E0-2DAD41D754F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17697" y="2983865"/>
            <a:ext cx="1998087" cy="183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073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s2tiselt</dc:creator>
  <cp:lastModifiedBy>s2tiselt</cp:lastModifiedBy>
  <cp:revision>4</cp:revision>
  <dcterms:created xsi:type="dcterms:W3CDTF">2019-04-02T22:07:06Z</dcterms:created>
  <dcterms:modified xsi:type="dcterms:W3CDTF">2019-04-04T21:18:54Z</dcterms:modified>
</cp:coreProperties>
</file>