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FF"/>
    <a:srgbClr val="0000FF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>
        <p:scale>
          <a:sx n="100" d="100"/>
          <a:sy n="100" d="100"/>
        </p:scale>
        <p:origin x="-11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ACE8-EDD1-4405-8043-209B095FCADF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56A8-35DE-446F-AC7F-92D591929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72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ACE8-EDD1-4405-8043-209B095FCADF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56A8-35DE-446F-AC7F-92D591929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389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ACE8-EDD1-4405-8043-209B095FCADF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56A8-35DE-446F-AC7F-92D591929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55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ACE8-EDD1-4405-8043-209B095FCADF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56A8-35DE-446F-AC7F-92D591929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38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ACE8-EDD1-4405-8043-209B095FCADF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56A8-35DE-446F-AC7F-92D591929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33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ACE8-EDD1-4405-8043-209B095FCADF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56A8-35DE-446F-AC7F-92D591929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8992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ACE8-EDD1-4405-8043-209B095FCADF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56A8-35DE-446F-AC7F-92D591929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83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ACE8-EDD1-4405-8043-209B095FCADF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56A8-35DE-446F-AC7F-92D591929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77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ACE8-EDD1-4405-8043-209B095FCADF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56A8-35DE-446F-AC7F-92D591929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18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ACE8-EDD1-4405-8043-209B095FCADF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56A8-35DE-446F-AC7F-92D591929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078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ACE8-EDD1-4405-8043-209B095FCADF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56A8-35DE-446F-AC7F-92D591929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463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5ACE8-EDD1-4405-8043-209B095FCADF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056A8-35DE-446F-AC7F-92D591929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74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769895" y="1860886"/>
            <a:ext cx="2649956" cy="129817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5794530" y="1649799"/>
            <a:ext cx="370813" cy="2248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5767397" y="1821459"/>
            <a:ext cx="54266" cy="870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4096831" y="1821459"/>
            <a:ext cx="54266" cy="870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4286770" y="1821459"/>
            <a:ext cx="54266" cy="870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4596171" y="1477429"/>
            <a:ext cx="289415" cy="109510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5290505" y="1477429"/>
            <a:ext cx="289415" cy="109510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lus 11"/>
          <p:cNvSpPr/>
          <p:nvPr/>
        </p:nvSpPr>
        <p:spPr>
          <a:xfrm>
            <a:off x="4643559" y="2214344"/>
            <a:ext cx="223844" cy="184935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lus 12"/>
          <p:cNvSpPr/>
          <p:nvPr/>
        </p:nvSpPr>
        <p:spPr>
          <a:xfrm>
            <a:off x="5333899" y="2215054"/>
            <a:ext cx="223844" cy="184935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3769895" y="3082151"/>
            <a:ext cx="2649956" cy="12633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Minus 13"/>
          <p:cNvSpPr/>
          <p:nvPr/>
        </p:nvSpPr>
        <p:spPr>
          <a:xfrm>
            <a:off x="5013025" y="3066227"/>
            <a:ext cx="244194" cy="159552"/>
          </a:xfrm>
          <a:prstGeom prst="mathMinus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 rot="16772464">
            <a:off x="3920416" y="2951086"/>
            <a:ext cx="87029" cy="10400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 rot="16772464">
            <a:off x="3976897" y="2808503"/>
            <a:ext cx="174057" cy="21706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16772464">
            <a:off x="3905358" y="2761214"/>
            <a:ext cx="87029" cy="10400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5120639" y="2904310"/>
            <a:ext cx="108531" cy="8340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4904494" y="2876900"/>
            <a:ext cx="217062" cy="17405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4939964" y="2786166"/>
            <a:ext cx="108531" cy="8340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5755351" y="2769797"/>
            <a:ext cx="108531" cy="8340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5637804" y="2859007"/>
            <a:ext cx="217062" cy="17405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5525755" y="2860009"/>
            <a:ext cx="108531" cy="8340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 rot="16772464">
            <a:off x="2257494" y="2573684"/>
            <a:ext cx="174057" cy="21706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 rot="16772464">
            <a:off x="2262452" y="2366421"/>
            <a:ext cx="87029" cy="10400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/>
          <p:cNvSpPr/>
          <p:nvPr/>
        </p:nvSpPr>
        <p:spPr>
          <a:xfrm rot="16772464">
            <a:off x="2251598" y="2112438"/>
            <a:ext cx="87029" cy="10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/>
          <p:cNvSpPr/>
          <p:nvPr/>
        </p:nvSpPr>
        <p:spPr>
          <a:xfrm rot="16772464">
            <a:off x="4385323" y="2455476"/>
            <a:ext cx="87029" cy="10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/>
          <p:cNvSpPr/>
          <p:nvPr/>
        </p:nvSpPr>
        <p:spPr>
          <a:xfrm rot="16772464">
            <a:off x="4777420" y="2681387"/>
            <a:ext cx="87029" cy="10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/>
          <p:cNvSpPr/>
          <p:nvPr/>
        </p:nvSpPr>
        <p:spPr>
          <a:xfrm rot="16772464">
            <a:off x="5087812" y="2474500"/>
            <a:ext cx="87029" cy="10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 rot="16772464">
            <a:off x="5276558" y="2681689"/>
            <a:ext cx="87029" cy="10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Ellipse 38"/>
          <p:cNvSpPr/>
          <p:nvPr/>
        </p:nvSpPr>
        <p:spPr>
          <a:xfrm rot="16772464">
            <a:off x="6102565" y="2661177"/>
            <a:ext cx="87029" cy="10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Ellipse 39"/>
          <p:cNvSpPr/>
          <p:nvPr/>
        </p:nvSpPr>
        <p:spPr>
          <a:xfrm rot="16772464">
            <a:off x="5761323" y="2483954"/>
            <a:ext cx="87029" cy="10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Ellipse 40"/>
          <p:cNvSpPr/>
          <p:nvPr/>
        </p:nvSpPr>
        <p:spPr>
          <a:xfrm rot="16772464">
            <a:off x="3916089" y="2565363"/>
            <a:ext cx="87029" cy="10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 rot="16772464">
            <a:off x="3957453" y="2159596"/>
            <a:ext cx="87029" cy="104008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Ellipse 42"/>
          <p:cNvSpPr/>
          <p:nvPr/>
        </p:nvSpPr>
        <p:spPr>
          <a:xfrm rot="16772464">
            <a:off x="4006519" y="2214649"/>
            <a:ext cx="87029" cy="104008"/>
          </a:xfrm>
          <a:prstGeom prst="ellipse">
            <a:avLst/>
          </a:prstGeom>
          <a:solidFill>
            <a:srgbClr val="008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Ellipse 43"/>
          <p:cNvSpPr/>
          <p:nvPr/>
        </p:nvSpPr>
        <p:spPr>
          <a:xfrm rot="16772464">
            <a:off x="4315279" y="2105828"/>
            <a:ext cx="87029" cy="104008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/>
          <p:cNvSpPr/>
          <p:nvPr/>
        </p:nvSpPr>
        <p:spPr>
          <a:xfrm rot="16772464">
            <a:off x="4373776" y="2168701"/>
            <a:ext cx="87029" cy="104008"/>
          </a:xfrm>
          <a:prstGeom prst="ellipse">
            <a:avLst/>
          </a:prstGeom>
          <a:solidFill>
            <a:srgbClr val="008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Ellipse 45"/>
          <p:cNvSpPr/>
          <p:nvPr/>
        </p:nvSpPr>
        <p:spPr>
          <a:xfrm rot="16772464">
            <a:off x="4986033" y="2065636"/>
            <a:ext cx="87029" cy="104008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Ellipse 46"/>
          <p:cNvSpPr/>
          <p:nvPr/>
        </p:nvSpPr>
        <p:spPr>
          <a:xfrm rot="16772464">
            <a:off x="5028008" y="2119078"/>
            <a:ext cx="87029" cy="104008"/>
          </a:xfrm>
          <a:prstGeom prst="ellipse">
            <a:avLst/>
          </a:prstGeom>
          <a:solidFill>
            <a:srgbClr val="008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Ellipse 47"/>
          <p:cNvSpPr/>
          <p:nvPr/>
        </p:nvSpPr>
        <p:spPr>
          <a:xfrm rot="16772464">
            <a:off x="5782380" y="2126519"/>
            <a:ext cx="87029" cy="104008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Ellipse 48"/>
          <p:cNvSpPr/>
          <p:nvPr/>
        </p:nvSpPr>
        <p:spPr>
          <a:xfrm rot="16772464">
            <a:off x="5840878" y="2153711"/>
            <a:ext cx="87029" cy="104008"/>
          </a:xfrm>
          <a:prstGeom prst="ellipse">
            <a:avLst/>
          </a:prstGeom>
          <a:solidFill>
            <a:srgbClr val="008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Ellipse 49"/>
          <p:cNvSpPr/>
          <p:nvPr/>
        </p:nvSpPr>
        <p:spPr>
          <a:xfrm rot="16772464">
            <a:off x="2262057" y="1857542"/>
            <a:ext cx="87029" cy="104008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Textfeld 50"/>
          <p:cNvSpPr txBox="1"/>
          <p:nvPr/>
        </p:nvSpPr>
        <p:spPr>
          <a:xfrm>
            <a:off x="2464388" y="2568191"/>
            <a:ext cx="868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Zirkonium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2494117" y="2291924"/>
            <a:ext cx="10510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Sauerstoff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2472298" y="2030672"/>
            <a:ext cx="1027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Kohlenstoff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2468463" y="1762486"/>
            <a:ext cx="868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Chlor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2102191" y="1361720"/>
            <a:ext cx="1313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Graphitelektrode</a:t>
            </a:r>
          </a:p>
        </p:txBody>
      </p:sp>
      <p:cxnSp>
        <p:nvCxnSpPr>
          <p:cNvPr id="57" name="Gerader Verbinder 56"/>
          <p:cNvCxnSpPr/>
          <p:nvPr/>
        </p:nvCxnSpPr>
        <p:spPr>
          <a:xfrm>
            <a:off x="3348222" y="1502534"/>
            <a:ext cx="130549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feld 58"/>
          <p:cNvSpPr txBox="1"/>
          <p:nvPr/>
        </p:nvSpPr>
        <p:spPr>
          <a:xfrm>
            <a:off x="2118889" y="2970692"/>
            <a:ext cx="1400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Elektrodenmasse</a:t>
            </a:r>
          </a:p>
        </p:txBody>
      </p:sp>
      <p:sp>
        <p:nvSpPr>
          <p:cNvPr id="63" name="Ellipse 62"/>
          <p:cNvSpPr/>
          <p:nvPr/>
        </p:nvSpPr>
        <p:spPr>
          <a:xfrm rot="16772464">
            <a:off x="6133658" y="2351144"/>
            <a:ext cx="87029" cy="104008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Ellipse 63"/>
          <p:cNvSpPr/>
          <p:nvPr/>
        </p:nvSpPr>
        <p:spPr>
          <a:xfrm rot="16772464">
            <a:off x="6172973" y="2398557"/>
            <a:ext cx="87029" cy="104008"/>
          </a:xfrm>
          <a:prstGeom prst="ellipse">
            <a:avLst/>
          </a:prstGeom>
          <a:solidFill>
            <a:srgbClr val="008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Ellipse 66"/>
          <p:cNvSpPr/>
          <p:nvPr/>
        </p:nvSpPr>
        <p:spPr>
          <a:xfrm rot="16772464">
            <a:off x="4469344" y="2922793"/>
            <a:ext cx="87029" cy="10400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Ellipse 67"/>
          <p:cNvSpPr/>
          <p:nvPr/>
        </p:nvSpPr>
        <p:spPr>
          <a:xfrm rot="16772464">
            <a:off x="4525825" y="2780210"/>
            <a:ext cx="174057" cy="21706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Ellipse 68"/>
          <p:cNvSpPr/>
          <p:nvPr/>
        </p:nvSpPr>
        <p:spPr>
          <a:xfrm rot="16772464">
            <a:off x="4454286" y="2732921"/>
            <a:ext cx="87029" cy="10400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Rechteck 72"/>
          <p:cNvSpPr/>
          <p:nvPr/>
        </p:nvSpPr>
        <p:spPr>
          <a:xfrm>
            <a:off x="6130857" y="1821458"/>
            <a:ext cx="54266" cy="870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Ellipse 73"/>
          <p:cNvSpPr/>
          <p:nvPr/>
        </p:nvSpPr>
        <p:spPr>
          <a:xfrm>
            <a:off x="6232611" y="2750192"/>
            <a:ext cx="108531" cy="8340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Ellipse 74"/>
          <p:cNvSpPr/>
          <p:nvPr/>
        </p:nvSpPr>
        <p:spPr>
          <a:xfrm>
            <a:off x="6115064" y="2839402"/>
            <a:ext cx="217062" cy="17405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Ellipse 75"/>
          <p:cNvSpPr/>
          <p:nvPr/>
        </p:nvSpPr>
        <p:spPr>
          <a:xfrm>
            <a:off x="6003015" y="2840404"/>
            <a:ext cx="108531" cy="8340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8" name="Gerader Verbinder 77"/>
          <p:cNvCxnSpPr/>
          <p:nvPr/>
        </p:nvCxnSpPr>
        <p:spPr>
          <a:xfrm>
            <a:off x="3431833" y="3159058"/>
            <a:ext cx="39240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881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Linda Fritsche</dc:creator>
  <cp:lastModifiedBy>Linda Fritsche</cp:lastModifiedBy>
  <cp:revision>8</cp:revision>
  <dcterms:created xsi:type="dcterms:W3CDTF">2018-06-02T09:18:52Z</dcterms:created>
  <dcterms:modified xsi:type="dcterms:W3CDTF">2018-06-02T10:16:43Z</dcterms:modified>
</cp:coreProperties>
</file>