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00" d="100"/>
          <a:sy n="100" d="100"/>
        </p:scale>
        <p:origin x="-822" y="-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74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47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27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624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34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75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17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75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946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155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730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40C6A-46A1-4289-8116-3135B18C03A3}" type="datetimeFigureOut">
              <a:rPr lang="de-DE" smtClean="0"/>
              <a:t>02.06.2018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A4F09-BDDA-4B70-8939-70A0D928F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27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Gerader Verbinder 80"/>
          <p:cNvCxnSpPr/>
          <p:nvPr/>
        </p:nvCxnSpPr>
        <p:spPr>
          <a:xfrm>
            <a:off x="4729023" y="2759545"/>
            <a:ext cx="84400" cy="886986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r Verbinder 83"/>
          <p:cNvCxnSpPr>
            <a:endCxn id="80" idx="6"/>
          </p:cNvCxnSpPr>
          <p:nvPr/>
        </p:nvCxnSpPr>
        <p:spPr>
          <a:xfrm flipH="1">
            <a:off x="4885456" y="3608814"/>
            <a:ext cx="844416" cy="9255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r Verbinder 96"/>
          <p:cNvCxnSpPr/>
          <p:nvPr/>
        </p:nvCxnSpPr>
        <p:spPr>
          <a:xfrm flipV="1">
            <a:off x="4401183" y="3639893"/>
            <a:ext cx="1231008" cy="556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/>
          <p:cNvCxnSpPr>
            <a:endCxn id="50" idx="2"/>
          </p:cNvCxnSpPr>
          <p:nvPr/>
        </p:nvCxnSpPr>
        <p:spPr>
          <a:xfrm>
            <a:off x="4406410" y="3237340"/>
            <a:ext cx="1220554" cy="378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>
            <a:off x="4658520" y="2733440"/>
            <a:ext cx="1119735" cy="908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r Verbinder 94"/>
          <p:cNvCxnSpPr>
            <a:endCxn id="49" idx="1"/>
          </p:cNvCxnSpPr>
          <p:nvPr/>
        </p:nvCxnSpPr>
        <p:spPr>
          <a:xfrm>
            <a:off x="3235625" y="3635321"/>
            <a:ext cx="1118095" cy="5272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r Verbinder 85"/>
          <p:cNvCxnSpPr>
            <a:endCxn id="55" idx="6"/>
          </p:cNvCxnSpPr>
          <p:nvPr/>
        </p:nvCxnSpPr>
        <p:spPr>
          <a:xfrm flipH="1" flipV="1">
            <a:off x="3304069" y="3628038"/>
            <a:ext cx="1417998" cy="8448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63"/>
          <p:cNvCxnSpPr>
            <a:stCxn id="45" idx="1"/>
            <a:endCxn id="55" idx="5"/>
          </p:cNvCxnSpPr>
          <p:nvPr/>
        </p:nvCxnSpPr>
        <p:spPr>
          <a:xfrm flipH="1" flipV="1">
            <a:off x="3281913" y="3685280"/>
            <a:ext cx="432758" cy="8342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/>
          <p:cNvCxnSpPr>
            <a:stCxn id="55" idx="6"/>
            <a:endCxn id="52" idx="3"/>
          </p:cNvCxnSpPr>
          <p:nvPr/>
        </p:nvCxnSpPr>
        <p:spPr>
          <a:xfrm flipV="1">
            <a:off x="3304069" y="3291707"/>
            <a:ext cx="1049651" cy="3363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r Verbinder 70"/>
          <p:cNvCxnSpPr>
            <a:stCxn id="55" idx="6"/>
            <a:endCxn id="51" idx="3"/>
          </p:cNvCxnSpPr>
          <p:nvPr/>
        </p:nvCxnSpPr>
        <p:spPr>
          <a:xfrm flipV="1">
            <a:off x="3304069" y="2793076"/>
            <a:ext cx="1323117" cy="834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/>
          <p:cNvCxnSpPr/>
          <p:nvPr/>
        </p:nvCxnSpPr>
        <p:spPr>
          <a:xfrm flipV="1">
            <a:off x="4409729" y="3239652"/>
            <a:ext cx="2468" cy="10379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r Verbinder 68"/>
          <p:cNvCxnSpPr>
            <a:endCxn id="49" idx="2"/>
          </p:cNvCxnSpPr>
          <p:nvPr/>
        </p:nvCxnSpPr>
        <p:spPr>
          <a:xfrm flipV="1">
            <a:off x="3758880" y="4219796"/>
            <a:ext cx="572684" cy="373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r Verbinder 64"/>
          <p:cNvCxnSpPr/>
          <p:nvPr/>
        </p:nvCxnSpPr>
        <p:spPr>
          <a:xfrm flipH="1" flipV="1">
            <a:off x="3714671" y="4592858"/>
            <a:ext cx="1303615" cy="42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r Verbinder 66"/>
          <p:cNvCxnSpPr>
            <a:endCxn id="47" idx="5"/>
          </p:cNvCxnSpPr>
          <p:nvPr/>
        </p:nvCxnSpPr>
        <p:spPr>
          <a:xfrm>
            <a:off x="4397030" y="4198628"/>
            <a:ext cx="627072" cy="435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/>
          <p:cNvCxnSpPr>
            <a:endCxn id="50" idx="3"/>
          </p:cNvCxnSpPr>
          <p:nvPr/>
        </p:nvCxnSpPr>
        <p:spPr>
          <a:xfrm flipV="1">
            <a:off x="4970612" y="3672707"/>
            <a:ext cx="678508" cy="8681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r Verbinder 75"/>
          <p:cNvCxnSpPr>
            <a:endCxn id="52" idx="7"/>
          </p:cNvCxnSpPr>
          <p:nvPr/>
        </p:nvCxnSpPr>
        <p:spPr>
          <a:xfrm flipH="1">
            <a:off x="4460699" y="2734688"/>
            <a:ext cx="268324" cy="442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e 58"/>
          <p:cNvSpPr/>
          <p:nvPr/>
        </p:nvSpPr>
        <p:spPr>
          <a:xfrm>
            <a:off x="1840297" y="4057889"/>
            <a:ext cx="151291" cy="16190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/>
          <p:cNvSpPr txBox="1"/>
          <p:nvPr/>
        </p:nvSpPr>
        <p:spPr>
          <a:xfrm>
            <a:off x="2016196" y="3999546"/>
            <a:ext cx="88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Sauerstoff</a:t>
            </a: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2016196" y="4495800"/>
            <a:ext cx="857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Zirkonium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1838711" y="4567965"/>
            <a:ext cx="151291" cy="161907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/>
          <p:cNvSpPr/>
          <p:nvPr/>
        </p:nvSpPr>
        <p:spPr>
          <a:xfrm>
            <a:off x="3692515" y="4495800"/>
            <a:ext cx="151291" cy="16190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Ellipse 46"/>
          <p:cNvSpPr/>
          <p:nvPr/>
        </p:nvSpPr>
        <p:spPr>
          <a:xfrm>
            <a:off x="4894967" y="4495800"/>
            <a:ext cx="151291" cy="16190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Ellipse 48"/>
          <p:cNvSpPr/>
          <p:nvPr/>
        </p:nvSpPr>
        <p:spPr>
          <a:xfrm>
            <a:off x="4331564" y="4138842"/>
            <a:ext cx="151291" cy="16190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Ellipse 50"/>
          <p:cNvSpPr/>
          <p:nvPr/>
        </p:nvSpPr>
        <p:spPr>
          <a:xfrm>
            <a:off x="4605030" y="2654880"/>
            <a:ext cx="151291" cy="16190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Ellipse 54"/>
          <p:cNvSpPr/>
          <p:nvPr/>
        </p:nvSpPr>
        <p:spPr>
          <a:xfrm>
            <a:off x="3152778" y="3547084"/>
            <a:ext cx="151291" cy="16190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Ellipse 51"/>
          <p:cNvSpPr/>
          <p:nvPr/>
        </p:nvSpPr>
        <p:spPr>
          <a:xfrm>
            <a:off x="4331564" y="3153511"/>
            <a:ext cx="151291" cy="16190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Ellipse 49"/>
          <p:cNvSpPr/>
          <p:nvPr/>
        </p:nvSpPr>
        <p:spPr>
          <a:xfrm>
            <a:off x="5626964" y="3534511"/>
            <a:ext cx="151291" cy="16190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Ellipse 79"/>
          <p:cNvSpPr/>
          <p:nvPr/>
        </p:nvSpPr>
        <p:spPr>
          <a:xfrm>
            <a:off x="4734165" y="3620414"/>
            <a:ext cx="151291" cy="16190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8" name="Gerader Verbinder 87"/>
          <p:cNvCxnSpPr>
            <a:stCxn id="80" idx="3"/>
            <a:endCxn id="45" idx="7"/>
          </p:cNvCxnSpPr>
          <p:nvPr/>
        </p:nvCxnSpPr>
        <p:spPr>
          <a:xfrm flipH="1">
            <a:off x="3821650" y="3758610"/>
            <a:ext cx="934671" cy="76090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r Verbinder 92"/>
          <p:cNvCxnSpPr>
            <a:stCxn id="80" idx="4"/>
          </p:cNvCxnSpPr>
          <p:nvPr/>
        </p:nvCxnSpPr>
        <p:spPr>
          <a:xfrm>
            <a:off x="4809811" y="3782321"/>
            <a:ext cx="197267" cy="80217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lipse 99"/>
          <p:cNvSpPr/>
          <p:nvPr/>
        </p:nvSpPr>
        <p:spPr>
          <a:xfrm>
            <a:off x="4474824" y="3496434"/>
            <a:ext cx="151291" cy="161907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15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Linda Fritsche</dc:creator>
  <cp:lastModifiedBy>Linda Fritsche</cp:lastModifiedBy>
  <cp:revision>7</cp:revision>
  <dcterms:created xsi:type="dcterms:W3CDTF">2018-06-01T13:09:29Z</dcterms:created>
  <dcterms:modified xsi:type="dcterms:W3CDTF">2018-06-02T09:03:15Z</dcterms:modified>
</cp:coreProperties>
</file>