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85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6305" autoAdjust="0"/>
  </p:normalViewPr>
  <p:slideViewPr>
    <p:cSldViewPr snapToGrid="0">
      <p:cViewPr varScale="1">
        <p:scale>
          <a:sx n="108" d="100"/>
          <a:sy n="108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94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15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17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15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4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4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1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13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66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91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94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B282-4590-4A7F-BFC7-36E53127A0FE}" type="datetimeFigureOut">
              <a:rPr lang="de-DE" smtClean="0"/>
              <a:t>27.02.2018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8705-C508-44F5-9419-2E17771E0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31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5710162" y="1528523"/>
            <a:ext cx="720000" cy="718458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7006855" y="3657601"/>
            <a:ext cx="720000" cy="718458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5707356" y="3406378"/>
            <a:ext cx="720000" cy="718458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6646855" y="4657242"/>
            <a:ext cx="720000" cy="718458"/>
          </a:xfrm>
          <a:prstGeom prst="ellipse">
            <a:avLst/>
          </a:prstGeom>
          <a:solidFill>
            <a:schemeClr val="tx1"/>
          </a:solidFill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3935758" y="4115365"/>
            <a:ext cx="720000" cy="718458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r Verbinder 11"/>
          <p:cNvCxnSpPr>
            <a:stCxn id="5" idx="4"/>
            <a:endCxn id="8" idx="0"/>
          </p:cNvCxnSpPr>
          <p:nvPr/>
        </p:nvCxnSpPr>
        <p:spPr>
          <a:xfrm flipH="1">
            <a:off x="6067356" y="2246981"/>
            <a:ext cx="2806" cy="11593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6427356" y="3765607"/>
            <a:ext cx="579499" cy="1294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>
            <a:endCxn id="9" idx="1"/>
          </p:cNvCxnSpPr>
          <p:nvPr/>
        </p:nvCxnSpPr>
        <p:spPr>
          <a:xfrm>
            <a:off x="6236046" y="4061073"/>
            <a:ext cx="516251" cy="7013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4655758" y="3895107"/>
            <a:ext cx="1051598" cy="4809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583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-1864425" y="2885702"/>
                <a:ext cx="16055439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200" b="1" i="0" smtClean="0">
                          <a:latin typeface="Cambria Math" panose="02040503050406030204" pitchFamily="18" charset="0"/>
                        </a:rPr>
                        <m:t>𝐍𝐚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</a:rPr>
                        <m:t>𝐙𝐞𝐨𝐥𝐢𝐭𝐡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de-DE" sz="4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4200" b="1" i="0" smtClean="0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b>
                          <m:r>
                            <a:rPr lang="de-DE" sz="42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4200" b="1" i="0" smtClean="0">
                          <a:latin typeface="Cambria Math" panose="02040503050406030204" pitchFamily="18" charset="0"/>
                        </a:rPr>
                        <m:t>𝐎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</a:rPr>
                        <m:t> ⇌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𝐇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𝐙𝐞𝐨𝐥𝐢𝐭𝐡</m:t>
                      </m:r>
                      <m:r>
                        <a:rPr lang="de-DE" sz="4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𝐎𝐇</m:t>
                          </m:r>
                        </m:e>
                        <m:sup>
                          <m:r>
                            <a:rPr lang="de-DE" sz="4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de-DE" sz="4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de-DE" sz="4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4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𝐍𝐚</m:t>
                          </m:r>
                        </m:e>
                        <m:sup>
                          <m:r>
                            <a:rPr lang="de-DE" sz="4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de-DE" sz="4200" b="1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64425" y="2885702"/>
                <a:ext cx="16055439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2"/>
          <p:cNvCxnSpPr/>
          <p:nvPr/>
        </p:nvCxnSpPr>
        <p:spPr>
          <a:xfrm>
            <a:off x="3946849" y="5606850"/>
            <a:ext cx="36084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7555251" y="5246850"/>
            <a:ext cx="720000" cy="720000"/>
          </a:xfrm>
          <a:prstGeom prst="ellipse">
            <a:avLst/>
          </a:prstGeom>
          <a:solidFill>
            <a:srgbClr val="FF0000"/>
          </a:solidFill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3226849" y="5246850"/>
            <a:ext cx="720000" cy="720000"/>
          </a:xfrm>
          <a:prstGeom prst="ellipse">
            <a:avLst/>
          </a:prstGeom>
          <a:solidFill>
            <a:srgbClr val="FF0000"/>
          </a:solidFill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5391050" y="3463574"/>
            <a:ext cx="720000" cy="720000"/>
          </a:xfrm>
          <a:prstGeom prst="ellipse">
            <a:avLst/>
          </a:prstGeom>
          <a:solidFill>
            <a:schemeClr val="tx1"/>
          </a:solidFill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r Verbinder 10"/>
          <p:cNvCxnSpPr>
            <a:stCxn id="6" idx="7"/>
            <a:endCxn id="9" idx="3"/>
          </p:cNvCxnSpPr>
          <p:nvPr/>
        </p:nvCxnSpPr>
        <p:spPr>
          <a:xfrm flipV="1">
            <a:off x="3841407" y="4078132"/>
            <a:ext cx="1655085" cy="1274160"/>
          </a:xfrm>
          <a:prstGeom prst="line">
            <a:avLst/>
          </a:prstGeom>
          <a:ln w="635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>
            <a:stCxn id="4" idx="1"/>
          </p:cNvCxnSpPr>
          <p:nvPr/>
        </p:nvCxnSpPr>
        <p:spPr>
          <a:xfrm flipH="1" flipV="1">
            <a:off x="5751050" y="3823574"/>
            <a:ext cx="1909643" cy="1528718"/>
          </a:xfrm>
          <a:prstGeom prst="line">
            <a:avLst/>
          </a:prstGeom>
          <a:ln w="635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5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56686" y="567659"/>
            <a:ext cx="8626574" cy="144624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656962" y="750782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494387" y="750782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270736" y="755303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6044049" y="750782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56686" y="3022999"/>
            <a:ext cx="8626574" cy="144624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6075571" y="3206122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4283882" y="3197215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2507533" y="3206122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656962" y="3206122"/>
            <a:ext cx="1116000" cy="1080000"/>
          </a:xfrm>
          <a:prstGeom prst="rect">
            <a:avLst/>
          </a:prstGeom>
          <a:solidFill>
            <a:srgbClr val="F85AE1"/>
          </a:solidFill>
          <a:ln>
            <a:solidFill>
              <a:srgbClr val="F85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 rot="16200000">
            <a:off x="8489757" y="812972"/>
            <a:ext cx="2025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&lt;3 °</a:t>
            </a:r>
            <a:r>
              <a:rPr lang="de-D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dH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 rot="16200000">
            <a:off x="8489757" y="3257145"/>
            <a:ext cx="2025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&lt;7 °</a:t>
            </a:r>
            <a:r>
              <a:rPr lang="de-D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dH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74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38873" y="550504"/>
            <a:ext cx="8614699" cy="144624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639149" y="733627"/>
            <a:ext cx="1116000" cy="1080000"/>
          </a:xfrm>
          <a:prstGeom prst="rect">
            <a:avLst/>
          </a:prstGeom>
          <a:solidFill>
            <a:srgbClr val="F85AE1"/>
          </a:solidFill>
          <a:ln>
            <a:solidFill>
              <a:srgbClr val="F85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489720" y="733627"/>
            <a:ext cx="1116000" cy="1080000"/>
          </a:xfrm>
          <a:prstGeom prst="rect">
            <a:avLst/>
          </a:prstGeom>
          <a:solidFill>
            <a:srgbClr val="F85AE1"/>
          </a:solidFill>
          <a:ln>
            <a:solidFill>
              <a:srgbClr val="F85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266069" y="738148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6116640" y="733627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38872" y="3018593"/>
            <a:ext cx="8614699" cy="144624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6116639" y="3201716"/>
            <a:ext cx="1116000" cy="10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4266068" y="3192809"/>
            <a:ext cx="1116000" cy="1080000"/>
          </a:xfrm>
          <a:prstGeom prst="rect">
            <a:avLst/>
          </a:prstGeom>
          <a:solidFill>
            <a:srgbClr val="F85AE1"/>
          </a:solidFill>
          <a:ln>
            <a:solidFill>
              <a:srgbClr val="F85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2489719" y="3201716"/>
            <a:ext cx="1116000" cy="1080000"/>
          </a:xfrm>
          <a:prstGeom prst="rect">
            <a:avLst/>
          </a:prstGeom>
          <a:solidFill>
            <a:srgbClr val="F85AE1"/>
          </a:solidFill>
          <a:ln>
            <a:solidFill>
              <a:srgbClr val="F85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639148" y="3201716"/>
            <a:ext cx="1116000" cy="1080000"/>
          </a:xfrm>
          <a:prstGeom prst="rect">
            <a:avLst/>
          </a:prstGeom>
          <a:solidFill>
            <a:srgbClr val="F85AE1"/>
          </a:solidFill>
          <a:ln>
            <a:solidFill>
              <a:srgbClr val="F85A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 rot="16200000">
            <a:off x="8319983" y="860392"/>
            <a:ext cx="2428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&lt;14 °</a:t>
            </a:r>
            <a:r>
              <a:rPr lang="de-D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dH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 rot="16200000">
            <a:off x="8229560" y="3325899"/>
            <a:ext cx="250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&lt;21 °</a:t>
            </a:r>
            <a:r>
              <a:rPr lang="de-DE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dH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23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r Verbinder 6"/>
          <p:cNvCxnSpPr/>
          <p:nvPr/>
        </p:nvCxnSpPr>
        <p:spPr>
          <a:xfrm flipH="1">
            <a:off x="6067356" y="2246981"/>
            <a:ext cx="2806" cy="11593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6427356" y="3765607"/>
            <a:ext cx="579499" cy="1294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6236046" y="4061073"/>
            <a:ext cx="516251" cy="7013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4655758" y="3895107"/>
            <a:ext cx="1051598" cy="4809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707356" y="3398114"/>
            <a:ext cx="29484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777918" y="1581077"/>
            <a:ext cx="10707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de-DE" sz="4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003946" y="3606618"/>
            <a:ext cx="906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de-DE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649292" y="4654297"/>
            <a:ext cx="906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de-DE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698445" y="4061073"/>
            <a:ext cx="9573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de-DE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397292" y="1777885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7622244" y="3809073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3726746" y="4250059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7268077" y="4862801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4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r Verbinder 6"/>
          <p:cNvCxnSpPr/>
          <p:nvPr/>
        </p:nvCxnSpPr>
        <p:spPr>
          <a:xfrm flipH="1">
            <a:off x="6067356" y="2246981"/>
            <a:ext cx="2806" cy="11593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6427356" y="3765607"/>
            <a:ext cx="579499" cy="1294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6236046" y="4061073"/>
            <a:ext cx="516251" cy="70138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4655758" y="3895107"/>
            <a:ext cx="1051598" cy="4809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529709" y="3324721"/>
            <a:ext cx="29484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baseline="30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e-DE" sz="4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endParaRPr lang="de-DE" sz="4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777918" y="1581077"/>
            <a:ext cx="10707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de-DE" sz="4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003946" y="3606618"/>
            <a:ext cx="906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de-DE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649292" y="4654297"/>
            <a:ext cx="9060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de-DE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698445" y="4061073"/>
            <a:ext cx="9573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de-DE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de-DE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397292" y="1777885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7622244" y="3809073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3730781" y="4250059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7268077" y="4862801"/>
            <a:ext cx="252000" cy="252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5564238" y="3522585"/>
            <a:ext cx="252000" cy="252000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171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r Verbinder 10"/>
          <p:cNvCxnSpPr/>
          <p:nvPr/>
        </p:nvCxnSpPr>
        <p:spPr>
          <a:xfrm>
            <a:off x="5615795" y="3676119"/>
            <a:ext cx="673485" cy="468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1775883" y="3443092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 rot="5400000" flipV="1">
            <a:off x="3575314" y="2848160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V="1">
            <a:off x="3934882" y="3643169"/>
            <a:ext cx="0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V="1">
            <a:off x="2964073" y="3443093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4305058" y="3424325"/>
            <a:ext cx="806427" cy="1010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685592" y="3111619"/>
            <a:ext cx="619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110771" y="3288048"/>
            <a:ext cx="57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0" name="Rechteck 19"/>
          <p:cNvSpPr/>
          <p:nvPr/>
        </p:nvSpPr>
        <p:spPr>
          <a:xfrm>
            <a:off x="3661742" y="4319441"/>
            <a:ext cx="546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1" name="Rechteck 20"/>
          <p:cNvSpPr/>
          <p:nvPr/>
        </p:nvSpPr>
        <p:spPr>
          <a:xfrm>
            <a:off x="3685592" y="1914487"/>
            <a:ext cx="8669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2" name="Rechteck 21"/>
          <p:cNvSpPr/>
          <p:nvPr/>
        </p:nvSpPr>
        <p:spPr>
          <a:xfrm>
            <a:off x="2446375" y="3119927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235920" y="3886665"/>
            <a:ext cx="700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Gerader Verbinder 23"/>
          <p:cNvCxnSpPr/>
          <p:nvPr/>
        </p:nvCxnSpPr>
        <p:spPr>
          <a:xfrm flipV="1">
            <a:off x="6835170" y="4267457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42895" y="3119927"/>
            <a:ext cx="61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Gerader Verbinder 25"/>
          <p:cNvCxnSpPr/>
          <p:nvPr/>
        </p:nvCxnSpPr>
        <p:spPr>
          <a:xfrm rot="5400000" flipV="1">
            <a:off x="3571238" y="5317756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rot="5400000" flipV="1">
            <a:off x="3568856" y="1565150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3685592" y="625618"/>
            <a:ext cx="712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07311" y="5614465"/>
            <a:ext cx="669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Gerader Verbinder 29"/>
          <p:cNvCxnSpPr/>
          <p:nvPr/>
        </p:nvCxnSpPr>
        <p:spPr>
          <a:xfrm rot="5400000" flipV="1">
            <a:off x="3566474" y="6496050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rot="5400000" flipV="1">
            <a:off x="3556456" y="359569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H="1">
            <a:off x="6774547" y="3644781"/>
            <a:ext cx="531496" cy="33624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rot="5400000" flipV="1">
            <a:off x="1202270" y="2848161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V="1">
            <a:off x="4279711" y="5967294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V="1">
            <a:off x="2964073" y="5967294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/>
          <p:nvPr/>
        </p:nvCxnSpPr>
        <p:spPr>
          <a:xfrm flipV="1">
            <a:off x="4279710" y="947592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V="1">
            <a:off x="2990114" y="948783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>
            <a:off x="6641771" y="4532996"/>
            <a:ext cx="132776" cy="66672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rot="5400000" flipV="1">
            <a:off x="1192084" y="4057672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V="1">
            <a:off x="589154" y="3425687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324408" y="1820313"/>
            <a:ext cx="2933205" cy="288570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19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Gerader Verbinder 1"/>
          <p:cNvCxnSpPr/>
          <p:nvPr/>
        </p:nvCxnSpPr>
        <p:spPr>
          <a:xfrm flipV="1">
            <a:off x="5264344" y="1787236"/>
            <a:ext cx="1791295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r Verbinder 2"/>
          <p:cNvCxnSpPr/>
          <p:nvPr/>
        </p:nvCxnSpPr>
        <p:spPr>
          <a:xfrm flipV="1">
            <a:off x="5264344" y="4672940"/>
            <a:ext cx="1791295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r Verbinder 3"/>
          <p:cNvCxnSpPr/>
          <p:nvPr/>
        </p:nvCxnSpPr>
        <p:spPr>
          <a:xfrm>
            <a:off x="7055638" y="1787235"/>
            <a:ext cx="902525" cy="14428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>
            <a:off x="4371816" y="3230089"/>
            <a:ext cx="892528" cy="14428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H="1">
            <a:off x="4371816" y="1787237"/>
            <a:ext cx="892529" cy="14428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H="1">
            <a:off x="7055638" y="3230089"/>
            <a:ext cx="892529" cy="14428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71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3966358" y="2671948"/>
            <a:ext cx="2861953" cy="288570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r Verbinder 4"/>
          <p:cNvCxnSpPr/>
          <p:nvPr/>
        </p:nvCxnSpPr>
        <p:spPr>
          <a:xfrm>
            <a:off x="5038293" y="1626917"/>
            <a:ext cx="2907076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V="1">
            <a:off x="7932716" y="1597850"/>
            <a:ext cx="0" cy="28074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V="1">
            <a:off x="3953705" y="1622648"/>
            <a:ext cx="1104405" cy="10450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6828311" y="1645969"/>
            <a:ext cx="1104405" cy="10450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 flipV="1">
            <a:off x="6840964" y="4387932"/>
            <a:ext cx="1104405" cy="11697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 rot="18873733">
            <a:off x="5821712" y="2848491"/>
            <a:ext cx="1519164" cy="1440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r Verbinder 4"/>
          <p:cNvCxnSpPr/>
          <p:nvPr/>
        </p:nvCxnSpPr>
        <p:spPr>
          <a:xfrm>
            <a:off x="7384361" y="831613"/>
            <a:ext cx="1159524" cy="12600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V="1">
            <a:off x="7360785" y="4501561"/>
            <a:ext cx="1196886" cy="11216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7627273" y="3351801"/>
            <a:ext cx="1135447" cy="1825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8522756" y="2057048"/>
            <a:ext cx="248049" cy="12960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V="1">
            <a:off x="8557671" y="3343964"/>
            <a:ext cx="213134" cy="117384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 flipH="1">
            <a:off x="6376242" y="4614897"/>
            <a:ext cx="186824" cy="12568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 flipV="1">
            <a:off x="6360728" y="5613721"/>
            <a:ext cx="1023633" cy="25799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>
            <a:off x="4969202" y="5559620"/>
            <a:ext cx="1407039" cy="31209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/>
          <p:cNvCxnSpPr/>
          <p:nvPr/>
        </p:nvCxnSpPr>
        <p:spPr>
          <a:xfrm>
            <a:off x="3899724" y="4439172"/>
            <a:ext cx="1087945" cy="11204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/>
          <p:cNvCxnSpPr/>
          <p:nvPr/>
        </p:nvCxnSpPr>
        <p:spPr>
          <a:xfrm flipH="1">
            <a:off x="3899725" y="3419406"/>
            <a:ext cx="495280" cy="10262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>
          <a:xfrm>
            <a:off x="4061362" y="1959429"/>
            <a:ext cx="322896" cy="14836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/>
          <p:cNvCxnSpPr/>
          <p:nvPr/>
        </p:nvCxnSpPr>
        <p:spPr>
          <a:xfrm flipH="1">
            <a:off x="3683779" y="1969532"/>
            <a:ext cx="373856" cy="10748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r Verbinder 66"/>
          <p:cNvCxnSpPr/>
          <p:nvPr/>
        </p:nvCxnSpPr>
        <p:spPr>
          <a:xfrm>
            <a:off x="3684918" y="3010332"/>
            <a:ext cx="235337" cy="145800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r Verbinder 68"/>
          <p:cNvCxnSpPr/>
          <p:nvPr/>
        </p:nvCxnSpPr>
        <p:spPr>
          <a:xfrm>
            <a:off x="4380457" y="3434248"/>
            <a:ext cx="1165605" cy="1696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/>
          <p:cNvCxnSpPr/>
          <p:nvPr/>
        </p:nvCxnSpPr>
        <p:spPr>
          <a:xfrm>
            <a:off x="6380182" y="965486"/>
            <a:ext cx="222176" cy="15585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/>
          <p:cNvCxnSpPr/>
          <p:nvPr/>
        </p:nvCxnSpPr>
        <p:spPr>
          <a:xfrm flipV="1">
            <a:off x="6360728" y="853494"/>
            <a:ext cx="1023633" cy="1139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r Verbinder 74"/>
          <p:cNvCxnSpPr/>
          <p:nvPr/>
        </p:nvCxnSpPr>
        <p:spPr>
          <a:xfrm>
            <a:off x="5256670" y="870197"/>
            <a:ext cx="1108999" cy="97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/>
          <p:cNvCxnSpPr/>
          <p:nvPr/>
        </p:nvCxnSpPr>
        <p:spPr>
          <a:xfrm flipH="1">
            <a:off x="5241617" y="787081"/>
            <a:ext cx="1190444" cy="890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r Verbinder 79"/>
          <p:cNvCxnSpPr/>
          <p:nvPr/>
        </p:nvCxnSpPr>
        <p:spPr>
          <a:xfrm>
            <a:off x="6401141" y="787081"/>
            <a:ext cx="1009650" cy="664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r Verbinder 81"/>
          <p:cNvCxnSpPr/>
          <p:nvPr/>
        </p:nvCxnSpPr>
        <p:spPr>
          <a:xfrm flipH="1">
            <a:off x="4046397" y="870197"/>
            <a:ext cx="1213852" cy="11212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04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/>
        </p:nvCxnSpPr>
        <p:spPr>
          <a:xfrm>
            <a:off x="4643252" y="2743198"/>
            <a:ext cx="289757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4643252" y="5579423"/>
            <a:ext cx="289757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 flipV="1">
            <a:off x="4643252" y="2778825"/>
            <a:ext cx="35626" cy="280059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7540831" y="2778825"/>
            <a:ext cx="0" cy="280059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7540831" y="2030681"/>
            <a:ext cx="1448790" cy="7125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V="1">
            <a:off x="7540831" y="4904510"/>
            <a:ext cx="1448790" cy="6749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>
            <a:off x="8989621" y="2030681"/>
            <a:ext cx="0" cy="28738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3216234" y="2030681"/>
            <a:ext cx="0" cy="28738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3216234" y="2030681"/>
            <a:ext cx="1462644" cy="7125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/>
          <p:nvPr/>
        </p:nvCxnSpPr>
        <p:spPr>
          <a:xfrm>
            <a:off x="3216234" y="4885707"/>
            <a:ext cx="1462644" cy="71251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>
            <a:off x="4661065" y="1306286"/>
            <a:ext cx="287976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/>
          <p:cNvCxnSpPr/>
          <p:nvPr/>
        </p:nvCxnSpPr>
        <p:spPr>
          <a:xfrm>
            <a:off x="7540831" y="1306286"/>
            <a:ext cx="1448790" cy="7243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V="1">
            <a:off x="3216234" y="1306286"/>
            <a:ext cx="1462644" cy="7243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25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r Verbinder 10"/>
          <p:cNvCxnSpPr/>
          <p:nvPr/>
        </p:nvCxnSpPr>
        <p:spPr>
          <a:xfrm flipV="1">
            <a:off x="5596592" y="3432402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1775883" y="3443092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 rot="5400000" flipV="1">
            <a:off x="3575314" y="2848160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V="1">
            <a:off x="3934882" y="3643169"/>
            <a:ext cx="0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V="1">
            <a:off x="2964073" y="3443093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4305058" y="3434785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685592" y="3111619"/>
            <a:ext cx="619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026577" y="3111619"/>
            <a:ext cx="57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0" name="Rechteck 19"/>
          <p:cNvSpPr/>
          <p:nvPr/>
        </p:nvSpPr>
        <p:spPr>
          <a:xfrm>
            <a:off x="3661742" y="4319441"/>
            <a:ext cx="546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1" name="Rechteck 20"/>
          <p:cNvSpPr/>
          <p:nvPr/>
        </p:nvSpPr>
        <p:spPr>
          <a:xfrm>
            <a:off x="3685592" y="1914487"/>
            <a:ext cx="8669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2" name="Rechteck 21"/>
          <p:cNvSpPr/>
          <p:nvPr/>
        </p:nvSpPr>
        <p:spPr>
          <a:xfrm>
            <a:off x="2446375" y="3119927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318111" y="3109236"/>
            <a:ext cx="700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Gerader Verbinder 23"/>
          <p:cNvCxnSpPr/>
          <p:nvPr/>
        </p:nvCxnSpPr>
        <p:spPr>
          <a:xfrm flipV="1">
            <a:off x="6888126" y="3428069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42895" y="3119927"/>
            <a:ext cx="61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Gerader Verbinder 25"/>
          <p:cNvCxnSpPr/>
          <p:nvPr/>
        </p:nvCxnSpPr>
        <p:spPr>
          <a:xfrm rot="5400000" flipV="1">
            <a:off x="3571238" y="5317756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rot="5400000" flipV="1">
            <a:off x="3568856" y="1565150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3685592" y="625618"/>
            <a:ext cx="712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07311" y="5614465"/>
            <a:ext cx="669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Gerader Verbinder 29"/>
          <p:cNvCxnSpPr/>
          <p:nvPr/>
        </p:nvCxnSpPr>
        <p:spPr>
          <a:xfrm rot="5400000" flipV="1">
            <a:off x="3566474" y="6496050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rot="5400000" flipV="1">
            <a:off x="3556456" y="359569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rot="5400000" flipV="1">
            <a:off x="6205988" y="2804751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rot="5400000" flipV="1">
            <a:off x="1202270" y="2848161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V="1">
            <a:off x="4279711" y="5967294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V="1">
            <a:off x="2964073" y="5967294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/>
          <p:nvPr/>
        </p:nvCxnSpPr>
        <p:spPr>
          <a:xfrm flipV="1">
            <a:off x="4279710" y="947592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V="1">
            <a:off x="2990114" y="948783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 rot="5400000" flipV="1">
            <a:off x="6203606" y="4057671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rot="5400000" flipV="1">
            <a:off x="1192084" y="4057672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V="1">
            <a:off x="589154" y="3425687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6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erader Verbinder 10"/>
          <p:cNvCxnSpPr/>
          <p:nvPr/>
        </p:nvCxnSpPr>
        <p:spPr>
          <a:xfrm flipV="1">
            <a:off x="5596592" y="3432402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1775883" y="3443092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 rot="5400000" flipV="1">
            <a:off x="3575314" y="2848160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V="1">
            <a:off x="3934882" y="3643169"/>
            <a:ext cx="0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V="1">
            <a:off x="2964073" y="3443093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V="1">
            <a:off x="4305058" y="3434785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708677" y="2751358"/>
            <a:ext cx="9434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de-DE" sz="6600" baseline="30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6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026577" y="3111619"/>
            <a:ext cx="57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0" name="Rechteck 19"/>
          <p:cNvSpPr/>
          <p:nvPr/>
        </p:nvSpPr>
        <p:spPr>
          <a:xfrm>
            <a:off x="3661742" y="4319441"/>
            <a:ext cx="546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1" name="Rechteck 20"/>
          <p:cNvSpPr/>
          <p:nvPr/>
        </p:nvSpPr>
        <p:spPr>
          <a:xfrm>
            <a:off x="3685592" y="1914487"/>
            <a:ext cx="8669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2" name="Rechteck 21"/>
          <p:cNvSpPr/>
          <p:nvPr/>
        </p:nvSpPr>
        <p:spPr>
          <a:xfrm>
            <a:off x="2446375" y="3119927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318111" y="3109236"/>
            <a:ext cx="700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Gerader Verbinder 23"/>
          <p:cNvCxnSpPr/>
          <p:nvPr/>
        </p:nvCxnSpPr>
        <p:spPr>
          <a:xfrm flipV="1">
            <a:off x="6888126" y="3428069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42895" y="3119927"/>
            <a:ext cx="61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Gerader Verbinder 25"/>
          <p:cNvCxnSpPr/>
          <p:nvPr/>
        </p:nvCxnSpPr>
        <p:spPr>
          <a:xfrm rot="5400000" flipV="1">
            <a:off x="3571238" y="5317756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rot="5400000" flipV="1">
            <a:off x="3568856" y="1565150"/>
            <a:ext cx="721519" cy="2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3685592" y="625618"/>
            <a:ext cx="712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07311" y="5614465"/>
            <a:ext cx="669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de-DE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Gerader Verbinder 29"/>
          <p:cNvCxnSpPr/>
          <p:nvPr/>
        </p:nvCxnSpPr>
        <p:spPr>
          <a:xfrm rot="5400000" flipV="1">
            <a:off x="3566474" y="6496050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 rot="5400000" flipV="1">
            <a:off x="3556456" y="359569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rot="5400000" flipV="1">
            <a:off x="6205988" y="2804751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rot="5400000" flipV="1">
            <a:off x="1202270" y="2848161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V="1">
            <a:off x="4279711" y="5967294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V="1">
            <a:off x="2964073" y="5967294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/>
          <p:nvPr/>
        </p:nvCxnSpPr>
        <p:spPr>
          <a:xfrm flipV="1">
            <a:off x="4279710" y="947592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 flipV="1">
            <a:off x="2990114" y="948783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 rot="5400000" flipV="1">
            <a:off x="6203606" y="4057671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 rot="5400000" flipV="1">
            <a:off x="1192084" y="4057672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 flipV="1">
            <a:off x="589154" y="3425687"/>
            <a:ext cx="721519" cy="238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4300503" y="3084111"/>
            <a:ext cx="252000" cy="252000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6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536510" y="2738534"/>
                <a:ext cx="11386322" cy="9842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de-DE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de-DE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de-DE" sz="36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de-DE" sz="3600" b="1" i="0" smtClean="0">
                                              <a:latin typeface="Cambria Math" panose="02040503050406030204" pitchFamily="18" charset="0"/>
                                            </a:rPr>
                                            <m:t>𝐌</m:t>
                                          </m:r>
                                        </m:e>
                                        <m:sup>
                                          <m:r>
                                            <a:rPr lang="de-DE" sz="3600" b="1" i="0" smtClean="0">
                                              <a:latin typeface="Cambria Math" panose="02040503050406030204" pitchFamily="18" charset="0"/>
                                            </a:rPr>
                                            <m:t>𝐧</m:t>
                                          </m:r>
                                          <m:r>
                                            <a:rPr lang="de-DE" sz="3600" b="1" i="0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f>
                                    <m:fPr>
                                      <m:ctrlPr>
                                        <a:rPr lang="de-DE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3600" b="1" i="0" smtClean="0">
                                          <a:latin typeface="Cambria Math" panose="02040503050406030204" pitchFamily="18" charset="0"/>
                                        </a:rPr>
                                        <m:t>𝐱</m:t>
                                      </m:r>
                                    </m:num>
                                    <m:den>
                                      <m:r>
                                        <a:rPr lang="de-DE" sz="3600" b="1" i="0" smtClean="0">
                                          <a:latin typeface="Cambria Math" panose="02040503050406030204" pitchFamily="18" charset="0"/>
                                        </a:rPr>
                                        <m:t>𝐧</m:t>
                                      </m:r>
                                    </m:den>
                                  </m:f>
                                </m:sub>
                              </m:sSub>
                              <m:r>
                                <a:rPr lang="de-DE" sz="3600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de-DE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𝐦</m:t>
                                  </m:r>
                                  <m:sSub>
                                    <m:sSubPr>
                                      <m:ctrlPr>
                                        <a:rPr lang="de-DE" sz="36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3600" b="1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𝐇</m:t>
                                      </m:r>
                                    </m:e>
                                    <m:sub>
                                      <m:r>
                                        <a:rPr lang="de-DE" sz="3600" b="1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𝐎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de-DE" sz="3600" b="1" i="0" smtClean="0">
                              <a:latin typeface="Cambria Math" panose="02040503050406030204" pitchFamily="18" charset="0"/>
                            </a:rPr>
                            <m:t>@</m:t>
                          </m:r>
                          <m:r>
                            <a:rPr lang="de-DE" sz="3600" b="1" i="0" smtClean="0">
                              <a:latin typeface="Cambria Math" panose="02040503050406030204" pitchFamily="18" charset="0"/>
                            </a:rPr>
                            <m:t>𝐇𝐨𝐡𝐥𝐫𝐚𝐮𝐦</m:t>
                          </m:r>
                        </m:sup>
                      </m:sSup>
                      <m:sSup>
                        <m:sSupPr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de-DE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de-DE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DE" sz="36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sz="3600" b="1" i="0" smtClean="0">
                                              <a:latin typeface="Cambria Math" panose="02040503050406030204" pitchFamily="18" charset="0"/>
                                            </a:rPr>
                                            <m:t>𝐀𝐥𝐎</m:t>
                                          </m:r>
                                        </m:e>
                                        <m:sub>
                                          <m:r>
                                            <a:rPr lang="de-DE" sz="3600" b="1" i="0" smtClean="0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de-DE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de-DE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DE" sz="36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sz="3600" b="1" i="0" smtClean="0">
                                              <a:latin typeface="Cambria Math" panose="02040503050406030204" pitchFamily="18" charset="0"/>
                                            </a:rPr>
                                            <m:t>𝐒𝐢𝐎</m:t>
                                          </m:r>
                                        </m:e>
                                        <m:sub>
                                          <m:r>
                                            <a:rPr lang="de-DE" sz="3600" b="1" i="0" smtClean="0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  <m:r>
                                    <a:rPr lang="de-DE" sz="3600" b="1" i="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de-DE" sz="3600" b="1" i="0" smtClean="0">
                              <a:latin typeface="Cambria Math" panose="02040503050406030204" pitchFamily="18" charset="0"/>
                            </a:rPr>
                            <m:t>@</m:t>
                          </m:r>
                          <m:r>
                            <a:rPr lang="de-DE" sz="3600" b="1" i="0" smtClean="0">
                              <a:latin typeface="Cambria Math" panose="02040503050406030204" pitchFamily="18" charset="0"/>
                            </a:rPr>
                            <m:t>𝐆𝐞𝐫</m:t>
                          </m:r>
                          <m:r>
                            <a:rPr lang="de-DE" sz="3600" b="0" i="0" smtClean="0">
                              <a:latin typeface="Cambria Math" panose="02040503050406030204" pitchFamily="18" charset="0"/>
                            </a:rPr>
                            <m:t>ü</m:t>
                          </m:r>
                          <m:r>
                            <a:rPr lang="de-DE" sz="3600" b="1" i="0" smtClean="0">
                              <a:latin typeface="Cambria Math" panose="02040503050406030204" pitchFamily="18" charset="0"/>
                            </a:rPr>
                            <m:t>𝐬𝐭</m:t>
                          </m:r>
                        </m:sup>
                      </m:sSup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10" y="2738534"/>
                <a:ext cx="11386322" cy="9842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/>
          <p:cNvSpPr/>
          <p:nvPr/>
        </p:nvSpPr>
        <p:spPr>
          <a:xfrm>
            <a:off x="536510" y="2292929"/>
            <a:ext cx="11481319" cy="179387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5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Breitbild</PresentationFormat>
  <Paragraphs>43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Lena Eva Pfeifer</dc:creator>
  <cp:lastModifiedBy>Lena Eva Pfeifer</cp:lastModifiedBy>
  <cp:revision>24</cp:revision>
  <dcterms:created xsi:type="dcterms:W3CDTF">2018-02-20T10:21:31Z</dcterms:created>
  <dcterms:modified xsi:type="dcterms:W3CDTF">2018-02-27T12:35:15Z</dcterms:modified>
</cp:coreProperties>
</file>