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58" r:id="rId5"/>
    <p:sldId id="259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70" r:id="rId15"/>
    <p:sldId id="271" r:id="rId16"/>
    <p:sldId id="272" r:id="rId17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85A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441" autoAdjust="0"/>
    <p:restoredTop sz="96305" autoAdjust="0"/>
  </p:normalViewPr>
  <p:slideViewPr>
    <p:cSldViewPr snapToGrid="0">
      <p:cViewPr varScale="1">
        <p:scale>
          <a:sx n="108" d="100"/>
          <a:sy n="108" d="100"/>
        </p:scale>
        <p:origin x="18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2B282-4590-4A7F-BFC7-36E53127A0FE}" type="datetimeFigureOut">
              <a:rPr lang="de-DE" smtClean="0"/>
              <a:t>27.02.2018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68705-C508-44F5-9419-2E17771E0DC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139405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2B282-4590-4A7F-BFC7-36E53127A0FE}" type="datetimeFigureOut">
              <a:rPr lang="de-DE" smtClean="0"/>
              <a:t>27.02.2018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68705-C508-44F5-9419-2E17771E0DC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66152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2B282-4590-4A7F-BFC7-36E53127A0FE}" type="datetimeFigureOut">
              <a:rPr lang="de-DE" smtClean="0"/>
              <a:t>27.02.2018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68705-C508-44F5-9419-2E17771E0DC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501751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2B282-4590-4A7F-BFC7-36E53127A0FE}" type="datetimeFigureOut">
              <a:rPr lang="de-DE" smtClean="0"/>
              <a:t>27.02.2018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68705-C508-44F5-9419-2E17771E0DC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351569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2B282-4590-4A7F-BFC7-36E53127A0FE}" type="datetimeFigureOut">
              <a:rPr lang="de-DE" smtClean="0"/>
              <a:t>27.02.2018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68705-C508-44F5-9419-2E17771E0DC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87456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2B282-4590-4A7F-BFC7-36E53127A0FE}" type="datetimeFigureOut">
              <a:rPr lang="de-DE" smtClean="0"/>
              <a:t>27.02.2018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68705-C508-44F5-9419-2E17771E0DC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26468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2B282-4590-4A7F-BFC7-36E53127A0FE}" type="datetimeFigureOut">
              <a:rPr lang="de-DE" smtClean="0"/>
              <a:t>27.02.2018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68705-C508-44F5-9419-2E17771E0DC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608198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2B282-4590-4A7F-BFC7-36E53127A0FE}" type="datetimeFigureOut">
              <a:rPr lang="de-DE" smtClean="0"/>
              <a:t>27.02.2018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68705-C508-44F5-9419-2E17771E0DC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271350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2B282-4590-4A7F-BFC7-36E53127A0FE}" type="datetimeFigureOut">
              <a:rPr lang="de-DE" smtClean="0"/>
              <a:t>27.02.2018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68705-C508-44F5-9419-2E17771E0DC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596614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2B282-4590-4A7F-BFC7-36E53127A0FE}" type="datetimeFigureOut">
              <a:rPr lang="de-DE" smtClean="0"/>
              <a:t>27.02.2018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68705-C508-44F5-9419-2E17771E0DC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209162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2B282-4590-4A7F-BFC7-36E53127A0FE}" type="datetimeFigureOut">
              <a:rPr lang="de-DE" smtClean="0"/>
              <a:t>27.02.2018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68705-C508-44F5-9419-2E17771E0DC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609462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B2B282-4590-4A7F-BFC7-36E53127A0FE}" type="datetimeFigureOut">
              <a:rPr lang="de-DE" smtClean="0"/>
              <a:t>27.02.2018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768705-C508-44F5-9419-2E17771E0DC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693146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llipse 4"/>
          <p:cNvSpPr/>
          <p:nvPr/>
        </p:nvSpPr>
        <p:spPr>
          <a:xfrm>
            <a:off x="5710162" y="1528523"/>
            <a:ext cx="720000" cy="718458"/>
          </a:xfrm>
          <a:prstGeom prst="ellipse">
            <a:avLst/>
          </a:prstGeom>
          <a:solidFill>
            <a:schemeClr val="tx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Ellipse 6"/>
          <p:cNvSpPr/>
          <p:nvPr/>
        </p:nvSpPr>
        <p:spPr>
          <a:xfrm>
            <a:off x="7006855" y="3657601"/>
            <a:ext cx="720000" cy="718458"/>
          </a:xfrm>
          <a:prstGeom prst="ellipse">
            <a:avLst/>
          </a:prstGeom>
          <a:solidFill>
            <a:schemeClr val="tx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Ellipse 7"/>
          <p:cNvSpPr/>
          <p:nvPr/>
        </p:nvSpPr>
        <p:spPr>
          <a:xfrm>
            <a:off x="5707356" y="3406378"/>
            <a:ext cx="720000" cy="718458"/>
          </a:xfrm>
          <a:prstGeom prst="ellipse">
            <a:avLst/>
          </a:prstGeom>
          <a:solidFill>
            <a:srgbClr val="FF000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Ellipse 8"/>
          <p:cNvSpPr/>
          <p:nvPr/>
        </p:nvSpPr>
        <p:spPr>
          <a:xfrm>
            <a:off x="6646855" y="4657242"/>
            <a:ext cx="720000" cy="718458"/>
          </a:xfrm>
          <a:prstGeom prst="ellipse">
            <a:avLst/>
          </a:prstGeom>
          <a:solidFill>
            <a:schemeClr val="tx1"/>
          </a:solidFill>
          <a:ln w="539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Ellipse 9"/>
          <p:cNvSpPr/>
          <p:nvPr/>
        </p:nvSpPr>
        <p:spPr>
          <a:xfrm>
            <a:off x="3935758" y="4115365"/>
            <a:ext cx="720000" cy="718458"/>
          </a:xfrm>
          <a:prstGeom prst="ellipse">
            <a:avLst/>
          </a:prstGeom>
          <a:solidFill>
            <a:schemeClr val="tx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2" name="Gerader Verbinder 11"/>
          <p:cNvCxnSpPr>
            <a:stCxn id="5" idx="4"/>
            <a:endCxn id="8" idx="0"/>
          </p:cNvCxnSpPr>
          <p:nvPr/>
        </p:nvCxnSpPr>
        <p:spPr>
          <a:xfrm flipH="1">
            <a:off x="6067356" y="2246981"/>
            <a:ext cx="2806" cy="1159397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Gerader Verbinder 14"/>
          <p:cNvCxnSpPr/>
          <p:nvPr/>
        </p:nvCxnSpPr>
        <p:spPr>
          <a:xfrm>
            <a:off x="6427356" y="3765607"/>
            <a:ext cx="579499" cy="129499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Gerader Verbinder 21"/>
          <p:cNvCxnSpPr>
            <a:endCxn id="9" idx="1"/>
          </p:cNvCxnSpPr>
          <p:nvPr/>
        </p:nvCxnSpPr>
        <p:spPr>
          <a:xfrm>
            <a:off x="6236046" y="4061073"/>
            <a:ext cx="516251" cy="701385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Gerader Verbinder 26"/>
          <p:cNvCxnSpPr/>
          <p:nvPr/>
        </p:nvCxnSpPr>
        <p:spPr>
          <a:xfrm flipV="1">
            <a:off x="4655758" y="3895107"/>
            <a:ext cx="1051598" cy="480952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475834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feld 1"/>
              <p:cNvSpPr txBox="1"/>
              <p:nvPr/>
            </p:nvSpPr>
            <p:spPr>
              <a:xfrm>
                <a:off x="-1864425" y="2885702"/>
                <a:ext cx="16055439" cy="64633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4200" b="1" i="0" smtClean="0">
                          <a:latin typeface="Cambria Math" panose="02040503050406030204" pitchFamily="18" charset="0"/>
                        </a:rPr>
                        <m:t>𝐍𝐚</m:t>
                      </m:r>
                      <m:r>
                        <a:rPr lang="de-DE" sz="4200" b="1" i="0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de-DE" sz="4200" b="1" i="0" smtClean="0">
                          <a:latin typeface="Cambria Math" panose="02040503050406030204" pitchFamily="18" charset="0"/>
                        </a:rPr>
                        <m:t>𝐙𝐞𝐨𝐥𝐢𝐭𝐡</m:t>
                      </m:r>
                      <m:r>
                        <a:rPr lang="de-DE" sz="4200" b="1" i="0" smtClean="0">
                          <a:latin typeface="Cambria Math" panose="02040503050406030204" pitchFamily="18" charset="0"/>
                        </a:rPr>
                        <m:t>+ </m:t>
                      </m:r>
                      <m:sSub>
                        <m:sSubPr>
                          <m:ctrlPr>
                            <a:rPr lang="de-DE" sz="42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4200" b="1" i="0" smtClean="0">
                              <a:latin typeface="Cambria Math" panose="02040503050406030204" pitchFamily="18" charset="0"/>
                            </a:rPr>
                            <m:t>𝐇</m:t>
                          </m:r>
                        </m:e>
                        <m:sub>
                          <m:r>
                            <a:rPr lang="de-DE" sz="4200" b="1" i="0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de-DE" sz="4200" b="1" i="0" smtClean="0">
                          <a:latin typeface="Cambria Math" panose="02040503050406030204" pitchFamily="18" charset="0"/>
                        </a:rPr>
                        <m:t>𝐎</m:t>
                      </m:r>
                      <m:r>
                        <a:rPr lang="de-DE" sz="4200" b="1" i="0" smtClean="0">
                          <a:latin typeface="Cambria Math" panose="02040503050406030204" pitchFamily="18" charset="0"/>
                        </a:rPr>
                        <m:t> ⇌</m:t>
                      </m:r>
                      <m:r>
                        <a:rPr lang="de-DE" sz="4200" b="1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𝐇</m:t>
                      </m:r>
                      <m:r>
                        <a:rPr lang="de-DE" sz="4200" b="1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de-DE" sz="4200" b="1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𝐙𝐞𝐨𝐥𝐢𝐭𝐡</m:t>
                      </m:r>
                      <m:r>
                        <a:rPr lang="de-DE" sz="4200" b="1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 </m:t>
                      </m:r>
                      <m:sSup>
                        <m:sSupPr>
                          <m:ctrlPr>
                            <a:rPr lang="de-DE" sz="42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sz="4200" b="1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𝐎𝐇</m:t>
                          </m:r>
                        </m:e>
                        <m:sup>
                          <m:r>
                            <a:rPr lang="de-DE" sz="4200" b="1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</m:sup>
                      </m:sSup>
                      <m:r>
                        <a:rPr lang="de-DE" sz="4200" b="1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 </m:t>
                      </m:r>
                      <m:sSup>
                        <m:sSupPr>
                          <m:ctrlPr>
                            <a:rPr lang="de-DE" sz="42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sz="4200" b="1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𝐍𝐚</m:t>
                          </m:r>
                        </m:e>
                        <m:sup>
                          <m:r>
                            <a:rPr lang="de-DE" sz="4200" b="1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</m:sup>
                      </m:sSup>
                    </m:oMath>
                  </m:oMathPara>
                </a14:m>
                <a:endParaRPr lang="de-DE" sz="4200" b="1" dirty="0"/>
              </a:p>
            </p:txBody>
          </p:sp>
        </mc:Choice>
        <mc:Fallback xmlns="">
          <p:sp>
            <p:nvSpPr>
              <p:cNvPr id="2" name="Textfeld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864425" y="2885702"/>
                <a:ext cx="16055439" cy="646331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3268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Gerader Verbinder 2"/>
          <p:cNvCxnSpPr/>
          <p:nvPr/>
        </p:nvCxnSpPr>
        <p:spPr>
          <a:xfrm>
            <a:off x="3946849" y="5606850"/>
            <a:ext cx="3608402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Ellipse 3"/>
          <p:cNvSpPr/>
          <p:nvPr/>
        </p:nvSpPr>
        <p:spPr>
          <a:xfrm>
            <a:off x="7555251" y="5246850"/>
            <a:ext cx="720000" cy="720000"/>
          </a:xfrm>
          <a:prstGeom prst="ellipse">
            <a:avLst/>
          </a:prstGeom>
          <a:solidFill>
            <a:srgbClr val="FF0000"/>
          </a:solidFill>
          <a:ln w="603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Ellipse 5"/>
          <p:cNvSpPr/>
          <p:nvPr/>
        </p:nvSpPr>
        <p:spPr>
          <a:xfrm>
            <a:off x="3226849" y="5246850"/>
            <a:ext cx="720000" cy="720000"/>
          </a:xfrm>
          <a:prstGeom prst="ellipse">
            <a:avLst/>
          </a:prstGeom>
          <a:solidFill>
            <a:srgbClr val="FF0000"/>
          </a:solidFill>
          <a:ln w="603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Ellipse 8"/>
          <p:cNvSpPr/>
          <p:nvPr/>
        </p:nvSpPr>
        <p:spPr>
          <a:xfrm>
            <a:off x="5391050" y="3463574"/>
            <a:ext cx="720000" cy="720000"/>
          </a:xfrm>
          <a:prstGeom prst="ellipse">
            <a:avLst/>
          </a:prstGeom>
          <a:solidFill>
            <a:schemeClr val="tx1"/>
          </a:solidFill>
          <a:ln w="603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1" name="Gerader Verbinder 10"/>
          <p:cNvCxnSpPr>
            <a:stCxn id="6" idx="7"/>
            <a:endCxn id="9" idx="3"/>
          </p:cNvCxnSpPr>
          <p:nvPr/>
        </p:nvCxnSpPr>
        <p:spPr>
          <a:xfrm flipV="1">
            <a:off x="3841407" y="4078132"/>
            <a:ext cx="1655085" cy="1274160"/>
          </a:xfrm>
          <a:prstGeom prst="line">
            <a:avLst/>
          </a:prstGeom>
          <a:ln w="635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Gerader Verbinder 11"/>
          <p:cNvCxnSpPr>
            <a:stCxn id="4" idx="1"/>
          </p:cNvCxnSpPr>
          <p:nvPr/>
        </p:nvCxnSpPr>
        <p:spPr>
          <a:xfrm flipH="1" flipV="1">
            <a:off x="5751050" y="3823574"/>
            <a:ext cx="1909643" cy="1528718"/>
          </a:xfrm>
          <a:prstGeom prst="line">
            <a:avLst/>
          </a:prstGeom>
          <a:ln w="635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14546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356686" y="567659"/>
            <a:ext cx="8626574" cy="1446246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" name="Rechteck 2"/>
          <p:cNvSpPr/>
          <p:nvPr/>
        </p:nvSpPr>
        <p:spPr>
          <a:xfrm>
            <a:off x="656962" y="750782"/>
            <a:ext cx="1116000" cy="108000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" name="Rechteck 3"/>
          <p:cNvSpPr/>
          <p:nvPr/>
        </p:nvSpPr>
        <p:spPr>
          <a:xfrm>
            <a:off x="2494387" y="750782"/>
            <a:ext cx="1116000" cy="108000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Rechteck 4"/>
          <p:cNvSpPr/>
          <p:nvPr/>
        </p:nvSpPr>
        <p:spPr>
          <a:xfrm>
            <a:off x="4270736" y="755303"/>
            <a:ext cx="1116000" cy="108000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Rechteck 5"/>
          <p:cNvSpPr/>
          <p:nvPr/>
        </p:nvSpPr>
        <p:spPr>
          <a:xfrm>
            <a:off x="6044049" y="750782"/>
            <a:ext cx="1116000" cy="108000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Rechteck 6"/>
          <p:cNvSpPr/>
          <p:nvPr/>
        </p:nvSpPr>
        <p:spPr>
          <a:xfrm>
            <a:off x="356686" y="3022999"/>
            <a:ext cx="8626574" cy="1446246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Rechteck 7"/>
          <p:cNvSpPr/>
          <p:nvPr/>
        </p:nvSpPr>
        <p:spPr>
          <a:xfrm>
            <a:off x="6075571" y="3206122"/>
            <a:ext cx="1116000" cy="108000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Rechteck 8"/>
          <p:cNvSpPr/>
          <p:nvPr/>
        </p:nvSpPr>
        <p:spPr>
          <a:xfrm>
            <a:off x="4283882" y="3197215"/>
            <a:ext cx="1116000" cy="108000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Rechteck 9"/>
          <p:cNvSpPr/>
          <p:nvPr/>
        </p:nvSpPr>
        <p:spPr>
          <a:xfrm>
            <a:off x="2507533" y="3206122"/>
            <a:ext cx="1116000" cy="108000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Rechteck 10"/>
          <p:cNvSpPr/>
          <p:nvPr/>
        </p:nvSpPr>
        <p:spPr>
          <a:xfrm>
            <a:off x="656962" y="3206122"/>
            <a:ext cx="1116000" cy="1080000"/>
          </a:xfrm>
          <a:prstGeom prst="rect">
            <a:avLst/>
          </a:prstGeom>
          <a:solidFill>
            <a:srgbClr val="F85AE1"/>
          </a:solidFill>
          <a:ln>
            <a:solidFill>
              <a:srgbClr val="F85AE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Textfeld 11"/>
          <p:cNvSpPr txBox="1"/>
          <p:nvPr/>
        </p:nvSpPr>
        <p:spPr>
          <a:xfrm rot="16200000">
            <a:off x="8489757" y="812972"/>
            <a:ext cx="202507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&lt;3 °</a:t>
            </a:r>
            <a:r>
              <a:rPr lang="de-DE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dH</a:t>
            </a:r>
            <a:endParaRPr lang="de-DE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feld 12"/>
          <p:cNvSpPr txBox="1"/>
          <p:nvPr/>
        </p:nvSpPr>
        <p:spPr>
          <a:xfrm rot="16200000">
            <a:off x="8489757" y="3257145"/>
            <a:ext cx="202507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&lt;7 °</a:t>
            </a:r>
            <a:r>
              <a:rPr lang="de-DE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dH</a:t>
            </a:r>
            <a:endParaRPr lang="de-DE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26747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338873" y="550504"/>
            <a:ext cx="8614699" cy="1446246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" name="Rechteck 2"/>
          <p:cNvSpPr/>
          <p:nvPr/>
        </p:nvSpPr>
        <p:spPr>
          <a:xfrm>
            <a:off x="639149" y="733627"/>
            <a:ext cx="1116000" cy="1080000"/>
          </a:xfrm>
          <a:prstGeom prst="rect">
            <a:avLst/>
          </a:prstGeom>
          <a:solidFill>
            <a:srgbClr val="F85AE1"/>
          </a:solidFill>
          <a:ln>
            <a:solidFill>
              <a:srgbClr val="F85AE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" name="Rechteck 3"/>
          <p:cNvSpPr/>
          <p:nvPr/>
        </p:nvSpPr>
        <p:spPr>
          <a:xfrm>
            <a:off x="2489720" y="733627"/>
            <a:ext cx="1116000" cy="1080000"/>
          </a:xfrm>
          <a:prstGeom prst="rect">
            <a:avLst/>
          </a:prstGeom>
          <a:solidFill>
            <a:srgbClr val="F85AE1"/>
          </a:solidFill>
          <a:ln>
            <a:solidFill>
              <a:srgbClr val="F85AE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Rechteck 4"/>
          <p:cNvSpPr/>
          <p:nvPr/>
        </p:nvSpPr>
        <p:spPr>
          <a:xfrm>
            <a:off x="4266069" y="738148"/>
            <a:ext cx="1116000" cy="108000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Rechteck 5"/>
          <p:cNvSpPr/>
          <p:nvPr/>
        </p:nvSpPr>
        <p:spPr>
          <a:xfrm>
            <a:off x="6116640" y="733627"/>
            <a:ext cx="1116000" cy="108000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Rechteck 6"/>
          <p:cNvSpPr/>
          <p:nvPr/>
        </p:nvSpPr>
        <p:spPr>
          <a:xfrm>
            <a:off x="338872" y="3018593"/>
            <a:ext cx="8614699" cy="1446246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Rechteck 7"/>
          <p:cNvSpPr/>
          <p:nvPr/>
        </p:nvSpPr>
        <p:spPr>
          <a:xfrm>
            <a:off x="6116639" y="3201716"/>
            <a:ext cx="1116000" cy="108000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Rechteck 8"/>
          <p:cNvSpPr/>
          <p:nvPr/>
        </p:nvSpPr>
        <p:spPr>
          <a:xfrm>
            <a:off x="4266068" y="3192809"/>
            <a:ext cx="1116000" cy="1080000"/>
          </a:xfrm>
          <a:prstGeom prst="rect">
            <a:avLst/>
          </a:prstGeom>
          <a:solidFill>
            <a:srgbClr val="F85AE1"/>
          </a:solidFill>
          <a:ln>
            <a:solidFill>
              <a:srgbClr val="F85AE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Rechteck 9"/>
          <p:cNvSpPr/>
          <p:nvPr/>
        </p:nvSpPr>
        <p:spPr>
          <a:xfrm>
            <a:off x="2489719" y="3201716"/>
            <a:ext cx="1116000" cy="1080000"/>
          </a:xfrm>
          <a:prstGeom prst="rect">
            <a:avLst/>
          </a:prstGeom>
          <a:solidFill>
            <a:srgbClr val="F85AE1"/>
          </a:solidFill>
          <a:ln>
            <a:solidFill>
              <a:srgbClr val="F85AE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Rechteck 10"/>
          <p:cNvSpPr/>
          <p:nvPr/>
        </p:nvSpPr>
        <p:spPr>
          <a:xfrm>
            <a:off x="639148" y="3201716"/>
            <a:ext cx="1116000" cy="1080000"/>
          </a:xfrm>
          <a:prstGeom prst="rect">
            <a:avLst/>
          </a:prstGeom>
          <a:solidFill>
            <a:srgbClr val="F85AE1"/>
          </a:solidFill>
          <a:ln>
            <a:solidFill>
              <a:srgbClr val="F85AE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Textfeld 11"/>
          <p:cNvSpPr txBox="1"/>
          <p:nvPr/>
        </p:nvSpPr>
        <p:spPr>
          <a:xfrm rot="16200000">
            <a:off x="8319983" y="860392"/>
            <a:ext cx="242866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&lt;14 °</a:t>
            </a:r>
            <a:r>
              <a:rPr lang="de-DE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dH</a:t>
            </a:r>
            <a:endParaRPr lang="de-DE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feld 12"/>
          <p:cNvSpPr txBox="1"/>
          <p:nvPr/>
        </p:nvSpPr>
        <p:spPr>
          <a:xfrm rot="16200000">
            <a:off x="8229560" y="3325899"/>
            <a:ext cx="25023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&lt;21 °</a:t>
            </a:r>
            <a:r>
              <a:rPr lang="de-DE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dH</a:t>
            </a:r>
            <a:endParaRPr lang="de-DE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57233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Gerader Verbinder 6"/>
          <p:cNvCxnSpPr/>
          <p:nvPr/>
        </p:nvCxnSpPr>
        <p:spPr>
          <a:xfrm flipH="1">
            <a:off x="6067356" y="2246981"/>
            <a:ext cx="2806" cy="1159397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Gerader Verbinder 7"/>
          <p:cNvCxnSpPr/>
          <p:nvPr/>
        </p:nvCxnSpPr>
        <p:spPr>
          <a:xfrm>
            <a:off x="6427356" y="3765607"/>
            <a:ext cx="579499" cy="129499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Gerader Verbinder 8"/>
          <p:cNvCxnSpPr/>
          <p:nvPr/>
        </p:nvCxnSpPr>
        <p:spPr>
          <a:xfrm>
            <a:off x="6236046" y="4061073"/>
            <a:ext cx="516251" cy="701385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Gerader Verbinder 9"/>
          <p:cNvCxnSpPr/>
          <p:nvPr/>
        </p:nvCxnSpPr>
        <p:spPr>
          <a:xfrm flipV="1">
            <a:off x="4655758" y="3895107"/>
            <a:ext cx="1051598" cy="480952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feld 10"/>
          <p:cNvSpPr txBox="1"/>
          <p:nvPr/>
        </p:nvSpPr>
        <p:spPr>
          <a:xfrm>
            <a:off x="5707356" y="3398114"/>
            <a:ext cx="294847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</a:t>
            </a:r>
            <a:endParaRPr lang="de-DE" sz="4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feld 11"/>
          <p:cNvSpPr txBox="1"/>
          <p:nvPr/>
        </p:nvSpPr>
        <p:spPr>
          <a:xfrm>
            <a:off x="5777918" y="1581077"/>
            <a:ext cx="107075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 </a:t>
            </a:r>
            <a:r>
              <a:rPr lang="de-DE" sz="4400" b="1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endParaRPr lang="de-DE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hteck 12"/>
          <p:cNvSpPr/>
          <p:nvPr/>
        </p:nvSpPr>
        <p:spPr>
          <a:xfrm>
            <a:off x="7003946" y="3606618"/>
            <a:ext cx="90601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4400" b="1" dirty="0">
                <a:latin typeface="Arial" panose="020B0604020202020204" pitchFamily="34" charset="0"/>
                <a:cs typeface="Arial" panose="020B0604020202020204" pitchFamily="34" charset="0"/>
              </a:rPr>
              <a:t>O </a:t>
            </a:r>
            <a:r>
              <a:rPr lang="de-DE" sz="44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endParaRPr lang="de-DE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chteck 13"/>
          <p:cNvSpPr/>
          <p:nvPr/>
        </p:nvSpPr>
        <p:spPr>
          <a:xfrm>
            <a:off x="6649292" y="4654297"/>
            <a:ext cx="90601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4400" b="1" dirty="0">
                <a:latin typeface="Arial" panose="020B0604020202020204" pitchFamily="34" charset="0"/>
                <a:cs typeface="Arial" panose="020B0604020202020204" pitchFamily="34" charset="0"/>
              </a:rPr>
              <a:t>O </a:t>
            </a:r>
            <a:r>
              <a:rPr lang="de-DE" sz="44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endParaRPr lang="de-DE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Rechteck 14"/>
          <p:cNvSpPr/>
          <p:nvPr/>
        </p:nvSpPr>
        <p:spPr>
          <a:xfrm>
            <a:off x="3698445" y="4061073"/>
            <a:ext cx="957313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4400" b="1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-  </a:t>
            </a:r>
            <a:r>
              <a:rPr lang="de-DE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endParaRPr lang="de-DE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Ellipse 15"/>
          <p:cNvSpPr/>
          <p:nvPr/>
        </p:nvSpPr>
        <p:spPr>
          <a:xfrm>
            <a:off x="6397292" y="1777885"/>
            <a:ext cx="252000" cy="252000"/>
          </a:xfrm>
          <a:prstGeom prst="ellipse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" name="Ellipse 16"/>
          <p:cNvSpPr/>
          <p:nvPr/>
        </p:nvSpPr>
        <p:spPr>
          <a:xfrm>
            <a:off x="7622244" y="3809073"/>
            <a:ext cx="252000" cy="252000"/>
          </a:xfrm>
          <a:prstGeom prst="ellipse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8" name="Ellipse 17"/>
          <p:cNvSpPr/>
          <p:nvPr/>
        </p:nvSpPr>
        <p:spPr>
          <a:xfrm>
            <a:off x="3726746" y="4250059"/>
            <a:ext cx="252000" cy="252000"/>
          </a:xfrm>
          <a:prstGeom prst="ellipse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9" name="Ellipse 18"/>
          <p:cNvSpPr/>
          <p:nvPr/>
        </p:nvSpPr>
        <p:spPr>
          <a:xfrm>
            <a:off x="7268077" y="4862801"/>
            <a:ext cx="252000" cy="252000"/>
          </a:xfrm>
          <a:prstGeom prst="ellipse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79454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Gerader Verbinder 6"/>
          <p:cNvCxnSpPr/>
          <p:nvPr/>
        </p:nvCxnSpPr>
        <p:spPr>
          <a:xfrm flipH="1">
            <a:off x="6067356" y="2246981"/>
            <a:ext cx="2806" cy="1159397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Gerader Verbinder 7"/>
          <p:cNvCxnSpPr/>
          <p:nvPr/>
        </p:nvCxnSpPr>
        <p:spPr>
          <a:xfrm>
            <a:off x="6427356" y="3765607"/>
            <a:ext cx="579499" cy="129499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Gerader Verbinder 8"/>
          <p:cNvCxnSpPr/>
          <p:nvPr/>
        </p:nvCxnSpPr>
        <p:spPr>
          <a:xfrm>
            <a:off x="6236046" y="4061073"/>
            <a:ext cx="516251" cy="701385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Gerader Verbinder 9"/>
          <p:cNvCxnSpPr/>
          <p:nvPr/>
        </p:nvCxnSpPr>
        <p:spPr>
          <a:xfrm flipV="1">
            <a:off x="4655758" y="3895107"/>
            <a:ext cx="1051598" cy="480952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feld 10"/>
          <p:cNvSpPr txBox="1"/>
          <p:nvPr/>
        </p:nvSpPr>
        <p:spPr>
          <a:xfrm>
            <a:off x="5529709" y="3324721"/>
            <a:ext cx="294847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400" b="1" baseline="3000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de-DE" sz="44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</a:t>
            </a:r>
            <a:endParaRPr lang="de-DE" sz="4400" b="1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feld 11"/>
          <p:cNvSpPr txBox="1"/>
          <p:nvPr/>
        </p:nvSpPr>
        <p:spPr>
          <a:xfrm>
            <a:off x="5777918" y="1581077"/>
            <a:ext cx="107075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 </a:t>
            </a:r>
            <a:r>
              <a:rPr lang="de-DE" sz="4400" b="1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endParaRPr lang="de-DE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hteck 12"/>
          <p:cNvSpPr/>
          <p:nvPr/>
        </p:nvSpPr>
        <p:spPr>
          <a:xfrm>
            <a:off x="7003946" y="3606618"/>
            <a:ext cx="90601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4400" b="1" dirty="0">
                <a:latin typeface="Arial" panose="020B0604020202020204" pitchFamily="34" charset="0"/>
                <a:cs typeface="Arial" panose="020B0604020202020204" pitchFamily="34" charset="0"/>
              </a:rPr>
              <a:t>O </a:t>
            </a:r>
            <a:r>
              <a:rPr lang="de-DE" sz="44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endParaRPr lang="de-DE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chteck 13"/>
          <p:cNvSpPr/>
          <p:nvPr/>
        </p:nvSpPr>
        <p:spPr>
          <a:xfrm>
            <a:off x="6649292" y="4654297"/>
            <a:ext cx="90601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4400" b="1" dirty="0">
                <a:latin typeface="Arial" panose="020B0604020202020204" pitchFamily="34" charset="0"/>
                <a:cs typeface="Arial" panose="020B0604020202020204" pitchFamily="34" charset="0"/>
              </a:rPr>
              <a:t>O </a:t>
            </a:r>
            <a:r>
              <a:rPr lang="de-DE" sz="44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endParaRPr lang="de-DE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Rechteck 14"/>
          <p:cNvSpPr/>
          <p:nvPr/>
        </p:nvSpPr>
        <p:spPr>
          <a:xfrm>
            <a:off x="3698445" y="4061073"/>
            <a:ext cx="957313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4400" b="1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-  </a:t>
            </a:r>
            <a:r>
              <a:rPr lang="de-DE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endParaRPr lang="de-DE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Ellipse 15"/>
          <p:cNvSpPr/>
          <p:nvPr/>
        </p:nvSpPr>
        <p:spPr>
          <a:xfrm>
            <a:off x="6397292" y="1777885"/>
            <a:ext cx="252000" cy="252000"/>
          </a:xfrm>
          <a:prstGeom prst="ellipse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" name="Ellipse 16"/>
          <p:cNvSpPr/>
          <p:nvPr/>
        </p:nvSpPr>
        <p:spPr>
          <a:xfrm>
            <a:off x="7622244" y="3809073"/>
            <a:ext cx="252000" cy="252000"/>
          </a:xfrm>
          <a:prstGeom prst="ellipse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8" name="Ellipse 17"/>
          <p:cNvSpPr/>
          <p:nvPr/>
        </p:nvSpPr>
        <p:spPr>
          <a:xfrm>
            <a:off x="3730781" y="4250059"/>
            <a:ext cx="252000" cy="252000"/>
          </a:xfrm>
          <a:prstGeom prst="ellipse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9" name="Ellipse 18"/>
          <p:cNvSpPr/>
          <p:nvPr/>
        </p:nvSpPr>
        <p:spPr>
          <a:xfrm>
            <a:off x="7268077" y="4862801"/>
            <a:ext cx="252000" cy="252000"/>
          </a:xfrm>
          <a:prstGeom prst="ellipse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0" name="Ellipse 19"/>
          <p:cNvSpPr/>
          <p:nvPr/>
        </p:nvSpPr>
        <p:spPr>
          <a:xfrm>
            <a:off x="5564238" y="3522585"/>
            <a:ext cx="252000" cy="252000"/>
          </a:xfrm>
          <a:prstGeom prst="ellipse">
            <a:avLst/>
          </a:prstGeom>
          <a:noFill/>
          <a:ln w="508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051712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Gerader Verbinder 10"/>
          <p:cNvCxnSpPr/>
          <p:nvPr/>
        </p:nvCxnSpPr>
        <p:spPr>
          <a:xfrm>
            <a:off x="5615795" y="3676119"/>
            <a:ext cx="673485" cy="46892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Gerader Verbinder 11"/>
          <p:cNvCxnSpPr/>
          <p:nvPr/>
        </p:nvCxnSpPr>
        <p:spPr>
          <a:xfrm flipV="1">
            <a:off x="1775883" y="3443092"/>
            <a:ext cx="721519" cy="238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Gerader Verbinder 12"/>
          <p:cNvCxnSpPr/>
          <p:nvPr/>
        </p:nvCxnSpPr>
        <p:spPr>
          <a:xfrm rot="5400000" flipV="1">
            <a:off x="3575314" y="2848160"/>
            <a:ext cx="721519" cy="238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Gerader Verbinder 13"/>
          <p:cNvCxnSpPr/>
          <p:nvPr/>
        </p:nvCxnSpPr>
        <p:spPr>
          <a:xfrm flipV="1">
            <a:off x="3934882" y="3643169"/>
            <a:ext cx="0" cy="720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Gerader Verbinder 14"/>
          <p:cNvCxnSpPr/>
          <p:nvPr/>
        </p:nvCxnSpPr>
        <p:spPr>
          <a:xfrm flipV="1">
            <a:off x="2964073" y="3443093"/>
            <a:ext cx="721519" cy="238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Gerader Verbinder 15"/>
          <p:cNvCxnSpPr/>
          <p:nvPr/>
        </p:nvCxnSpPr>
        <p:spPr>
          <a:xfrm>
            <a:off x="4305058" y="3424325"/>
            <a:ext cx="806427" cy="10100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feld 16"/>
          <p:cNvSpPr txBox="1"/>
          <p:nvPr/>
        </p:nvSpPr>
        <p:spPr>
          <a:xfrm>
            <a:off x="3685592" y="3111619"/>
            <a:ext cx="6194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6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</a:t>
            </a:r>
            <a:endParaRPr lang="de-DE" sz="36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feld 18"/>
          <p:cNvSpPr txBox="1"/>
          <p:nvPr/>
        </p:nvSpPr>
        <p:spPr>
          <a:xfrm>
            <a:off x="5110771" y="3288048"/>
            <a:ext cx="5700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600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</a:p>
        </p:txBody>
      </p:sp>
      <p:sp>
        <p:nvSpPr>
          <p:cNvPr id="20" name="Rechteck 19"/>
          <p:cNvSpPr/>
          <p:nvPr/>
        </p:nvSpPr>
        <p:spPr>
          <a:xfrm>
            <a:off x="3661742" y="4319441"/>
            <a:ext cx="54627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3600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</a:p>
        </p:txBody>
      </p:sp>
      <p:sp>
        <p:nvSpPr>
          <p:cNvPr id="21" name="Rechteck 20"/>
          <p:cNvSpPr/>
          <p:nvPr/>
        </p:nvSpPr>
        <p:spPr>
          <a:xfrm>
            <a:off x="3685592" y="1914487"/>
            <a:ext cx="86691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3600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</a:p>
        </p:txBody>
      </p:sp>
      <p:sp>
        <p:nvSpPr>
          <p:cNvPr id="22" name="Rechteck 21"/>
          <p:cNvSpPr/>
          <p:nvPr/>
        </p:nvSpPr>
        <p:spPr>
          <a:xfrm>
            <a:off x="2446375" y="3119927"/>
            <a:ext cx="54373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3600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</a:p>
        </p:txBody>
      </p:sp>
      <p:sp>
        <p:nvSpPr>
          <p:cNvPr id="23" name="Textfeld 22"/>
          <p:cNvSpPr txBox="1"/>
          <p:nvPr/>
        </p:nvSpPr>
        <p:spPr>
          <a:xfrm>
            <a:off x="6235920" y="3886665"/>
            <a:ext cx="7006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6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</a:t>
            </a:r>
            <a:endParaRPr lang="de-DE" sz="36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4" name="Gerader Verbinder 23"/>
          <p:cNvCxnSpPr/>
          <p:nvPr/>
        </p:nvCxnSpPr>
        <p:spPr>
          <a:xfrm flipV="1">
            <a:off x="6835170" y="4267457"/>
            <a:ext cx="721519" cy="2382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feld 24"/>
          <p:cNvSpPr txBox="1"/>
          <p:nvPr/>
        </p:nvSpPr>
        <p:spPr>
          <a:xfrm>
            <a:off x="1242895" y="3119927"/>
            <a:ext cx="6175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6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</a:t>
            </a:r>
            <a:endParaRPr lang="de-DE" sz="36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6" name="Gerader Verbinder 25"/>
          <p:cNvCxnSpPr/>
          <p:nvPr/>
        </p:nvCxnSpPr>
        <p:spPr>
          <a:xfrm rot="5400000" flipV="1">
            <a:off x="3571238" y="5317756"/>
            <a:ext cx="721519" cy="238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Gerader Verbinder 26"/>
          <p:cNvCxnSpPr/>
          <p:nvPr/>
        </p:nvCxnSpPr>
        <p:spPr>
          <a:xfrm rot="5400000" flipV="1">
            <a:off x="3568856" y="1565150"/>
            <a:ext cx="721519" cy="238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feld 27"/>
          <p:cNvSpPr txBox="1"/>
          <p:nvPr/>
        </p:nvSpPr>
        <p:spPr>
          <a:xfrm>
            <a:off x="3685592" y="625618"/>
            <a:ext cx="7125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6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</a:t>
            </a:r>
            <a:endParaRPr lang="de-DE" sz="36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Textfeld 28"/>
          <p:cNvSpPr txBox="1"/>
          <p:nvPr/>
        </p:nvSpPr>
        <p:spPr>
          <a:xfrm>
            <a:off x="3707311" y="5614465"/>
            <a:ext cx="6690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6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</a:t>
            </a:r>
            <a:endParaRPr lang="de-DE" sz="36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0" name="Gerader Verbinder 29"/>
          <p:cNvCxnSpPr/>
          <p:nvPr/>
        </p:nvCxnSpPr>
        <p:spPr>
          <a:xfrm rot="5400000" flipV="1">
            <a:off x="3566474" y="6496050"/>
            <a:ext cx="721519" cy="2382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Gerader Verbinder 30"/>
          <p:cNvCxnSpPr/>
          <p:nvPr/>
        </p:nvCxnSpPr>
        <p:spPr>
          <a:xfrm rot="5400000" flipV="1">
            <a:off x="3556456" y="359569"/>
            <a:ext cx="721519" cy="2382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Gerader Verbinder 31"/>
          <p:cNvCxnSpPr/>
          <p:nvPr/>
        </p:nvCxnSpPr>
        <p:spPr>
          <a:xfrm flipH="1">
            <a:off x="6774547" y="3644781"/>
            <a:ext cx="531496" cy="336243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Gerader Verbinder 32"/>
          <p:cNvCxnSpPr/>
          <p:nvPr/>
        </p:nvCxnSpPr>
        <p:spPr>
          <a:xfrm rot="5400000" flipV="1">
            <a:off x="1202270" y="2848161"/>
            <a:ext cx="721519" cy="2382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Gerader Verbinder 33"/>
          <p:cNvCxnSpPr/>
          <p:nvPr/>
        </p:nvCxnSpPr>
        <p:spPr>
          <a:xfrm flipV="1">
            <a:off x="4279711" y="5967294"/>
            <a:ext cx="721519" cy="2382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Gerader Verbinder 34"/>
          <p:cNvCxnSpPr/>
          <p:nvPr/>
        </p:nvCxnSpPr>
        <p:spPr>
          <a:xfrm flipV="1">
            <a:off x="2964073" y="5967294"/>
            <a:ext cx="721519" cy="2382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Gerader Verbinder 35"/>
          <p:cNvCxnSpPr/>
          <p:nvPr/>
        </p:nvCxnSpPr>
        <p:spPr>
          <a:xfrm flipV="1">
            <a:off x="4279710" y="947592"/>
            <a:ext cx="721519" cy="2382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Gerader Verbinder 36"/>
          <p:cNvCxnSpPr/>
          <p:nvPr/>
        </p:nvCxnSpPr>
        <p:spPr>
          <a:xfrm flipV="1">
            <a:off x="2990114" y="948783"/>
            <a:ext cx="721519" cy="2382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Gerader Verbinder 37"/>
          <p:cNvCxnSpPr/>
          <p:nvPr/>
        </p:nvCxnSpPr>
        <p:spPr>
          <a:xfrm>
            <a:off x="6641771" y="4532996"/>
            <a:ext cx="132776" cy="666728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Gerader Verbinder 38"/>
          <p:cNvCxnSpPr/>
          <p:nvPr/>
        </p:nvCxnSpPr>
        <p:spPr>
          <a:xfrm rot="5400000" flipV="1">
            <a:off x="1192084" y="4057672"/>
            <a:ext cx="721519" cy="2382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Gerader Verbinder 39"/>
          <p:cNvCxnSpPr/>
          <p:nvPr/>
        </p:nvCxnSpPr>
        <p:spPr>
          <a:xfrm flipV="1">
            <a:off x="589154" y="3425687"/>
            <a:ext cx="721519" cy="2382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5488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eck 2"/>
          <p:cNvSpPr/>
          <p:nvPr/>
        </p:nvSpPr>
        <p:spPr>
          <a:xfrm>
            <a:off x="4324408" y="1820313"/>
            <a:ext cx="2933205" cy="2885704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061988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Gerader Verbinder 1"/>
          <p:cNvCxnSpPr/>
          <p:nvPr/>
        </p:nvCxnSpPr>
        <p:spPr>
          <a:xfrm flipV="1">
            <a:off x="5264344" y="1787236"/>
            <a:ext cx="1791295" cy="1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Gerader Verbinder 2"/>
          <p:cNvCxnSpPr/>
          <p:nvPr/>
        </p:nvCxnSpPr>
        <p:spPr>
          <a:xfrm flipV="1">
            <a:off x="5264344" y="4672940"/>
            <a:ext cx="1791295" cy="1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Gerader Verbinder 3"/>
          <p:cNvCxnSpPr/>
          <p:nvPr/>
        </p:nvCxnSpPr>
        <p:spPr>
          <a:xfrm>
            <a:off x="7055638" y="1787235"/>
            <a:ext cx="902525" cy="1442852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Gerader Verbinder 4"/>
          <p:cNvCxnSpPr/>
          <p:nvPr/>
        </p:nvCxnSpPr>
        <p:spPr>
          <a:xfrm>
            <a:off x="4371816" y="3230089"/>
            <a:ext cx="892528" cy="1442852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Gerader Verbinder 5"/>
          <p:cNvCxnSpPr/>
          <p:nvPr/>
        </p:nvCxnSpPr>
        <p:spPr>
          <a:xfrm flipH="1">
            <a:off x="4371816" y="1787237"/>
            <a:ext cx="892529" cy="1442851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Gerader Verbinder 6"/>
          <p:cNvCxnSpPr/>
          <p:nvPr/>
        </p:nvCxnSpPr>
        <p:spPr>
          <a:xfrm flipH="1">
            <a:off x="7055638" y="3230089"/>
            <a:ext cx="892529" cy="1442851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777137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eck 2"/>
          <p:cNvSpPr/>
          <p:nvPr/>
        </p:nvSpPr>
        <p:spPr>
          <a:xfrm>
            <a:off x="3966358" y="2671948"/>
            <a:ext cx="2861953" cy="2885704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5" name="Gerader Verbinder 4"/>
          <p:cNvCxnSpPr/>
          <p:nvPr/>
        </p:nvCxnSpPr>
        <p:spPr>
          <a:xfrm>
            <a:off x="5038293" y="1626917"/>
            <a:ext cx="2907076" cy="1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Gerader Verbinder 5"/>
          <p:cNvCxnSpPr/>
          <p:nvPr/>
        </p:nvCxnSpPr>
        <p:spPr>
          <a:xfrm flipV="1">
            <a:off x="7932716" y="1597850"/>
            <a:ext cx="0" cy="2807495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Gerader Verbinder 10"/>
          <p:cNvCxnSpPr/>
          <p:nvPr/>
        </p:nvCxnSpPr>
        <p:spPr>
          <a:xfrm flipV="1">
            <a:off x="3953705" y="1622648"/>
            <a:ext cx="1104405" cy="1045029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Gerader Verbinder 11"/>
          <p:cNvCxnSpPr/>
          <p:nvPr/>
        </p:nvCxnSpPr>
        <p:spPr>
          <a:xfrm flipV="1">
            <a:off x="6828311" y="1645969"/>
            <a:ext cx="1104405" cy="104502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Gerader Verbinder 12"/>
          <p:cNvCxnSpPr/>
          <p:nvPr/>
        </p:nvCxnSpPr>
        <p:spPr>
          <a:xfrm flipV="1">
            <a:off x="6840964" y="4387932"/>
            <a:ext cx="1104405" cy="116972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1749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eck 2"/>
          <p:cNvSpPr/>
          <p:nvPr/>
        </p:nvSpPr>
        <p:spPr>
          <a:xfrm rot="18873733">
            <a:off x="5821712" y="2848491"/>
            <a:ext cx="1519164" cy="1440000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5" name="Gerader Verbinder 4"/>
          <p:cNvCxnSpPr/>
          <p:nvPr/>
        </p:nvCxnSpPr>
        <p:spPr>
          <a:xfrm>
            <a:off x="7384361" y="831613"/>
            <a:ext cx="1159524" cy="1260094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Gerader Verbinder 5"/>
          <p:cNvCxnSpPr/>
          <p:nvPr/>
        </p:nvCxnSpPr>
        <p:spPr>
          <a:xfrm flipV="1">
            <a:off x="7360785" y="4501561"/>
            <a:ext cx="1196886" cy="1121684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Gerader Verbinder 9"/>
          <p:cNvCxnSpPr/>
          <p:nvPr/>
        </p:nvCxnSpPr>
        <p:spPr>
          <a:xfrm flipV="1">
            <a:off x="7627273" y="3351801"/>
            <a:ext cx="1135447" cy="182527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Gerader Verbinder 10"/>
          <p:cNvCxnSpPr/>
          <p:nvPr/>
        </p:nvCxnSpPr>
        <p:spPr>
          <a:xfrm>
            <a:off x="8522756" y="2057048"/>
            <a:ext cx="248049" cy="1296004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Gerader Verbinder 16"/>
          <p:cNvCxnSpPr/>
          <p:nvPr/>
        </p:nvCxnSpPr>
        <p:spPr>
          <a:xfrm flipV="1">
            <a:off x="8557671" y="3343964"/>
            <a:ext cx="213134" cy="1173841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Gerader Verbinder 20"/>
          <p:cNvCxnSpPr/>
          <p:nvPr/>
        </p:nvCxnSpPr>
        <p:spPr>
          <a:xfrm flipH="1">
            <a:off x="6376242" y="4614897"/>
            <a:ext cx="186824" cy="1256815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Gerader Verbinder 25"/>
          <p:cNvCxnSpPr/>
          <p:nvPr/>
        </p:nvCxnSpPr>
        <p:spPr>
          <a:xfrm flipV="1">
            <a:off x="6360728" y="5613721"/>
            <a:ext cx="1023633" cy="257991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Gerader Verbinder 54"/>
          <p:cNvCxnSpPr/>
          <p:nvPr/>
        </p:nvCxnSpPr>
        <p:spPr>
          <a:xfrm>
            <a:off x="4969202" y="5559620"/>
            <a:ext cx="1407039" cy="312092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Gerader Verbinder 57"/>
          <p:cNvCxnSpPr/>
          <p:nvPr/>
        </p:nvCxnSpPr>
        <p:spPr>
          <a:xfrm>
            <a:off x="3899724" y="4439172"/>
            <a:ext cx="1087945" cy="112044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Gerader Verbinder 59"/>
          <p:cNvCxnSpPr/>
          <p:nvPr/>
        </p:nvCxnSpPr>
        <p:spPr>
          <a:xfrm flipH="1">
            <a:off x="3899725" y="3419406"/>
            <a:ext cx="495280" cy="1026272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Gerader Verbinder 62"/>
          <p:cNvCxnSpPr/>
          <p:nvPr/>
        </p:nvCxnSpPr>
        <p:spPr>
          <a:xfrm>
            <a:off x="4061362" y="1959429"/>
            <a:ext cx="322896" cy="1483636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Gerader Verbinder 64"/>
          <p:cNvCxnSpPr/>
          <p:nvPr/>
        </p:nvCxnSpPr>
        <p:spPr>
          <a:xfrm flipH="1">
            <a:off x="3683779" y="1969532"/>
            <a:ext cx="373856" cy="107482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Gerader Verbinder 66"/>
          <p:cNvCxnSpPr/>
          <p:nvPr/>
        </p:nvCxnSpPr>
        <p:spPr>
          <a:xfrm>
            <a:off x="3684918" y="3010332"/>
            <a:ext cx="235337" cy="1458007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Gerader Verbinder 68"/>
          <p:cNvCxnSpPr/>
          <p:nvPr/>
        </p:nvCxnSpPr>
        <p:spPr>
          <a:xfrm>
            <a:off x="4380457" y="3434248"/>
            <a:ext cx="1165605" cy="169697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Gerader Verbinder 70"/>
          <p:cNvCxnSpPr/>
          <p:nvPr/>
        </p:nvCxnSpPr>
        <p:spPr>
          <a:xfrm>
            <a:off x="6380182" y="965486"/>
            <a:ext cx="222176" cy="1558575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Gerader Verbinder 72"/>
          <p:cNvCxnSpPr/>
          <p:nvPr/>
        </p:nvCxnSpPr>
        <p:spPr>
          <a:xfrm flipV="1">
            <a:off x="6360728" y="853494"/>
            <a:ext cx="1023633" cy="113967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Gerader Verbinder 74"/>
          <p:cNvCxnSpPr/>
          <p:nvPr/>
        </p:nvCxnSpPr>
        <p:spPr>
          <a:xfrm>
            <a:off x="5256670" y="870197"/>
            <a:ext cx="1108999" cy="97264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Gerader Verbinder 76"/>
          <p:cNvCxnSpPr/>
          <p:nvPr/>
        </p:nvCxnSpPr>
        <p:spPr>
          <a:xfrm flipH="1">
            <a:off x="5241617" y="787081"/>
            <a:ext cx="1190444" cy="89064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Gerader Verbinder 79"/>
          <p:cNvCxnSpPr/>
          <p:nvPr/>
        </p:nvCxnSpPr>
        <p:spPr>
          <a:xfrm>
            <a:off x="6401141" y="787081"/>
            <a:ext cx="1009650" cy="66413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Gerader Verbinder 81"/>
          <p:cNvCxnSpPr/>
          <p:nvPr/>
        </p:nvCxnSpPr>
        <p:spPr>
          <a:xfrm flipH="1">
            <a:off x="4046397" y="870197"/>
            <a:ext cx="1213852" cy="112128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800492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Gerader Verbinder 5"/>
          <p:cNvCxnSpPr/>
          <p:nvPr/>
        </p:nvCxnSpPr>
        <p:spPr>
          <a:xfrm>
            <a:off x="4643252" y="2743198"/>
            <a:ext cx="2897579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Gerader Verbinder 6"/>
          <p:cNvCxnSpPr/>
          <p:nvPr/>
        </p:nvCxnSpPr>
        <p:spPr>
          <a:xfrm>
            <a:off x="4643252" y="5579423"/>
            <a:ext cx="2897579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Gerader Verbinder 7"/>
          <p:cNvCxnSpPr/>
          <p:nvPr/>
        </p:nvCxnSpPr>
        <p:spPr>
          <a:xfrm flipV="1">
            <a:off x="4643252" y="2778825"/>
            <a:ext cx="35626" cy="280059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Gerader Verbinder 11"/>
          <p:cNvCxnSpPr/>
          <p:nvPr/>
        </p:nvCxnSpPr>
        <p:spPr>
          <a:xfrm>
            <a:off x="7540831" y="2778825"/>
            <a:ext cx="0" cy="280059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Gerader Verbinder 15"/>
          <p:cNvCxnSpPr/>
          <p:nvPr/>
        </p:nvCxnSpPr>
        <p:spPr>
          <a:xfrm flipV="1">
            <a:off x="7540831" y="2030681"/>
            <a:ext cx="1448790" cy="712517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Gerader Verbinder 16"/>
          <p:cNvCxnSpPr/>
          <p:nvPr/>
        </p:nvCxnSpPr>
        <p:spPr>
          <a:xfrm flipV="1">
            <a:off x="7540831" y="4904510"/>
            <a:ext cx="1448790" cy="674912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Gerader Verbinder 20"/>
          <p:cNvCxnSpPr/>
          <p:nvPr/>
        </p:nvCxnSpPr>
        <p:spPr>
          <a:xfrm>
            <a:off x="8989621" y="2030681"/>
            <a:ext cx="0" cy="2873829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Gerader Verbinder 22"/>
          <p:cNvCxnSpPr/>
          <p:nvPr/>
        </p:nvCxnSpPr>
        <p:spPr>
          <a:xfrm>
            <a:off x="3216234" y="2030681"/>
            <a:ext cx="0" cy="2873829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Gerader Verbinder 24"/>
          <p:cNvCxnSpPr/>
          <p:nvPr/>
        </p:nvCxnSpPr>
        <p:spPr>
          <a:xfrm>
            <a:off x="3216234" y="2030681"/>
            <a:ext cx="1462644" cy="712517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Gerader Verbinder 25"/>
          <p:cNvCxnSpPr/>
          <p:nvPr/>
        </p:nvCxnSpPr>
        <p:spPr>
          <a:xfrm>
            <a:off x="3216234" y="4885707"/>
            <a:ext cx="1462644" cy="712517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Gerader Verbinder 27"/>
          <p:cNvCxnSpPr/>
          <p:nvPr/>
        </p:nvCxnSpPr>
        <p:spPr>
          <a:xfrm>
            <a:off x="4661065" y="1306286"/>
            <a:ext cx="2879766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Gerader Verbinder 29"/>
          <p:cNvCxnSpPr/>
          <p:nvPr/>
        </p:nvCxnSpPr>
        <p:spPr>
          <a:xfrm>
            <a:off x="7540831" y="1306286"/>
            <a:ext cx="1448790" cy="724395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Gerader Verbinder 31"/>
          <p:cNvCxnSpPr/>
          <p:nvPr/>
        </p:nvCxnSpPr>
        <p:spPr>
          <a:xfrm flipV="1">
            <a:off x="3216234" y="1306286"/>
            <a:ext cx="1462644" cy="724395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19256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Gerader Verbinder 10"/>
          <p:cNvCxnSpPr/>
          <p:nvPr/>
        </p:nvCxnSpPr>
        <p:spPr>
          <a:xfrm flipV="1">
            <a:off x="5596592" y="3432402"/>
            <a:ext cx="721519" cy="238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Gerader Verbinder 11"/>
          <p:cNvCxnSpPr/>
          <p:nvPr/>
        </p:nvCxnSpPr>
        <p:spPr>
          <a:xfrm flipV="1">
            <a:off x="1775883" y="3443092"/>
            <a:ext cx="721519" cy="238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Gerader Verbinder 12"/>
          <p:cNvCxnSpPr/>
          <p:nvPr/>
        </p:nvCxnSpPr>
        <p:spPr>
          <a:xfrm rot="5400000" flipV="1">
            <a:off x="3575314" y="2848160"/>
            <a:ext cx="721519" cy="238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Gerader Verbinder 13"/>
          <p:cNvCxnSpPr/>
          <p:nvPr/>
        </p:nvCxnSpPr>
        <p:spPr>
          <a:xfrm flipV="1">
            <a:off x="3934882" y="3643169"/>
            <a:ext cx="0" cy="720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Gerader Verbinder 14"/>
          <p:cNvCxnSpPr/>
          <p:nvPr/>
        </p:nvCxnSpPr>
        <p:spPr>
          <a:xfrm flipV="1">
            <a:off x="2964073" y="3443093"/>
            <a:ext cx="721519" cy="238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Gerader Verbinder 15"/>
          <p:cNvCxnSpPr/>
          <p:nvPr/>
        </p:nvCxnSpPr>
        <p:spPr>
          <a:xfrm flipV="1">
            <a:off x="4305058" y="3434785"/>
            <a:ext cx="721519" cy="238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feld 16"/>
          <p:cNvSpPr txBox="1"/>
          <p:nvPr/>
        </p:nvSpPr>
        <p:spPr>
          <a:xfrm>
            <a:off x="3685592" y="3111619"/>
            <a:ext cx="6194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6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</a:t>
            </a:r>
            <a:endParaRPr lang="de-DE" sz="36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feld 18"/>
          <p:cNvSpPr txBox="1"/>
          <p:nvPr/>
        </p:nvSpPr>
        <p:spPr>
          <a:xfrm>
            <a:off x="5026577" y="3111619"/>
            <a:ext cx="5700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600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</a:p>
        </p:txBody>
      </p:sp>
      <p:sp>
        <p:nvSpPr>
          <p:cNvPr id="20" name="Rechteck 19"/>
          <p:cNvSpPr/>
          <p:nvPr/>
        </p:nvSpPr>
        <p:spPr>
          <a:xfrm>
            <a:off x="3661742" y="4319441"/>
            <a:ext cx="54627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3600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</a:p>
        </p:txBody>
      </p:sp>
      <p:sp>
        <p:nvSpPr>
          <p:cNvPr id="21" name="Rechteck 20"/>
          <p:cNvSpPr/>
          <p:nvPr/>
        </p:nvSpPr>
        <p:spPr>
          <a:xfrm>
            <a:off x="3685592" y="1914487"/>
            <a:ext cx="86691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3600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</a:p>
        </p:txBody>
      </p:sp>
      <p:sp>
        <p:nvSpPr>
          <p:cNvPr id="22" name="Rechteck 21"/>
          <p:cNvSpPr/>
          <p:nvPr/>
        </p:nvSpPr>
        <p:spPr>
          <a:xfrm>
            <a:off x="2446375" y="3119927"/>
            <a:ext cx="54373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3600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</a:p>
        </p:txBody>
      </p:sp>
      <p:sp>
        <p:nvSpPr>
          <p:cNvPr id="23" name="Textfeld 22"/>
          <p:cNvSpPr txBox="1"/>
          <p:nvPr/>
        </p:nvSpPr>
        <p:spPr>
          <a:xfrm>
            <a:off x="6318111" y="3109236"/>
            <a:ext cx="7006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6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</a:t>
            </a:r>
            <a:endParaRPr lang="de-DE" sz="36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4" name="Gerader Verbinder 23"/>
          <p:cNvCxnSpPr/>
          <p:nvPr/>
        </p:nvCxnSpPr>
        <p:spPr>
          <a:xfrm flipV="1">
            <a:off x="6888126" y="3428069"/>
            <a:ext cx="721519" cy="2382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feld 24"/>
          <p:cNvSpPr txBox="1"/>
          <p:nvPr/>
        </p:nvSpPr>
        <p:spPr>
          <a:xfrm>
            <a:off x="1242895" y="3119927"/>
            <a:ext cx="6175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6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</a:t>
            </a:r>
            <a:endParaRPr lang="de-DE" sz="36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6" name="Gerader Verbinder 25"/>
          <p:cNvCxnSpPr/>
          <p:nvPr/>
        </p:nvCxnSpPr>
        <p:spPr>
          <a:xfrm rot="5400000" flipV="1">
            <a:off x="3571238" y="5317756"/>
            <a:ext cx="721519" cy="238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Gerader Verbinder 26"/>
          <p:cNvCxnSpPr/>
          <p:nvPr/>
        </p:nvCxnSpPr>
        <p:spPr>
          <a:xfrm rot="5400000" flipV="1">
            <a:off x="3568856" y="1565150"/>
            <a:ext cx="721519" cy="238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feld 27"/>
          <p:cNvSpPr txBox="1"/>
          <p:nvPr/>
        </p:nvSpPr>
        <p:spPr>
          <a:xfrm>
            <a:off x="3685592" y="625618"/>
            <a:ext cx="7125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6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</a:t>
            </a:r>
            <a:endParaRPr lang="de-DE" sz="36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Textfeld 28"/>
          <p:cNvSpPr txBox="1"/>
          <p:nvPr/>
        </p:nvSpPr>
        <p:spPr>
          <a:xfrm>
            <a:off x="3707311" y="5614465"/>
            <a:ext cx="6690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6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</a:t>
            </a:r>
            <a:endParaRPr lang="de-DE" sz="36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0" name="Gerader Verbinder 29"/>
          <p:cNvCxnSpPr/>
          <p:nvPr/>
        </p:nvCxnSpPr>
        <p:spPr>
          <a:xfrm rot="5400000" flipV="1">
            <a:off x="3566474" y="6496050"/>
            <a:ext cx="721519" cy="2382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Gerader Verbinder 30"/>
          <p:cNvCxnSpPr/>
          <p:nvPr/>
        </p:nvCxnSpPr>
        <p:spPr>
          <a:xfrm rot="5400000" flipV="1">
            <a:off x="3556456" y="359569"/>
            <a:ext cx="721519" cy="2382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Gerader Verbinder 31"/>
          <p:cNvCxnSpPr/>
          <p:nvPr/>
        </p:nvCxnSpPr>
        <p:spPr>
          <a:xfrm rot="5400000" flipV="1">
            <a:off x="6205988" y="2804751"/>
            <a:ext cx="721519" cy="2382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Gerader Verbinder 32"/>
          <p:cNvCxnSpPr/>
          <p:nvPr/>
        </p:nvCxnSpPr>
        <p:spPr>
          <a:xfrm rot="5400000" flipV="1">
            <a:off x="1202270" y="2848161"/>
            <a:ext cx="721519" cy="2382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Gerader Verbinder 33"/>
          <p:cNvCxnSpPr/>
          <p:nvPr/>
        </p:nvCxnSpPr>
        <p:spPr>
          <a:xfrm flipV="1">
            <a:off x="4279711" y="5967294"/>
            <a:ext cx="721519" cy="2382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Gerader Verbinder 34"/>
          <p:cNvCxnSpPr/>
          <p:nvPr/>
        </p:nvCxnSpPr>
        <p:spPr>
          <a:xfrm flipV="1">
            <a:off x="2964073" y="5967294"/>
            <a:ext cx="721519" cy="2382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Gerader Verbinder 35"/>
          <p:cNvCxnSpPr/>
          <p:nvPr/>
        </p:nvCxnSpPr>
        <p:spPr>
          <a:xfrm flipV="1">
            <a:off x="4279710" y="947592"/>
            <a:ext cx="721519" cy="2382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Gerader Verbinder 36"/>
          <p:cNvCxnSpPr/>
          <p:nvPr/>
        </p:nvCxnSpPr>
        <p:spPr>
          <a:xfrm flipV="1">
            <a:off x="2990114" y="948783"/>
            <a:ext cx="721519" cy="2382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Gerader Verbinder 37"/>
          <p:cNvCxnSpPr/>
          <p:nvPr/>
        </p:nvCxnSpPr>
        <p:spPr>
          <a:xfrm rot="5400000" flipV="1">
            <a:off x="6203606" y="4057671"/>
            <a:ext cx="721519" cy="2382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Gerader Verbinder 38"/>
          <p:cNvCxnSpPr/>
          <p:nvPr/>
        </p:nvCxnSpPr>
        <p:spPr>
          <a:xfrm rot="5400000" flipV="1">
            <a:off x="1192084" y="4057672"/>
            <a:ext cx="721519" cy="2382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Gerader Verbinder 39"/>
          <p:cNvCxnSpPr/>
          <p:nvPr/>
        </p:nvCxnSpPr>
        <p:spPr>
          <a:xfrm flipV="1">
            <a:off x="589154" y="3425687"/>
            <a:ext cx="721519" cy="2382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19629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Gerader Verbinder 10"/>
          <p:cNvCxnSpPr/>
          <p:nvPr/>
        </p:nvCxnSpPr>
        <p:spPr>
          <a:xfrm flipV="1">
            <a:off x="5596592" y="3432402"/>
            <a:ext cx="721519" cy="238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Gerader Verbinder 11"/>
          <p:cNvCxnSpPr/>
          <p:nvPr/>
        </p:nvCxnSpPr>
        <p:spPr>
          <a:xfrm flipV="1">
            <a:off x="1775883" y="3443092"/>
            <a:ext cx="721519" cy="238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Gerader Verbinder 12"/>
          <p:cNvCxnSpPr/>
          <p:nvPr/>
        </p:nvCxnSpPr>
        <p:spPr>
          <a:xfrm rot="5400000" flipV="1">
            <a:off x="3575314" y="2848160"/>
            <a:ext cx="721519" cy="238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Gerader Verbinder 13"/>
          <p:cNvCxnSpPr/>
          <p:nvPr/>
        </p:nvCxnSpPr>
        <p:spPr>
          <a:xfrm flipV="1">
            <a:off x="3934882" y="3643169"/>
            <a:ext cx="0" cy="720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Gerader Verbinder 14"/>
          <p:cNvCxnSpPr/>
          <p:nvPr/>
        </p:nvCxnSpPr>
        <p:spPr>
          <a:xfrm flipV="1">
            <a:off x="2964073" y="3443093"/>
            <a:ext cx="721519" cy="238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Gerader Verbinder 15"/>
          <p:cNvCxnSpPr/>
          <p:nvPr/>
        </p:nvCxnSpPr>
        <p:spPr>
          <a:xfrm flipV="1">
            <a:off x="4305058" y="3434785"/>
            <a:ext cx="721519" cy="238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feld 16"/>
          <p:cNvSpPr txBox="1"/>
          <p:nvPr/>
        </p:nvSpPr>
        <p:spPr>
          <a:xfrm>
            <a:off x="3708677" y="2751358"/>
            <a:ext cx="94349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60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 </a:t>
            </a:r>
            <a:r>
              <a:rPr lang="de-DE" sz="6600" baseline="3000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endParaRPr lang="de-DE" sz="6600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feld 18"/>
          <p:cNvSpPr txBox="1"/>
          <p:nvPr/>
        </p:nvSpPr>
        <p:spPr>
          <a:xfrm>
            <a:off x="5026577" y="3111619"/>
            <a:ext cx="5700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600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</a:p>
        </p:txBody>
      </p:sp>
      <p:sp>
        <p:nvSpPr>
          <p:cNvPr id="20" name="Rechteck 19"/>
          <p:cNvSpPr/>
          <p:nvPr/>
        </p:nvSpPr>
        <p:spPr>
          <a:xfrm>
            <a:off x="3661742" y="4319441"/>
            <a:ext cx="54627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3600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</a:p>
        </p:txBody>
      </p:sp>
      <p:sp>
        <p:nvSpPr>
          <p:cNvPr id="21" name="Rechteck 20"/>
          <p:cNvSpPr/>
          <p:nvPr/>
        </p:nvSpPr>
        <p:spPr>
          <a:xfrm>
            <a:off x="3685592" y="1914487"/>
            <a:ext cx="86691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3600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</a:p>
        </p:txBody>
      </p:sp>
      <p:sp>
        <p:nvSpPr>
          <p:cNvPr id="22" name="Rechteck 21"/>
          <p:cNvSpPr/>
          <p:nvPr/>
        </p:nvSpPr>
        <p:spPr>
          <a:xfrm>
            <a:off x="2446375" y="3119927"/>
            <a:ext cx="54373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3600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</a:p>
        </p:txBody>
      </p:sp>
      <p:sp>
        <p:nvSpPr>
          <p:cNvPr id="23" name="Textfeld 22"/>
          <p:cNvSpPr txBox="1"/>
          <p:nvPr/>
        </p:nvSpPr>
        <p:spPr>
          <a:xfrm>
            <a:off x="6318111" y="3109236"/>
            <a:ext cx="7006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6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</a:t>
            </a:r>
            <a:endParaRPr lang="de-DE" sz="36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4" name="Gerader Verbinder 23"/>
          <p:cNvCxnSpPr/>
          <p:nvPr/>
        </p:nvCxnSpPr>
        <p:spPr>
          <a:xfrm flipV="1">
            <a:off x="6888126" y="3428069"/>
            <a:ext cx="721519" cy="2382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feld 24"/>
          <p:cNvSpPr txBox="1"/>
          <p:nvPr/>
        </p:nvSpPr>
        <p:spPr>
          <a:xfrm>
            <a:off x="1242895" y="3119927"/>
            <a:ext cx="6175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6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</a:t>
            </a:r>
            <a:endParaRPr lang="de-DE" sz="36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6" name="Gerader Verbinder 25"/>
          <p:cNvCxnSpPr/>
          <p:nvPr/>
        </p:nvCxnSpPr>
        <p:spPr>
          <a:xfrm rot="5400000" flipV="1">
            <a:off x="3571238" y="5317756"/>
            <a:ext cx="721519" cy="238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Gerader Verbinder 26"/>
          <p:cNvCxnSpPr/>
          <p:nvPr/>
        </p:nvCxnSpPr>
        <p:spPr>
          <a:xfrm rot="5400000" flipV="1">
            <a:off x="3568856" y="1565150"/>
            <a:ext cx="721519" cy="238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feld 27"/>
          <p:cNvSpPr txBox="1"/>
          <p:nvPr/>
        </p:nvSpPr>
        <p:spPr>
          <a:xfrm>
            <a:off x="3685592" y="625618"/>
            <a:ext cx="7125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6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</a:t>
            </a:r>
            <a:endParaRPr lang="de-DE" sz="36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Textfeld 28"/>
          <p:cNvSpPr txBox="1"/>
          <p:nvPr/>
        </p:nvSpPr>
        <p:spPr>
          <a:xfrm>
            <a:off x="3707311" y="5614465"/>
            <a:ext cx="6690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6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</a:t>
            </a:r>
            <a:endParaRPr lang="de-DE" sz="36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0" name="Gerader Verbinder 29"/>
          <p:cNvCxnSpPr/>
          <p:nvPr/>
        </p:nvCxnSpPr>
        <p:spPr>
          <a:xfrm rot="5400000" flipV="1">
            <a:off x="3566474" y="6496050"/>
            <a:ext cx="721519" cy="2382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Gerader Verbinder 30"/>
          <p:cNvCxnSpPr/>
          <p:nvPr/>
        </p:nvCxnSpPr>
        <p:spPr>
          <a:xfrm rot="5400000" flipV="1">
            <a:off x="3556456" y="359569"/>
            <a:ext cx="721519" cy="2382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Gerader Verbinder 31"/>
          <p:cNvCxnSpPr/>
          <p:nvPr/>
        </p:nvCxnSpPr>
        <p:spPr>
          <a:xfrm rot="5400000" flipV="1">
            <a:off x="6205988" y="2804751"/>
            <a:ext cx="721519" cy="2382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Gerader Verbinder 32"/>
          <p:cNvCxnSpPr/>
          <p:nvPr/>
        </p:nvCxnSpPr>
        <p:spPr>
          <a:xfrm rot="5400000" flipV="1">
            <a:off x="1202270" y="2848161"/>
            <a:ext cx="721519" cy="2382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Gerader Verbinder 33"/>
          <p:cNvCxnSpPr/>
          <p:nvPr/>
        </p:nvCxnSpPr>
        <p:spPr>
          <a:xfrm flipV="1">
            <a:off x="4279711" y="5967294"/>
            <a:ext cx="721519" cy="2382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Gerader Verbinder 34"/>
          <p:cNvCxnSpPr/>
          <p:nvPr/>
        </p:nvCxnSpPr>
        <p:spPr>
          <a:xfrm flipV="1">
            <a:off x="2964073" y="5967294"/>
            <a:ext cx="721519" cy="2382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Gerader Verbinder 35"/>
          <p:cNvCxnSpPr/>
          <p:nvPr/>
        </p:nvCxnSpPr>
        <p:spPr>
          <a:xfrm flipV="1">
            <a:off x="4279710" y="947592"/>
            <a:ext cx="721519" cy="2382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Gerader Verbinder 36"/>
          <p:cNvCxnSpPr/>
          <p:nvPr/>
        </p:nvCxnSpPr>
        <p:spPr>
          <a:xfrm flipV="1">
            <a:off x="2990114" y="948783"/>
            <a:ext cx="721519" cy="2382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Gerader Verbinder 37"/>
          <p:cNvCxnSpPr/>
          <p:nvPr/>
        </p:nvCxnSpPr>
        <p:spPr>
          <a:xfrm rot="5400000" flipV="1">
            <a:off x="6203606" y="4057671"/>
            <a:ext cx="721519" cy="2382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Gerader Verbinder 38"/>
          <p:cNvCxnSpPr/>
          <p:nvPr/>
        </p:nvCxnSpPr>
        <p:spPr>
          <a:xfrm rot="5400000" flipV="1">
            <a:off x="1192084" y="4057672"/>
            <a:ext cx="721519" cy="2382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Gerader Verbinder 39"/>
          <p:cNvCxnSpPr/>
          <p:nvPr/>
        </p:nvCxnSpPr>
        <p:spPr>
          <a:xfrm flipV="1">
            <a:off x="589154" y="3425687"/>
            <a:ext cx="721519" cy="2382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Ellipse 40"/>
          <p:cNvSpPr/>
          <p:nvPr/>
        </p:nvSpPr>
        <p:spPr>
          <a:xfrm>
            <a:off x="4300503" y="3084111"/>
            <a:ext cx="252000" cy="252000"/>
          </a:xfrm>
          <a:prstGeom prst="ellipse">
            <a:avLst/>
          </a:prstGeom>
          <a:noFill/>
          <a:ln w="508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0563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feld 1"/>
              <p:cNvSpPr txBox="1"/>
              <p:nvPr/>
            </p:nvSpPr>
            <p:spPr>
              <a:xfrm>
                <a:off x="536510" y="2738534"/>
                <a:ext cx="11386322" cy="9842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de-DE" sz="36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{"/>
                              <m:endChr m:val="}"/>
                              <m:ctrlPr>
                                <a:rPr lang="de-DE" sz="3600" b="1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de-DE" sz="3600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d>
                                    <m:dPr>
                                      <m:begChr m:val="["/>
                                      <m:endChr m:val="]"/>
                                      <m:ctrlPr>
                                        <a:rPr lang="de-DE" sz="3600" b="1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p>
                                        <m:sSupPr>
                                          <m:ctrlPr>
                                            <a:rPr lang="de-DE" sz="3600" b="1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de-DE" sz="3600" b="1" i="0" smtClean="0">
                                              <a:latin typeface="Cambria Math" panose="02040503050406030204" pitchFamily="18" charset="0"/>
                                            </a:rPr>
                                            <m:t>𝐌</m:t>
                                          </m:r>
                                        </m:e>
                                        <m:sup>
                                          <m:r>
                                            <a:rPr lang="de-DE" sz="3600" b="1" i="0" smtClean="0">
                                              <a:latin typeface="Cambria Math" panose="02040503050406030204" pitchFamily="18" charset="0"/>
                                            </a:rPr>
                                            <m:t>𝐧</m:t>
                                          </m:r>
                                          <m:r>
                                            <a:rPr lang="de-DE" sz="3600" b="1" i="0" smtClean="0">
                                              <a:latin typeface="Cambria Math" panose="02040503050406030204" pitchFamily="18" charset="0"/>
                                            </a:rPr>
                                            <m:t>+</m:t>
                                          </m:r>
                                        </m:sup>
                                      </m:sSup>
                                    </m:e>
                                  </m:d>
                                </m:e>
                                <m:sub>
                                  <m:f>
                                    <m:fPr>
                                      <m:ctrlPr>
                                        <a:rPr lang="de-DE" sz="3600" b="1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de-DE" sz="3600" b="1" i="0" smtClean="0">
                                          <a:latin typeface="Cambria Math" panose="02040503050406030204" pitchFamily="18" charset="0"/>
                                        </a:rPr>
                                        <m:t>𝐱</m:t>
                                      </m:r>
                                    </m:num>
                                    <m:den>
                                      <m:r>
                                        <a:rPr lang="de-DE" sz="3600" b="1" i="0" smtClean="0">
                                          <a:latin typeface="Cambria Math" panose="02040503050406030204" pitchFamily="18" charset="0"/>
                                        </a:rPr>
                                        <m:t>𝐧</m:t>
                                      </m:r>
                                    </m:den>
                                  </m:f>
                                </m:sub>
                              </m:sSub>
                              <m:r>
                                <a:rPr lang="de-DE" sz="3600" b="1" i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∙</m:t>
                              </m:r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de-DE" sz="36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de-DE" sz="3600" b="1" i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𝐦</m:t>
                                  </m:r>
                                  <m:sSub>
                                    <m:sSubPr>
                                      <m:ctrlPr>
                                        <a:rPr lang="de-DE" sz="3600" b="1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de-DE" sz="3600" b="1" i="0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𝐇</m:t>
                                      </m:r>
                                    </m:e>
                                    <m:sub>
                                      <m:r>
                                        <a:rPr lang="de-DE" sz="3600" b="1" i="0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𝟐</m:t>
                                      </m:r>
                                    </m:sub>
                                  </m:sSub>
                                  <m:r>
                                    <a:rPr lang="de-DE" sz="3600" b="1" i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𝐎</m:t>
                                  </m:r>
                                </m:e>
                              </m:d>
                            </m:e>
                          </m:d>
                        </m:e>
                        <m:sup>
                          <m:r>
                            <a:rPr lang="de-DE" sz="3600" b="1" i="0" smtClean="0">
                              <a:latin typeface="Cambria Math" panose="02040503050406030204" pitchFamily="18" charset="0"/>
                            </a:rPr>
                            <m:t>@</m:t>
                          </m:r>
                          <m:r>
                            <a:rPr lang="de-DE" sz="3600" b="1" i="0" smtClean="0">
                              <a:latin typeface="Cambria Math" panose="02040503050406030204" pitchFamily="18" charset="0"/>
                            </a:rPr>
                            <m:t>𝐇𝐨𝐡𝐥𝐫𝐚𝐮𝐦</m:t>
                          </m:r>
                        </m:sup>
                      </m:sSup>
                      <m:sSup>
                        <m:sSupPr>
                          <m:ctrlPr>
                            <a:rPr lang="de-DE" sz="36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{"/>
                              <m:endChr m:val="}"/>
                              <m:ctrlPr>
                                <a:rPr lang="de-DE" sz="3600" b="1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de-DE" sz="3600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d>
                                    <m:dPr>
                                      <m:begChr m:val="["/>
                                      <m:endChr m:val="]"/>
                                      <m:ctrlPr>
                                        <a:rPr lang="de-DE" sz="3600" b="1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de-DE" sz="3600" b="1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de-DE" sz="3600" b="1" i="0" smtClean="0">
                                              <a:latin typeface="Cambria Math" panose="02040503050406030204" pitchFamily="18" charset="0"/>
                                            </a:rPr>
                                            <m:t>𝐀𝐥𝐎</m:t>
                                          </m:r>
                                        </m:e>
                                        <m:sub>
                                          <m:r>
                                            <a:rPr lang="de-DE" sz="3600" b="1" i="0" smtClean="0">
                                              <a:latin typeface="Cambria Math" panose="02040503050406030204" pitchFamily="18" charset="0"/>
                                            </a:rPr>
                                            <m:t>𝟐</m:t>
                                          </m:r>
                                        </m:sub>
                                      </m:sSub>
                                    </m:e>
                                  </m:d>
                                </m:e>
                                <m:sub>
                                  <m:r>
                                    <a:rPr lang="de-DE" sz="3600" b="1" i="0" smtClean="0">
                                      <a:latin typeface="Cambria Math" panose="02040503050406030204" pitchFamily="18" charset="0"/>
                                    </a:rPr>
                                    <m:t>𝐱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de-DE" sz="3600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d>
                                    <m:dPr>
                                      <m:begChr m:val="["/>
                                      <m:endChr m:val="]"/>
                                      <m:ctrlPr>
                                        <a:rPr lang="de-DE" sz="3600" b="1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de-DE" sz="3600" b="1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de-DE" sz="3600" b="1" i="0" smtClean="0">
                                              <a:latin typeface="Cambria Math" panose="02040503050406030204" pitchFamily="18" charset="0"/>
                                            </a:rPr>
                                            <m:t>𝐒𝐢𝐎</m:t>
                                          </m:r>
                                        </m:e>
                                        <m:sub>
                                          <m:r>
                                            <a:rPr lang="de-DE" sz="3600" b="1" i="0" smtClean="0">
                                              <a:latin typeface="Cambria Math" panose="02040503050406030204" pitchFamily="18" charset="0"/>
                                            </a:rPr>
                                            <m:t>𝟐</m:t>
                                          </m:r>
                                        </m:sub>
                                      </m:sSub>
                                    </m:e>
                                  </m:d>
                                </m:e>
                                <m:sub>
                                  <m:r>
                                    <a:rPr lang="de-DE" sz="3600" b="1" i="0" smtClean="0"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r>
                                    <a:rPr lang="de-DE" sz="3600" b="1" i="0" smtClean="0"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  <m:r>
                                    <a:rPr lang="de-DE" sz="3600" b="1" i="0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de-DE" sz="3600" b="1" i="0" smtClean="0">
                                      <a:latin typeface="Cambria Math" panose="02040503050406030204" pitchFamily="18" charset="0"/>
                                    </a:rPr>
                                    <m:t>𝐱</m:t>
                                  </m:r>
                                  <m:r>
                                    <a:rPr lang="de-DE" sz="3600" b="1" i="0" smtClean="0"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sub>
                              </m:sSub>
                            </m:e>
                          </m:d>
                        </m:e>
                        <m:sup>
                          <m:r>
                            <a:rPr lang="de-DE" sz="3600" b="1" i="0" smtClean="0">
                              <a:latin typeface="Cambria Math" panose="02040503050406030204" pitchFamily="18" charset="0"/>
                            </a:rPr>
                            <m:t>@</m:t>
                          </m:r>
                          <m:r>
                            <a:rPr lang="de-DE" sz="3600" b="1" i="0" smtClean="0">
                              <a:latin typeface="Cambria Math" panose="02040503050406030204" pitchFamily="18" charset="0"/>
                            </a:rPr>
                            <m:t>𝐆𝐞𝐫</m:t>
                          </m:r>
                          <m:r>
                            <a:rPr lang="de-DE" sz="3600" b="0" i="0" smtClean="0">
                              <a:latin typeface="Cambria Math" panose="02040503050406030204" pitchFamily="18" charset="0"/>
                            </a:rPr>
                            <m:t>ü</m:t>
                          </m:r>
                          <m:r>
                            <a:rPr lang="de-DE" sz="3600" b="1" i="0" smtClean="0">
                              <a:latin typeface="Cambria Math" panose="02040503050406030204" pitchFamily="18" charset="0"/>
                            </a:rPr>
                            <m:t>𝐬𝐭</m:t>
                          </m:r>
                        </m:sup>
                      </m:sSup>
                    </m:oMath>
                  </m:oMathPara>
                </a14:m>
                <a:endParaRPr lang="de-DE" sz="3600" b="1" dirty="0"/>
              </a:p>
            </p:txBody>
          </p:sp>
        </mc:Choice>
        <mc:Fallback xmlns="">
          <p:sp>
            <p:nvSpPr>
              <p:cNvPr id="2" name="Textfeld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6510" y="2738534"/>
                <a:ext cx="11386322" cy="984244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hteck 2"/>
          <p:cNvSpPr/>
          <p:nvPr/>
        </p:nvSpPr>
        <p:spPr>
          <a:xfrm>
            <a:off x="536510" y="2292929"/>
            <a:ext cx="11481319" cy="1793879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8526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67</Words>
  <Application>Microsoft Office PowerPoint</Application>
  <PresentationFormat>Breitbild</PresentationFormat>
  <Paragraphs>43</Paragraphs>
  <Slides>16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Cambria Math</vt:lpstr>
      <vt:lpstr>Office Theme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Lena Eva Pfeifer</dc:creator>
  <cp:lastModifiedBy>Lena Eva Pfeifer</cp:lastModifiedBy>
  <cp:revision>24</cp:revision>
  <dcterms:created xsi:type="dcterms:W3CDTF">2018-02-20T10:21:31Z</dcterms:created>
  <dcterms:modified xsi:type="dcterms:W3CDTF">2018-02-27T12:35:15Z</dcterms:modified>
</cp:coreProperties>
</file>