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C8FDC-2A35-EE92-1B86-FB9D19EB7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533959-914A-B494-7AAE-20D99B891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D2231D-4839-D4F2-C0C7-395B36B6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66A8F-6736-DFF7-8248-A571D36E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561235-44B6-6466-44FA-4BCDB968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0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5F6F-36DC-3060-3E31-58E20D6B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646898-8B80-76B0-D80E-96784221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DBE98-CC2E-891E-DEA4-71366571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8A569-F2B2-18C1-2154-C0DFFC26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51D263-8874-C406-C519-48E6FFA3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20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DBC120-BAD6-C441-D54B-762C03F7C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FF8968-F81F-6F23-BF76-08AB69DE0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AC65A-7BB2-BA29-964C-07BEAD5E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0AD7E4-EEB8-F196-9A28-17B42D3B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B8EFB3-E57F-5BDC-592B-7FA1370B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9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EAE43-1396-61BC-7C2A-3DE4DDA9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E12DAB-44A8-0564-B995-11F27E4C3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7FBD1-D2B7-060C-BD01-641A314F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CDE4A-C2C0-C182-DAD9-3B7A75EA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044D60-5054-23B3-A72E-CC2E9728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4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95921-47F4-D9F2-19BF-7CC64455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BBFC00-C10F-E016-63B0-555B4848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21F63F-DB5C-B680-05C0-0BFEBEA1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32C007-F163-C716-2746-2DF80A7C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A65EB4-182B-E267-5524-63491441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3AEA6-A9C2-F987-7834-8582EB94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6162FA-D318-F1D5-E34A-3532F5D49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AF6EA9-75A4-BC2E-7E6E-F6CEFB16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63A99B-3DA7-936F-BA6F-89C55B03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6E9B3D-EA39-921F-CFBF-BB6972C7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2BCA52-B67A-9DEC-53AE-9CAB03A5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4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FFEFB-D6E5-5F42-5192-07DCFF31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370CB-5D4A-CF30-6B5F-8C3F6A6C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547C4A-2B45-A0A0-5BED-BD55CE2C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1779DB-CE80-7D6A-0AB4-E00C74552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E603C7-A8EE-F83F-86E7-DB0EAF154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48B8AA-E3F9-6A86-F08D-68C83163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81F64F-D05C-EA5F-6D55-664C6A2E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EC5FB8-396F-7E2C-9EAB-A12B7442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98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B3CE0-D87F-264D-44C8-A7A143F0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A324BD-19DD-1E7B-3E3C-005CC96B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AF943-A24C-996B-2F95-9F2285E5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9E250-82C6-86AC-1517-2D5870DD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11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559DC5-2950-D368-80DE-49F3058A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57920C-170C-5987-4581-4D739705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654916-3338-3EE9-7C6A-2618F343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7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6DF0E-32BF-554E-1E76-2A50BB89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280769-6C4B-757F-585D-A1473E3D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3C367-E22F-5158-242B-29FB3EE7B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CEA0AB-58FD-46A7-D325-6E96D8B5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A4741-5564-920B-0FD3-21C5EABB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0F4DD4-7F10-3CAA-AF82-60075162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3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4776B-CB04-36F5-2902-1FE97883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4761AF-D535-8952-BF9A-9A587E540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27C038-9404-2244-6490-31C0861EA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3DFF23-B400-AF01-1436-76A41D92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30023D-9C9D-98CC-7D65-2AFFD10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54F6E1-12C6-EB8F-7CDC-411AD41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7C4FD2-89DD-D16C-B9D1-99894587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E529C9-5BD4-FB8A-D728-353354E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BA7BC-E176-29D2-B54F-2EC2972B0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F7FC-4F1E-4759-AA01-5CA2AFB4D5AB}" type="datetimeFigureOut">
              <a:rPr lang="de-DE" smtClean="0"/>
              <a:t>18.12.2022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16D8F-550E-02CC-D4DD-5BED3ECC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08880-497F-7796-E80C-ABD0E7F58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35E2-2304-40B6-A03B-AD556A62D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4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113B7B-0CAB-3194-A700-08375298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erbügel enthält.&#10;&#10;Automatisch generierte Beschreibung">
            <a:extLst>
              <a:ext uri="{FF2B5EF4-FFF2-40B4-BE49-F238E27FC236}">
                <a16:creationId xmlns:a16="http://schemas.microsoft.com/office/drawing/2014/main" id="{3ABD0D33-59EF-3894-2834-D3745DE0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243137"/>
            <a:ext cx="8001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4B92214-D9C0-0D2C-7CFC-29952EEF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1914" y="-155758"/>
            <a:ext cx="2928171" cy="7353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1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tück, Scheibe, gegessen, halb enthält.&#10;&#10;Automatisch generierte Beschreibung">
            <a:extLst>
              <a:ext uri="{FF2B5EF4-FFF2-40B4-BE49-F238E27FC236}">
                <a16:creationId xmlns:a16="http://schemas.microsoft.com/office/drawing/2014/main" id="{BDC26BEC-A474-400D-51E3-76769162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1537518"/>
            <a:ext cx="6321050" cy="35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Kunststoff enthält.&#10;&#10;Automatisch generierte Beschreibung">
            <a:extLst>
              <a:ext uri="{FF2B5EF4-FFF2-40B4-BE49-F238E27FC236}">
                <a16:creationId xmlns:a16="http://schemas.microsoft.com/office/drawing/2014/main" id="{A0E39829-87FA-DE93-DFEA-A03D2C6C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88" y="530075"/>
            <a:ext cx="6690023" cy="57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Homolka, Lena</dc:creator>
  <cp:lastModifiedBy>Homolka, Lena</cp:lastModifiedBy>
  <cp:revision>2</cp:revision>
  <dcterms:created xsi:type="dcterms:W3CDTF">2022-12-18T17:43:21Z</dcterms:created>
  <dcterms:modified xsi:type="dcterms:W3CDTF">2022-12-18T18:26:07Z</dcterms:modified>
</cp:coreProperties>
</file>