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648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45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10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4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8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84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4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3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95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83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94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19.01.2021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6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A39E822-174C-4F1F-822C-6236CE639F95}"/>
              </a:ext>
            </a:extLst>
          </p:cNvPr>
          <p:cNvSpPr/>
          <p:nvPr/>
        </p:nvSpPr>
        <p:spPr>
          <a:xfrm>
            <a:off x="2529616" y="630576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 err="1">
                <a:solidFill>
                  <a:schemeClr val="tx1"/>
                </a:solidFill>
              </a:rPr>
              <a:t>scheelithaltiges</a:t>
            </a:r>
            <a:r>
              <a:rPr lang="de-DE" sz="1108" dirty="0">
                <a:solidFill>
                  <a:schemeClr val="tx1"/>
                </a:solidFill>
              </a:rPr>
              <a:t> Erz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0F5A2A4-A313-4CB7-BC9E-8F6C034EA6AD}"/>
              </a:ext>
            </a:extLst>
          </p:cNvPr>
          <p:cNvSpPr/>
          <p:nvPr/>
        </p:nvSpPr>
        <p:spPr>
          <a:xfrm>
            <a:off x="2528906" y="1357285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>
                <a:solidFill>
                  <a:schemeClr val="tx1"/>
                </a:solidFill>
              </a:rPr>
              <a:t>Scheelit-Konzentrat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E075A0F-B7C5-46B7-93E0-51E419FC6B9E}"/>
              </a:ext>
            </a:extLst>
          </p:cNvPr>
          <p:cNvSpPr/>
          <p:nvPr/>
        </p:nvSpPr>
        <p:spPr>
          <a:xfrm>
            <a:off x="2529616" y="2076374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 err="1">
                <a:solidFill>
                  <a:schemeClr val="tx1"/>
                </a:solidFill>
              </a:rPr>
              <a:t>Natriumwolframat</a:t>
            </a:r>
            <a:endParaRPr lang="de-DE" sz="1108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D86663D-2209-4951-A146-41A7AC9691A2}"/>
              </a:ext>
            </a:extLst>
          </p:cNvPr>
          <p:cNvSpPr/>
          <p:nvPr/>
        </p:nvSpPr>
        <p:spPr>
          <a:xfrm>
            <a:off x="2528906" y="2980127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 err="1">
                <a:solidFill>
                  <a:schemeClr val="tx1"/>
                </a:solidFill>
              </a:rPr>
              <a:t>Ammoniumwolframat</a:t>
            </a:r>
            <a:endParaRPr lang="de-DE" sz="1108" dirty="0">
              <a:solidFill>
                <a:schemeClr val="tx1"/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7F67456-8FC5-48D0-82D9-79C3DE27694B}"/>
              </a:ext>
            </a:extLst>
          </p:cNvPr>
          <p:cNvCxnSpPr>
            <a:stCxn id="2" idx="2"/>
            <a:endCxn id="3" idx="0"/>
          </p:cNvCxnSpPr>
          <p:nvPr/>
        </p:nvCxnSpPr>
        <p:spPr>
          <a:xfrm flipH="1">
            <a:off x="3428906" y="1004422"/>
            <a:ext cx="710" cy="35286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09AA01C4-A690-49A2-942E-1D1C6860B4FC}"/>
              </a:ext>
            </a:extLst>
          </p:cNvPr>
          <p:cNvSpPr txBox="1"/>
          <p:nvPr/>
        </p:nvSpPr>
        <p:spPr>
          <a:xfrm>
            <a:off x="3929664" y="1034522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Flotation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B1E21FF-D352-4FAE-A98F-C9293CEEB344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3428906" y="1731131"/>
            <a:ext cx="710" cy="34524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5CFD5811-E8BD-4999-8D62-1A0372B0AD7D}"/>
              </a:ext>
            </a:extLst>
          </p:cNvPr>
          <p:cNvSpPr txBox="1"/>
          <p:nvPr/>
        </p:nvSpPr>
        <p:spPr>
          <a:xfrm>
            <a:off x="3865477" y="1749176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Aufschluss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8095924D-A4A6-4AA1-820B-F9B312B75C85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428906" y="2450220"/>
            <a:ext cx="710" cy="52990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8244626A-8B8F-4D5E-A4FF-A19921EB027D}"/>
              </a:ext>
            </a:extLst>
          </p:cNvPr>
          <p:cNvSpPr txBox="1"/>
          <p:nvPr/>
        </p:nvSpPr>
        <p:spPr>
          <a:xfrm>
            <a:off x="3806165" y="248434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Extraktion</a:t>
            </a:r>
          </a:p>
          <a:p>
            <a:r>
              <a:rPr lang="de-DE" sz="1200" dirty="0" err="1"/>
              <a:t>Reextraktion</a:t>
            </a:r>
            <a:endParaRPr lang="de-DE" sz="1200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24B6139-172B-4AE8-AFF8-3FE78B5EB798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>
            <a:off x="3428906" y="3353973"/>
            <a:ext cx="94" cy="34524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>
            <a:extLst>
              <a:ext uri="{FF2B5EF4-FFF2-40B4-BE49-F238E27FC236}">
                <a16:creationId xmlns:a16="http://schemas.microsoft.com/office/drawing/2014/main" id="{22FAAA98-8D03-4766-ACC9-8915C801327B}"/>
              </a:ext>
            </a:extLst>
          </p:cNvPr>
          <p:cNvSpPr/>
          <p:nvPr/>
        </p:nvSpPr>
        <p:spPr>
          <a:xfrm>
            <a:off x="2529000" y="3699216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 err="1">
                <a:solidFill>
                  <a:schemeClr val="tx1"/>
                </a:solidFill>
              </a:rPr>
              <a:t>Ammoniumparawolframat</a:t>
            </a:r>
            <a:endParaRPr lang="de-DE" sz="1108" dirty="0">
              <a:solidFill>
                <a:schemeClr val="tx1"/>
              </a:solidFill>
            </a:endParaRP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FA1503DC-52B5-4B45-B2B0-7288E02D5CCE}"/>
              </a:ext>
            </a:extLst>
          </p:cNvPr>
          <p:cNvCxnSpPr>
            <a:cxnSpLocks/>
            <a:stCxn id="20" idx="2"/>
            <a:endCxn id="23" idx="0"/>
          </p:cNvCxnSpPr>
          <p:nvPr/>
        </p:nvCxnSpPr>
        <p:spPr>
          <a:xfrm>
            <a:off x="3429000" y="4073062"/>
            <a:ext cx="0" cy="33718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AE597B5A-22DA-4604-9862-F158BB3F1B72}"/>
              </a:ext>
            </a:extLst>
          </p:cNvPr>
          <p:cNvSpPr/>
          <p:nvPr/>
        </p:nvSpPr>
        <p:spPr>
          <a:xfrm>
            <a:off x="2529000" y="4410242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>
                <a:solidFill>
                  <a:schemeClr val="tx1"/>
                </a:solidFill>
              </a:rPr>
              <a:t>Wolframoxid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A3C4AC3-5CFA-4FF1-BCF9-59CDFAEB9AF6}"/>
              </a:ext>
            </a:extLst>
          </p:cNvPr>
          <p:cNvSpPr txBox="1"/>
          <p:nvPr/>
        </p:nvSpPr>
        <p:spPr>
          <a:xfrm>
            <a:off x="3785325" y="3381754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Kristallisation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FA89D86-E899-4902-BE3C-FB9911E8B05A}"/>
              </a:ext>
            </a:extLst>
          </p:cNvPr>
          <p:cNvSpPr txBox="1"/>
          <p:nvPr/>
        </p:nvSpPr>
        <p:spPr>
          <a:xfrm>
            <a:off x="3858261" y="4103152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Kalzinieren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481A347B-45B6-49A5-90BB-60B0A75BE59E}"/>
              </a:ext>
            </a:extLst>
          </p:cNvPr>
          <p:cNvCxnSpPr>
            <a:cxnSpLocks/>
            <a:stCxn id="23" idx="2"/>
            <a:endCxn id="28" idx="0"/>
          </p:cNvCxnSpPr>
          <p:nvPr/>
        </p:nvCxnSpPr>
        <p:spPr>
          <a:xfrm>
            <a:off x="3429000" y="4784088"/>
            <a:ext cx="0" cy="3355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>
            <a:extLst>
              <a:ext uri="{FF2B5EF4-FFF2-40B4-BE49-F238E27FC236}">
                <a16:creationId xmlns:a16="http://schemas.microsoft.com/office/drawing/2014/main" id="{DE44FBF1-E5A7-4F45-98A1-EBA14511EC47}"/>
              </a:ext>
            </a:extLst>
          </p:cNvPr>
          <p:cNvSpPr/>
          <p:nvPr/>
        </p:nvSpPr>
        <p:spPr>
          <a:xfrm>
            <a:off x="2529000" y="5119640"/>
            <a:ext cx="1800000" cy="37384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8" dirty="0">
                <a:solidFill>
                  <a:schemeClr val="tx1"/>
                </a:solidFill>
              </a:rPr>
              <a:t>Wolframoxid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5E969AA4-3045-4301-81EB-9A467A37D6ED}"/>
              </a:ext>
            </a:extLst>
          </p:cNvPr>
          <p:cNvSpPr txBox="1"/>
          <p:nvPr/>
        </p:nvSpPr>
        <p:spPr>
          <a:xfrm>
            <a:off x="3891923" y="4814500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Reduktion</a:t>
            </a: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222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A4-Papier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Schönberner, Regina Maria</cp:lastModifiedBy>
  <cp:revision>8</cp:revision>
  <dcterms:created xsi:type="dcterms:W3CDTF">2020-07-16T09:33:05Z</dcterms:created>
  <dcterms:modified xsi:type="dcterms:W3CDTF">2021-01-19T11:22:38Z</dcterms:modified>
</cp:coreProperties>
</file>