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7" r:id="rId4"/>
    <p:sldId id="261" r:id="rId5"/>
    <p:sldId id="263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D8D83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08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8B5C3-0244-4D47-B1D1-BE95FB3ACE28}" type="datetimeFigureOut">
              <a:rPr lang="de-DE" smtClean="0"/>
              <a:pPr/>
              <a:t>12.11.2012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1266C-222D-4014-B748-893152E477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>
          <a:blip r:embed="rId2" cstate="print"/>
          <a:srcRect l="8581" t="2496" r="61634" b="60419"/>
          <a:stretch>
            <a:fillRect/>
          </a:stretch>
        </p:blipFill>
        <p:spPr bwMode="auto">
          <a:xfrm>
            <a:off x="2411760" y="1484784"/>
            <a:ext cx="590465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2843213" y="0"/>
          <a:ext cx="2605887" cy="6858000"/>
        </p:xfrm>
        <a:graphic>
          <a:graphicData uri="http://schemas.openxmlformats.org/presentationml/2006/ole">
            <p:oleObj spid="_x0000_s1026" name="Formel" r:id="rId3" imgW="1244520" imgH="327636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>
          <a:blip r:embed="rId2" cstate="print"/>
          <a:srcRect l="9875" r="24905"/>
          <a:stretch>
            <a:fillRect/>
          </a:stretch>
        </p:blipFill>
        <p:spPr bwMode="auto">
          <a:xfrm>
            <a:off x="1331640" y="620688"/>
            <a:ext cx="5698543" cy="548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45955" y="4005064"/>
            <a:ext cx="1034157" cy="3175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cmc</a:t>
            </a:r>
            <a:endParaRPr kumimoji="0" lang="de-D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6435799" y="4077072"/>
            <a:ext cx="2456681" cy="46166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ln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de-DE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[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Tensid</a:t>
            </a:r>
            <a:r>
              <a:rPr lang="de-DE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]</a:t>
            </a:r>
            <a:endParaRPr kumimoji="0" lang="de-D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6" name="AutoShape 12"/>
          <p:cNvCxnSpPr>
            <a:cxnSpLocks noChangeShapeType="1"/>
          </p:cNvCxnSpPr>
          <p:nvPr/>
        </p:nvCxnSpPr>
        <p:spPr bwMode="auto">
          <a:xfrm>
            <a:off x="827584" y="4005064"/>
            <a:ext cx="7714257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86693" y="375767"/>
            <a:ext cx="396875" cy="247716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σ   [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mN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/ m]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572000" y="2996952"/>
            <a:ext cx="3816424" cy="0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V="1">
            <a:off x="827584" y="476672"/>
            <a:ext cx="0" cy="352839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5085184"/>
            <a:ext cx="8460432" cy="17728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>
            <a:off x="4572000" y="2996952"/>
            <a:ext cx="0" cy="129614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0" y="5157192"/>
            <a:ext cx="1259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Wasser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36512" y="44371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Luft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524328" y="54868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Tensid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 rot="2112193">
            <a:off x="2622940" y="2270075"/>
            <a:ext cx="2179661" cy="108537"/>
          </a:xfrm>
          <a:custGeom>
            <a:avLst/>
            <a:gdLst/>
            <a:ahLst/>
            <a:cxnLst>
              <a:cxn ang="0">
                <a:pos x="0" y="296"/>
              </a:cxn>
              <a:cxn ang="0">
                <a:pos x="1571" y="352"/>
              </a:cxn>
              <a:cxn ang="0">
                <a:pos x="3759" y="2409"/>
              </a:cxn>
              <a:cxn ang="0">
                <a:pos x="4207" y="2877"/>
              </a:cxn>
            </a:cxnLst>
            <a:rect l="0" t="0" r="r" b="b"/>
            <a:pathLst>
              <a:path w="4207" h="2877">
                <a:moveTo>
                  <a:pt x="0" y="296"/>
                </a:moveTo>
                <a:cubicBezTo>
                  <a:pt x="472" y="148"/>
                  <a:pt x="945" y="0"/>
                  <a:pt x="1571" y="352"/>
                </a:cubicBezTo>
                <a:cubicBezTo>
                  <a:pt x="2197" y="704"/>
                  <a:pt x="3320" y="1988"/>
                  <a:pt x="3759" y="2409"/>
                </a:cubicBezTo>
                <a:cubicBezTo>
                  <a:pt x="4198" y="2830"/>
                  <a:pt x="4202" y="2853"/>
                  <a:pt x="4207" y="2877"/>
                </a:cubicBezTo>
              </a:path>
            </a:pathLst>
          </a:custGeom>
          <a:noFill/>
          <a:ln w="38100">
            <a:solidFill>
              <a:srgbClr val="996633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" name="Freihandform 15"/>
          <p:cNvSpPr/>
          <p:nvPr/>
        </p:nvSpPr>
        <p:spPr>
          <a:xfrm rot="153875">
            <a:off x="1018902" y="928048"/>
            <a:ext cx="1968922" cy="772760"/>
          </a:xfrm>
          <a:custGeom>
            <a:avLst/>
            <a:gdLst>
              <a:gd name="connsiteX0" fmla="*/ 2033516 w 2033516"/>
              <a:gd name="connsiteY0" fmla="*/ 777922 h 777922"/>
              <a:gd name="connsiteX1" fmla="*/ 832513 w 2033516"/>
              <a:gd name="connsiteY1" fmla="*/ 136477 h 777922"/>
              <a:gd name="connsiteX2" fmla="*/ 0 w 2033516"/>
              <a:gd name="connsiteY2" fmla="*/ 0 h 77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3516" h="777922">
                <a:moveTo>
                  <a:pt x="2033516" y="777922"/>
                </a:moveTo>
                <a:cubicBezTo>
                  <a:pt x="1602474" y="522026"/>
                  <a:pt x="1171432" y="266131"/>
                  <a:pt x="832513" y="136477"/>
                </a:cubicBezTo>
                <a:cubicBezTo>
                  <a:pt x="493594" y="6823"/>
                  <a:pt x="246797" y="3411"/>
                  <a:pt x="0" y="0"/>
                </a:cubicBezTo>
              </a:path>
            </a:pathLst>
          </a:cu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71" name="Gruppieren 270"/>
          <p:cNvGrpSpPr/>
          <p:nvPr/>
        </p:nvGrpSpPr>
        <p:grpSpPr>
          <a:xfrm>
            <a:off x="971600" y="4653136"/>
            <a:ext cx="2045000" cy="1621287"/>
            <a:chOff x="971600" y="4653136"/>
            <a:chExt cx="2045000" cy="1621287"/>
          </a:xfrm>
        </p:grpSpPr>
        <p:grpSp>
          <p:nvGrpSpPr>
            <p:cNvPr id="147" name="Gruppieren 146"/>
            <p:cNvGrpSpPr/>
            <p:nvPr/>
          </p:nvGrpSpPr>
          <p:grpSpPr>
            <a:xfrm rot="21185023">
              <a:off x="971600" y="4653136"/>
              <a:ext cx="244800" cy="613175"/>
              <a:chOff x="907844" y="4221361"/>
              <a:chExt cx="244800" cy="613175"/>
            </a:xfrm>
          </p:grpSpPr>
          <p:cxnSp>
            <p:nvCxnSpPr>
              <p:cNvPr id="143" name="Gerade Verbindung 142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Ellipse 25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48" name="Gruppieren 147"/>
            <p:cNvGrpSpPr/>
            <p:nvPr/>
          </p:nvGrpSpPr>
          <p:grpSpPr>
            <a:xfrm rot="554139">
              <a:off x="1903316" y="4653136"/>
              <a:ext cx="244800" cy="613175"/>
              <a:chOff x="907844" y="4221361"/>
              <a:chExt cx="244800" cy="613175"/>
            </a:xfrm>
          </p:grpSpPr>
          <p:cxnSp>
            <p:nvCxnSpPr>
              <p:cNvPr id="149" name="Gerade Verbindung 148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Ellipse 149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51" name="Gruppieren 150"/>
            <p:cNvGrpSpPr/>
            <p:nvPr/>
          </p:nvGrpSpPr>
          <p:grpSpPr>
            <a:xfrm rot="20699215">
              <a:off x="2627784" y="4653136"/>
              <a:ext cx="244800" cy="613175"/>
              <a:chOff x="907844" y="4221361"/>
              <a:chExt cx="244800" cy="613175"/>
            </a:xfrm>
          </p:grpSpPr>
          <p:cxnSp>
            <p:nvCxnSpPr>
              <p:cNvPr id="152" name="Gerade Verbindung 151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Ellipse 152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63" name="Gruppieren 162"/>
            <p:cNvGrpSpPr/>
            <p:nvPr/>
          </p:nvGrpSpPr>
          <p:grpSpPr>
            <a:xfrm rot="1699523">
              <a:off x="2771800" y="5661248"/>
              <a:ext cx="244800" cy="613175"/>
              <a:chOff x="907844" y="4221361"/>
              <a:chExt cx="244800" cy="613175"/>
            </a:xfrm>
          </p:grpSpPr>
          <p:cxnSp>
            <p:nvCxnSpPr>
              <p:cNvPr id="164" name="Gerade Verbindung 163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Ellipse 164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75" name="Gruppieren 274"/>
          <p:cNvGrpSpPr/>
          <p:nvPr/>
        </p:nvGrpSpPr>
        <p:grpSpPr>
          <a:xfrm>
            <a:off x="4611530" y="4653136"/>
            <a:ext cx="3752879" cy="2125343"/>
            <a:chOff x="4611530" y="4653136"/>
            <a:chExt cx="3752879" cy="2125343"/>
          </a:xfrm>
        </p:grpSpPr>
        <p:grpSp>
          <p:nvGrpSpPr>
            <p:cNvPr id="169" name="Gruppieren 168"/>
            <p:cNvGrpSpPr/>
            <p:nvPr/>
          </p:nvGrpSpPr>
          <p:grpSpPr>
            <a:xfrm rot="21143326">
              <a:off x="4611530" y="4653136"/>
              <a:ext cx="244800" cy="613175"/>
              <a:chOff x="907844" y="4221361"/>
              <a:chExt cx="244800" cy="613175"/>
            </a:xfrm>
          </p:grpSpPr>
          <p:cxnSp>
            <p:nvCxnSpPr>
              <p:cNvPr id="170" name="Gerade Verbindung 169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Ellipse 170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72" name="Gruppieren 171"/>
            <p:cNvGrpSpPr/>
            <p:nvPr/>
          </p:nvGrpSpPr>
          <p:grpSpPr>
            <a:xfrm rot="468564">
              <a:off x="4932040" y="4653136"/>
              <a:ext cx="244800" cy="613175"/>
              <a:chOff x="907844" y="4221361"/>
              <a:chExt cx="244800" cy="613175"/>
            </a:xfrm>
          </p:grpSpPr>
          <p:cxnSp>
            <p:nvCxnSpPr>
              <p:cNvPr id="173" name="Gerade Verbindung 172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4" name="Ellipse 173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75" name="Gruppieren 174"/>
            <p:cNvGrpSpPr/>
            <p:nvPr/>
          </p:nvGrpSpPr>
          <p:grpSpPr>
            <a:xfrm rot="21064691">
              <a:off x="5194131" y="4653136"/>
              <a:ext cx="244800" cy="613175"/>
              <a:chOff x="907844" y="4221361"/>
              <a:chExt cx="244800" cy="613175"/>
            </a:xfrm>
          </p:grpSpPr>
          <p:cxnSp>
            <p:nvCxnSpPr>
              <p:cNvPr id="176" name="Gerade Verbindung 175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" name="Ellipse 176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78" name="Gruppieren 177"/>
            <p:cNvGrpSpPr/>
            <p:nvPr/>
          </p:nvGrpSpPr>
          <p:grpSpPr>
            <a:xfrm rot="625469">
              <a:off x="5508104" y="4653136"/>
              <a:ext cx="244800" cy="613175"/>
              <a:chOff x="907844" y="4221361"/>
              <a:chExt cx="244800" cy="613175"/>
            </a:xfrm>
          </p:grpSpPr>
          <p:cxnSp>
            <p:nvCxnSpPr>
              <p:cNvPr id="179" name="Gerade Verbindung 178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0" name="Ellipse 179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81" name="Gruppieren 180"/>
            <p:cNvGrpSpPr/>
            <p:nvPr/>
          </p:nvGrpSpPr>
          <p:grpSpPr>
            <a:xfrm rot="21247531">
              <a:off x="5796136" y="4653136"/>
              <a:ext cx="244800" cy="613175"/>
              <a:chOff x="907844" y="4221361"/>
              <a:chExt cx="244800" cy="613175"/>
            </a:xfrm>
          </p:grpSpPr>
          <p:cxnSp>
            <p:nvCxnSpPr>
              <p:cNvPr id="182" name="Gerade Verbindung 181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3" name="Ellipse 182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84" name="Gruppieren 183"/>
            <p:cNvGrpSpPr/>
            <p:nvPr/>
          </p:nvGrpSpPr>
          <p:grpSpPr>
            <a:xfrm rot="403184">
              <a:off x="6084168" y="4653136"/>
              <a:ext cx="244800" cy="613175"/>
              <a:chOff x="907844" y="4221361"/>
              <a:chExt cx="244800" cy="613175"/>
            </a:xfrm>
          </p:grpSpPr>
          <p:cxnSp>
            <p:nvCxnSpPr>
              <p:cNvPr id="185" name="Gerade Verbindung 184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6" name="Ellipse 185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87" name="Gruppieren 186"/>
            <p:cNvGrpSpPr/>
            <p:nvPr/>
          </p:nvGrpSpPr>
          <p:grpSpPr>
            <a:xfrm>
              <a:off x="6372200" y="4653136"/>
              <a:ext cx="244800" cy="613175"/>
              <a:chOff x="907844" y="4221361"/>
              <a:chExt cx="244800" cy="613175"/>
            </a:xfrm>
          </p:grpSpPr>
          <p:cxnSp>
            <p:nvCxnSpPr>
              <p:cNvPr id="188" name="Gerade Verbindung 187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Ellipse 188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90" name="Gruppieren 189"/>
            <p:cNvGrpSpPr/>
            <p:nvPr/>
          </p:nvGrpSpPr>
          <p:grpSpPr>
            <a:xfrm rot="21079924">
              <a:off x="6660232" y="4653136"/>
              <a:ext cx="244800" cy="613175"/>
              <a:chOff x="907844" y="4221361"/>
              <a:chExt cx="244800" cy="613175"/>
            </a:xfrm>
          </p:grpSpPr>
          <p:cxnSp>
            <p:nvCxnSpPr>
              <p:cNvPr id="191" name="Gerade Verbindung 190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2" name="Ellipse 191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93" name="Gruppieren 192"/>
            <p:cNvGrpSpPr/>
            <p:nvPr/>
          </p:nvGrpSpPr>
          <p:grpSpPr>
            <a:xfrm>
              <a:off x="6948264" y="4653136"/>
              <a:ext cx="244800" cy="613175"/>
              <a:chOff x="907844" y="4221361"/>
              <a:chExt cx="244800" cy="613175"/>
            </a:xfrm>
          </p:grpSpPr>
          <p:cxnSp>
            <p:nvCxnSpPr>
              <p:cNvPr id="194" name="Gerade Verbindung 193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Ellipse 194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96" name="Gruppieren 195"/>
            <p:cNvGrpSpPr/>
            <p:nvPr/>
          </p:nvGrpSpPr>
          <p:grpSpPr>
            <a:xfrm rot="472014">
              <a:off x="7236296" y="4653136"/>
              <a:ext cx="244800" cy="613175"/>
              <a:chOff x="907844" y="4221361"/>
              <a:chExt cx="244800" cy="613175"/>
            </a:xfrm>
          </p:grpSpPr>
          <p:cxnSp>
            <p:nvCxnSpPr>
              <p:cNvPr id="197" name="Gerade Verbindung 196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Ellipse 197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99" name="Gruppieren 198"/>
            <p:cNvGrpSpPr/>
            <p:nvPr/>
          </p:nvGrpSpPr>
          <p:grpSpPr>
            <a:xfrm>
              <a:off x="7524328" y="4653136"/>
              <a:ext cx="244800" cy="613175"/>
              <a:chOff x="907844" y="4221361"/>
              <a:chExt cx="244800" cy="613175"/>
            </a:xfrm>
          </p:grpSpPr>
          <p:cxnSp>
            <p:nvCxnSpPr>
              <p:cNvPr id="200" name="Gerade Verbindung 199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1" name="Ellipse 200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02" name="Gruppieren 201"/>
            <p:cNvGrpSpPr/>
            <p:nvPr/>
          </p:nvGrpSpPr>
          <p:grpSpPr>
            <a:xfrm rot="21082594">
              <a:off x="7812360" y="4653136"/>
              <a:ext cx="244800" cy="613175"/>
              <a:chOff x="907844" y="4221361"/>
              <a:chExt cx="244800" cy="613175"/>
            </a:xfrm>
          </p:grpSpPr>
          <p:cxnSp>
            <p:nvCxnSpPr>
              <p:cNvPr id="203" name="Gerade Verbindung 202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4" name="Ellipse 203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05" name="Gruppieren 204"/>
            <p:cNvGrpSpPr/>
            <p:nvPr/>
          </p:nvGrpSpPr>
          <p:grpSpPr>
            <a:xfrm>
              <a:off x="8100392" y="4653136"/>
              <a:ext cx="244800" cy="613175"/>
              <a:chOff x="907844" y="4221361"/>
              <a:chExt cx="244800" cy="613175"/>
            </a:xfrm>
          </p:grpSpPr>
          <p:cxnSp>
            <p:nvCxnSpPr>
              <p:cNvPr id="206" name="Gerade Verbindung 205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7" name="Ellipse 206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38" name="Gruppieren 237"/>
            <p:cNvGrpSpPr/>
            <p:nvPr/>
          </p:nvGrpSpPr>
          <p:grpSpPr>
            <a:xfrm>
              <a:off x="4716016" y="5517232"/>
              <a:ext cx="1427026" cy="1261247"/>
              <a:chOff x="5717632" y="5445224"/>
              <a:chExt cx="1427026" cy="1261247"/>
            </a:xfrm>
          </p:grpSpPr>
          <p:grpSp>
            <p:nvGrpSpPr>
              <p:cNvPr id="214" name="Gruppieren 213"/>
              <p:cNvGrpSpPr/>
              <p:nvPr/>
            </p:nvGrpSpPr>
            <p:grpSpPr>
              <a:xfrm rot="237268">
                <a:off x="6330808" y="6093296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15" name="Gerade Verbindung 214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6" name="Ellipse 215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17" name="Gruppieren 216"/>
              <p:cNvGrpSpPr/>
              <p:nvPr/>
            </p:nvGrpSpPr>
            <p:grpSpPr>
              <a:xfrm rot="237268" flipV="1">
                <a:off x="6330808" y="5445224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18" name="Gerade Verbindung 217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9" name="Ellipse 218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20" name="Gruppieren 219"/>
              <p:cNvGrpSpPr/>
              <p:nvPr/>
            </p:nvGrpSpPr>
            <p:grpSpPr>
              <a:xfrm rot="5637268">
                <a:off x="5901820" y="5733256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21" name="Gerade Verbindung 220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2" name="Ellipse 221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23" name="Gruppieren 222"/>
              <p:cNvGrpSpPr/>
              <p:nvPr/>
            </p:nvGrpSpPr>
            <p:grpSpPr>
              <a:xfrm rot="15664948">
                <a:off x="6715671" y="5690271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24" name="Gerade Verbindung 223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5" name="Ellipse 224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26" name="Gruppieren 225"/>
              <p:cNvGrpSpPr/>
              <p:nvPr/>
            </p:nvGrpSpPr>
            <p:grpSpPr>
              <a:xfrm rot="13677268">
                <a:off x="6588222" y="5506869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27" name="Gerade Verbindung 226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8" name="Ellipse 227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29" name="Gruppieren 228"/>
              <p:cNvGrpSpPr/>
              <p:nvPr/>
            </p:nvGrpSpPr>
            <p:grpSpPr>
              <a:xfrm rot="18878005">
                <a:off x="6625975" y="6017202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30" name="Gerade Verbindung 229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1" name="Ellipse 230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32" name="Gruppieren 231"/>
              <p:cNvGrpSpPr/>
              <p:nvPr/>
            </p:nvGrpSpPr>
            <p:grpSpPr>
              <a:xfrm rot="9196194">
                <a:off x="6064971" y="5467516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33" name="Gerade Verbindung 232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4" name="Ellipse 233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35" name="Gruppieren 234"/>
              <p:cNvGrpSpPr/>
              <p:nvPr/>
            </p:nvGrpSpPr>
            <p:grpSpPr>
              <a:xfrm rot="2320233">
                <a:off x="6106683" y="6030550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36" name="Gerade Verbindung 235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7" name="Ellipse 236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239" name="Gruppieren 238"/>
            <p:cNvGrpSpPr/>
            <p:nvPr/>
          </p:nvGrpSpPr>
          <p:grpSpPr>
            <a:xfrm rot="16200000" flipV="1">
              <a:off x="7073684" y="5415828"/>
              <a:ext cx="1320203" cy="1261247"/>
              <a:chOff x="5824455" y="5445224"/>
              <a:chExt cx="1320203" cy="1261247"/>
            </a:xfrm>
          </p:grpSpPr>
          <p:grpSp>
            <p:nvGrpSpPr>
              <p:cNvPr id="240" name="Gruppieren 213"/>
              <p:cNvGrpSpPr/>
              <p:nvPr/>
            </p:nvGrpSpPr>
            <p:grpSpPr>
              <a:xfrm rot="237268">
                <a:off x="6330808" y="6093296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62" name="Gerade Verbindung 261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3" name="Ellipse 262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41" name="Gruppieren 216"/>
              <p:cNvGrpSpPr/>
              <p:nvPr/>
            </p:nvGrpSpPr>
            <p:grpSpPr>
              <a:xfrm rot="237268" flipV="1">
                <a:off x="6330808" y="5445224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60" name="Gerade Verbindung 259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1" name="Ellipse 260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42" name="Gruppieren 219"/>
              <p:cNvGrpSpPr/>
              <p:nvPr/>
            </p:nvGrpSpPr>
            <p:grpSpPr>
              <a:xfrm rot="5637268">
                <a:off x="6008643" y="5733255"/>
                <a:ext cx="244800" cy="613176"/>
                <a:chOff x="900477" y="4114791"/>
                <a:chExt cx="244800" cy="613176"/>
              </a:xfrm>
            </p:grpSpPr>
            <p:cxnSp>
              <p:nvCxnSpPr>
                <p:cNvPr id="258" name="Gerade Verbindung 257"/>
                <p:cNvCxnSpPr/>
                <p:nvPr/>
              </p:nvCxnSpPr>
              <p:spPr>
                <a:xfrm rot="180000" flipH="1" flipV="1">
                  <a:off x="1004307" y="411479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9" name="Ellipse 258"/>
                <p:cNvSpPr/>
                <p:nvPr/>
              </p:nvSpPr>
              <p:spPr>
                <a:xfrm rot="21360000">
                  <a:off x="900477" y="4482799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43" name="Gruppieren 222"/>
              <p:cNvGrpSpPr/>
              <p:nvPr/>
            </p:nvGrpSpPr>
            <p:grpSpPr>
              <a:xfrm rot="15664948">
                <a:off x="6715671" y="5690271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56" name="Gerade Verbindung 255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7" name="Ellipse 256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44" name="Gruppieren 225"/>
              <p:cNvGrpSpPr/>
              <p:nvPr/>
            </p:nvGrpSpPr>
            <p:grpSpPr>
              <a:xfrm rot="13677268">
                <a:off x="6588222" y="5506869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54" name="Gerade Verbindung 253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5" name="Ellipse 254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45" name="Gruppieren 228"/>
              <p:cNvGrpSpPr/>
              <p:nvPr/>
            </p:nvGrpSpPr>
            <p:grpSpPr>
              <a:xfrm rot="18878005">
                <a:off x="6625975" y="6017202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52" name="Gerade Verbindung 251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3" name="Ellipse 252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46" name="Gruppieren 231"/>
              <p:cNvGrpSpPr/>
              <p:nvPr/>
            </p:nvGrpSpPr>
            <p:grpSpPr>
              <a:xfrm rot="9196194">
                <a:off x="6109865" y="5467516"/>
                <a:ext cx="244800" cy="613175"/>
                <a:chOff x="867747" y="4201168"/>
                <a:chExt cx="244800" cy="613175"/>
              </a:xfrm>
            </p:grpSpPr>
            <p:cxnSp>
              <p:nvCxnSpPr>
                <p:cNvPr id="250" name="Gerade Verbindung 249"/>
                <p:cNvCxnSpPr/>
                <p:nvPr/>
              </p:nvCxnSpPr>
              <p:spPr>
                <a:xfrm rot="180000" flipH="1" flipV="1">
                  <a:off x="971577" y="4201168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1" name="Ellipse 250"/>
                <p:cNvSpPr/>
                <p:nvPr/>
              </p:nvSpPr>
              <p:spPr>
                <a:xfrm rot="21360000">
                  <a:off x="867747" y="4569175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47" name="Gruppieren 234"/>
              <p:cNvGrpSpPr/>
              <p:nvPr/>
            </p:nvGrpSpPr>
            <p:grpSpPr>
              <a:xfrm rot="2320233">
                <a:off x="6106683" y="6030550"/>
                <a:ext cx="244800" cy="613175"/>
                <a:chOff x="907844" y="4221361"/>
                <a:chExt cx="244800" cy="613175"/>
              </a:xfrm>
            </p:grpSpPr>
            <p:cxnSp>
              <p:nvCxnSpPr>
                <p:cNvPr id="248" name="Gerade Verbindung 247"/>
                <p:cNvCxnSpPr/>
                <p:nvPr/>
              </p:nvCxnSpPr>
              <p:spPr>
                <a:xfrm rot="180000" flipH="1" flipV="1">
                  <a:off x="1011673" y="4221361"/>
                  <a:ext cx="21197" cy="410894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9" name="Ellipse 248"/>
                <p:cNvSpPr/>
                <p:nvPr/>
              </p:nvSpPr>
              <p:spPr>
                <a:xfrm rot="21360000">
                  <a:off x="907844" y="4589368"/>
                  <a:ext cx="244800" cy="24516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264" name="Gruppieren 263"/>
            <p:cNvGrpSpPr/>
            <p:nvPr/>
          </p:nvGrpSpPr>
          <p:grpSpPr>
            <a:xfrm rot="904601">
              <a:off x="6467733" y="6028820"/>
              <a:ext cx="244800" cy="613175"/>
              <a:chOff x="907844" y="4221361"/>
              <a:chExt cx="244800" cy="613175"/>
            </a:xfrm>
          </p:grpSpPr>
          <p:cxnSp>
            <p:nvCxnSpPr>
              <p:cNvPr id="265" name="Gerade Verbindung 264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6" name="Ellipse 265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272" name="Gruppieren 271"/>
          <p:cNvGrpSpPr/>
          <p:nvPr/>
        </p:nvGrpSpPr>
        <p:grpSpPr>
          <a:xfrm>
            <a:off x="3275856" y="4653136"/>
            <a:ext cx="1324920" cy="1994808"/>
            <a:chOff x="3275856" y="4653136"/>
            <a:chExt cx="1324920" cy="1994808"/>
          </a:xfrm>
        </p:grpSpPr>
        <p:grpSp>
          <p:nvGrpSpPr>
            <p:cNvPr id="154" name="Gruppieren 153"/>
            <p:cNvGrpSpPr/>
            <p:nvPr/>
          </p:nvGrpSpPr>
          <p:grpSpPr>
            <a:xfrm rot="21077577">
              <a:off x="3275856" y="4653136"/>
              <a:ext cx="244800" cy="613175"/>
              <a:chOff x="907844" y="4221361"/>
              <a:chExt cx="244800" cy="613175"/>
            </a:xfrm>
          </p:grpSpPr>
          <p:cxnSp>
            <p:nvCxnSpPr>
              <p:cNvPr id="155" name="Gerade Verbindung 154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Ellipse 155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57" name="Gruppieren 156"/>
            <p:cNvGrpSpPr/>
            <p:nvPr/>
          </p:nvGrpSpPr>
          <p:grpSpPr>
            <a:xfrm>
              <a:off x="4355976" y="4653136"/>
              <a:ext cx="244800" cy="613175"/>
              <a:chOff x="907844" y="4221361"/>
              <a:chExt cx="244800" cy="613175"/>
            </a:xfrm>
          </p:grpSpPr>
          <p:cxnSp>
            <p:nvCxnSpPr>
              <p:cNvPr id="158" name="Gerade Verbindung 157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" name="Ellipse 158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60" name="Gruppieren 159"/>
            <p:cNvGrpSpPr/>
            <p:nvPr/>
          </p:nvGrpSpPr>
          <p:grpSpPr>
            <a:xfrm rot="548390">
              <a:off x="3923928" y="4653136"/>
              <a:ext cx="244800" cy="613175"/>
              <a:chOff x="907844" y="4221361"/>
              <a:chExt cx="244800" cy="613175"/>
            </a:xfrm>
          </p:grpSpPr>
          <p:cxnSp>
            <p:nvCxnSpPr>
              <p:cNvPr id="161" name="Gerade Verbindung 160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Ellipse 161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66" name="Gruppieren 165"/>
            <p:cNvGrpSpPr/>
            <p:nvPr/>
          </p:nvGrpSpPr>
          <p:grpSpPr>
            <a:xfrm rot="19219555">
              <a:off x="4139952" y="5733256"/>
              <a:ext cx="244800" cy="613175"/>
              <a:chOff x="907844" y="4221361"/>
              <a:chExt cx="244800" cy="613175"/>
            </a:xfrm>
          </p:grpSpPr>
          <p:cxnSp>
            <p:nvCxnSpPr>
              <p:cNvPr id="167" name="Gerade Verbindung 166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8" name="Ellipse 167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67" name="Gruppieren 266"/>
            <p:cNvGrpSpPr/>
            <p:nvPr/>
          </p:nvGrpSpPr>
          <p:grpSpPr>
            <a:xfrm rot="8643809">
              <a:off x="3432492" y="6034769"/>
              <a:ext cx="244800" cy="613175"/>
              <a:chOff x="907844" y="4221361"/>
              <a:chExt cx="244800" cy="613175"/>
            </a:xfrm>
          </p:grpSpPr>
          <p:cxnSp>
            <p:nvCxnSpPr>
              <p:cNvPr id="268" name="Gerade Verbindung 267"/>
              <p:cNvCxnSpPr/>
              <p:nvPr/>
            </p:nvCxnSpPr>
            <p:spPr>
              <a:xfrm rot="180000" flipH="1" flipV="1">
                <a:off x="1011673" y="4221361"/>
                <a:ext cx="21197" cy="410894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9" name="Ellipse 268"/>
              <p:cNvSpPr/>
              <p:nvPr/>
            </p:nvSpPr>
            <p:spPr>
              <a:xfrm rot="21360000">
                <a:off x="907844" y="4589368"/>
                <a:ext cx="244800" cy="24516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cxnSp>
        <p:nvCxnSpPr>
          <p:cNvPr id="273" name="Gerade Verbindung 272"/>
          <p:cNvCxnSpPr/>
          <p:nvPr/>
        </p:nvCxnSpPr>
        <p:spPr>
          <a:xfrm rot="180000" flipH="1" flipV="1">
            <a:off x="7420386" y="404936"/>
            <a:ext cx="21197" cy="410894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Ellipse 273"/>
          <p:cNvSpPr/>
          <p:nvPr/>
        </p:nvSpPr>
        <p:spPr>
          <a:xfrm rot="21360000">
            <a:off x="7316557" y="772943"/>
            <a:ext cx="244800" cy="24516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firsttenangstroms.com/products/images/DCA100Close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" y="144016"/>
            <a:ext cx="6663664" cy="4725144"/>
          </a:xfrm>
          <a:prstGeom prst="rect">
            <a:avLst/>
          </a:prstGeom>
          <a:noFill/>
        </p:spPr>
      </p:pic>
      <p:sp>
        <p:nvSpPr>
          <p:cNvPr id="1026" name="AutoShape 2"/>
          <p:cNvSpPr>
            <a:spLocks/>
          </p:cNvSpPr>
          <p:nvPr/>
        </p:nvSpPr>
        <p:spPr bwMode="auto">
          <a:xfrm>
            <a:off x="7092280" y="692696"/>
            <a:ext cx="1944216" cy="432048"/>
          </a:xfrm>
          <a:prstGeom prst="borderCallout1">
            <a:avLst>
              <a:gd name="adj1" fmla="val 34815"/>
              <a:gd name="adj2" fmla="val -6259"/>
              <a:gd name="adj3" fmla="val 523906"/>
              <a:gd name="adj4" fmla="val -190242"/>
            </a:avLst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Platinplatte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</a:endParaRPr>
          </a:p>
        </p:txBody>
      </p:sp>
      <p:sp>
        <p:nvSpPr>
          <p:cNvPr id="1027" name="AutoShape 3"/>
          <p:cNvSpPr>
            <a:spLocks/>
          </p:cNvSpPr>
          <p:nvPr/>
        </p:nvSpPr>
        <p:spPr bwMode="auto">
          <a:xfrm>
            <a:off x="7092280" y="1556792"/>
            <a:ext cx="1944216" cy="1368152"/>
          </a:xfrm>
          <a:prstGeom prst="borderCallout1">
            <a:avLst>
              <a:gd name="adj1" fmla="val 14574"/>
              <a:gd name="adj2" fmla="val -6259"/>
              <a:gd name="adj3" fmla="val 157198"/>
              <a:gd name="adj4" fmla="val -187238"/>
            </a:avLst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Glasbehälter mit der zu untersuchenden Flüssigkeit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AutoShape 4"/>
          <p:cNvSpPr>
            <a:spLocks/>
          </p:cNvSpPr>
          <p:nvPr/>
        </p:nvSpPr>
        <p:spPr bwMode="auto">
          <a:xfrm>
            <a:off x="7092280" y="3140968"/>
            <a:ext cx="1944216" cy="432048"/>
          </a:xfrm>
          <a:prstGeom prst="borderCallout1">
            <a:avLst>
              <a:gd name="adj1" fmla="val 32551"/>
              <a:gd name="adj2" fmla="val -6185"/>
              <a:gd name="adj3" fmla="val 244908"/>
              <a:gd name="adj4" fmla="val -186666"/>
            </a:avLst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Temperaturregler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Larissa-Design</vt:lpstr>
      <vt:lpstr>Formel</vt:lpstr>
      <vt:lpstr>Folie 1</vt:lpstr>
      <vt:lpstr>Folie 2</vt:lpstr>
      <vt:lpstr>Folie 3</vt:lpstr>
      <vt:lpstr>Folie 4</vt:lpstr>
      <vt:lpstr>Folie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Name</dc:creator>
  <cp:lastModifiedBy>Walter Wagner</cp:lastModifiedBy>
  <cp:revision>113</cp:revision>
  <dcterms:created xsi:type="dcterms:W3CDTF">2012-01-22T23:11:40Z</dcterms:created>
  <dcterms:modified xsi:type="dcterms:W3CDTF">2012-11-12T13:06:33Z</dcterms:modified>
</cp:coreProperties>
</file>