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00"/>
    <a:srgbClr val="9B6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84" y="124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C48DB-0453-4E29-AE4E-417FAEC0A506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6AB96-764C-45E6-9BC0-8A23624687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33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119204" y="296892"/>
            <a:ext cx="9442308" cy="6481149"/>
            <a:chOff x="119204" y="296892"/>
            <a:chExt cx="9442308" cy="6481149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2EF7E4B9-7080-4535-8A53-80035A2DD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6955" y="4005064"/>
              <a:ext cx="1034157" cy="317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cmc</a:t>
              </a:r>
              <a:endParaRPr kumimoji="0" 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20208AB6-675E-45DF-A14F-474F0E3BA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16799" y="4077072"/>
              <a:ext cx="2456681" cy="4616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2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ln</a:t>
              </a:r>
              <a:r>
                <a:rPr kumimoji="0" lang="de-D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</a:t>
              </a:r>
              <a:r>
                <a:rPr lang="de-DE" sz="2400" b="1" dirty="0">
                  <a:latin typeface="Arial" pitchFamily="34" charset="0"/>
                  <a:ea typeface="Calibri" pitchFamily="34" charset="0"/>
                  <a:cs typeface="Arial" pitchFamily="34" charset="0"/>
                </a:rPr>
                <a:t>[</a:t>
              </a:r>
              <a:r>
                <a:rPr kumimoji="0" lang="de-D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Tensid</a:t>
              </a:r>
              <a:r>
                <a:rPr lang="de-DE" sz="2400" b="1" dirty="0">
                  <a:latin typeface="Arial" pitchFamily="34" charset="0"/>
                  <a:ea typeface="Calibri" pitchFamily="34" charset="0"/>
                  <a:cs typeface="Arial" pitchFamily="34" charset="0"/>
                </a:rPr>
                <a:t>]</a:t>
              </a:r>
              <a:endParaRPr kumimoji="0" lang="de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9B581E1E-D4F6-4F97-B336-3D76381C8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5720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/>
              </a:r>
              <a:br>
                <a:rPr kumimoji="0" 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" name="AutoShape 12">
              <a:extLst>
                <a:ext uri="{FF2B5EF4-FFF2-40B4-BE49-F238E27FC236}">
                  <a16:creationId xmlns:a16="http://schemas.microsoft.com/office/drawing/2014/main" id="{BA3FE699-02B5-44BF-8E45-0879BE7929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08584" y="4005064"/>
              <a:ext cx="7714257" cy="0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" name="Text Box 13">
              <a:extLst>
                <a:ext uri="{FF2B5EF4-FFF2-40B4-BE49-F238E27FC236}">
                  <a16:creationId xmlns:a16="http://schemas.microsoft.com/office/drawing/2014/main" id="{FFE19470-80A3-47B1-821C-BD4DC8C269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693" y="375767"/>
              <a:ext cx="396875" cy="24771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σ   [</a:t>
              </a:r>
              <a:r>
                <a:rPr kumimoji="0" lang="de-DE" sz="2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mN</a:t>
              </a:r>
              <a:r>
                <a:rPr kumimoji="0" lang="de-D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/ m]</a:t>
              </a:r>
            </a:p>
          </p:txBody>
        </p:sp>
        <p:cxnSp>
          <p:nvCxnSpPr>
            <p:cNvPr id="11" name="Gerade Verbindung 7">
              <a:extLst>
                <a:ext uri="{FF2B5EF4-FFF2-40B4-BE49-F238E27FC236}">
                  <a16:creationId xmlns:a16="http://schemas.microsoft.com/office/drawing/2014/main" id="{4C3F2D3E-FFDB-4B4C-BF1A-2D25D16DEB0A}"/>
                </a:ext>
              </a:extLst>
            </p:cNvPr>
            <p:cNvCxnSpPr/>
            <p:nvPr/>
          </p:nvCxnSpPr>
          <p:spPr>
            <a:xfrm>
              <a:off x="4953000" y="2996952"/>
              <a:ext cx="3816424" cy="0"/>
            </a:xfrm>
            <a:prstGeom prst="line">
              <a:avLst/>
            </a:prstGeom>
            <a:ln w="38100">
              <a:solidFill>
                <a:srgbClr val="9B64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6A3D0CF8-06EA-4871-8560-6C539D3C025C}"/>
                </a:ext>
              </a:extLst>
            </p:cNvPr>
            <p:cNvCxnSpPr/>
            <p:nvPr/>
          </p:nvCxnSpPr>
          <p:spPr>
            <a:xfrm flipV="1">
              <a:off x="1208584" y="476672"/>
              <a:ext cx="0" cy="352839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0">
              <a:extLst>
                <a:ext uri="{FF2B5EF4-FFF2-40B4-BE49-F238E27FC236}">
                  <a16:creationId xmlns:a16="http://schemas.microsoft.com/office/drawing/2014/main" id="{05DD8AD2-D45A-4D1C-AE0A-21B3EB72949F}"/>
                </a:ext>
              </a:extLst>
            </p:cNvPr>
            <p:cNvCxnSpPr/>
            <p:nvPr/>
          </p:nvCxnSpPr>
          <p:spPr>
            <a:xfrm>
              <a:off x="4953000" y="2996952"/>
              <a:ext cx="0" cy="1296144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1">
              <a:extLst>
                <a:ext uri="{FF2B5EF4-FFF2-40B4-BE49-F238E27FC236}">
                  <a16:creationId xmlns:a16="http://schemas.microsoft.com/office/drawing/2014/main" id="{D2282494-DE5A-4407-966A-2A83D3B2C70C}"/>
                </a:ext>
              </a:extLst>
            </p:cNvPr>
            <p:cNvSpPr txBox="1"/>
            <p:nvPr/>
          </p:nvSpPr>
          <p:spPr>
            <a:xfrm>
              <a:off x="155716" y="5157192"/>
              <a:ext cx="12596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Wasser</a:t>
              </a:r>
            </a:p>
          </p:txBody>
        </p:sp>
        <p:sp>
          <p:nvSpPr>
            <p:cNvPr id="16" name="Textfeld 12">
              <a:extLst>
                <a:ext uri="{FF2B5EF4-FFF2-40B4-BE49-F238E27FC236}">
                  <a16:creationId xmlns:a16="http://schemas.microsoft.com/office/drawing/2014/main" id="{0095ADBF-B7B4-477E-9F76-44251D4F6306}"/>
                </a:ext>
              </a:extLst>
            </p:cNvPr>
            <p:cNvSpPr txBox="1"/>
            <p:nvPr/>
          </p:nvSpPr>
          <p:spPr>
            <a:xfrm>
              <a:off x="119204" y="443711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Luft</a:t>
              </a:r>
            </a:p>
          </p:txBody>
        </p:sp>
        <p:sp>
          <p:nvSpPr>
            <p:cNvPr id="17" name="Textfeld 13">
              <a:extLst>
                <a:ext uri="{FF2B5EF4-FFF2-40B4-BE49-F238E27FC236}">
                  <a16:creationId xmlns:a16="http://schemas.microsoft.com/office/drawing/2014/main" id="{991D03C6-2360-495D-8434-6B8EB083B9DD}"/>
                </a:ext>
              </a:extLst>
            </p:cNvPr>
            <p:cNvSpPr txBox="1"/>
            <p:nvPr/>
          </p:nvSpPr>
          <p:spPr>
            <a:xfrm>
              <a:off x="7905328" y="296892"/>
              <a:ext cx="1656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Tensid-Teilchen</a:t>
              </a:r>
              <a:endParaRPr lang="de-DE" sz="2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E336E307-78AB-4EAF-909A-A59BC339D414}"/>
                </a:ext>
              </a:extLst>
            </p:cNvPr>
            <p:cNvSpPr>
              <a:spLocks/>
            </p:cNvSpPr>
            <p:nvPr/>
          </p:nvSpPr>
          <p:spPr bwMode="auto">
            <a:xfrm rot="2112193">
              <a:off x="3003940" y="2270075"/>
              <a:ext cx="2179661" cy="108537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1571" y="352"/>
                </a:cxn>
                <a:cxn ang="0">
                  <a:pos x="3759" y="2409"/>
                </a:cxn>
                <a:cxn ang="0">
                  <a:pos x="4207" y="2877"/>
                </a:cxn>
              </a:cxnLst>
              <a:rect l="0" t="0" r="r" b="b"/>
              <a:pathLst>
                <a:path w="4207" h="2877">
                  <a:moveTo>
                    <a:pt x="0" y="296"/>
                  </a:moveTo>
                  <a:cubicBezTo>
                    <a:pt x="472" y="148"/>
                    <a:pt x="945" y="0"/>
                    <a:pt x="1571" y="352"/>
                  </a:cubicBezTo>
                  <a:cubicBezTo>
                    <a:pt x="2197" y="704"/>
                    <a:pt x="3320" y="1988"/>
                    <a:pt x="3759" y="2409"/>
                  </a:cubicBezTo>
                  <a:cubicBezTo>
                    <a:pt x="4198" y="2830"/>
                    <a:pt x="4202" y="2853"/>
                    <a:pt x="4207" y="2877"/>
                  </a:cubicBezTo>
                </a:path>
              </a:pathLst>
            </a:custGeom>
            <a:noFill/>
            <a:ln w="38100">
              <a:solidFill>
                <a:srgbClr val="9B643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19" name="Freihandform 15">
              <a:extLst>
                <a:ext uri="{FF2B5EF4-FFF2-40B4-BE49-F238E27FC236}">
                  <a16:creationId xmlns:a16="http://schemas.microsoft.com/office/drawing/2014/main" id="{2C672720-CB64-4671-83A1-9A42298563A3}"/>
                </a:ext>
              </a:extLst>
            </p:cNvPr>
            <p:cNvSpPr/>
            <p:nvPr/>
          </p:nvSpPr>
          <p:spPr>
            <a:xfrm rot="153875">
              <a:off x="1399902" y="928048"/>
              <a:ext cx="1968922" cy="772760"/>
            </a:xfrm>
            <a:custGeom>
              <a:avLst/>
              <a:gdLst>
                <a:gd name="connsiteX0" fmla="*/ 2033516 w 2033516"/>
                <a:gd name="connsiteY0" fmla="*/ 777922 h 777922"/>
                <a:gd name="connsiteX1" fmla="*/ 832513 w 2033516"/>
                <a:gd name="connsiteY1" fmla="*/ 136477 h 777922"/>
                <a:gd name="connsiteX2" fmla="*/ 0 w 2033516"/>
                <a:gd name="connsiteY2" fmla="*/ 0 h 777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3516" h="777922">
                  <a:moveTo>
                    <a:pt x="2033516" y="777922"/>
                  </a:moveTo>
                  <a:cubicBezTo>
                    <a:pt x="1602474" y="522026"/>
                    <a:pt x="1171432" y="266131"/>
                    <a:pt x="832513" y="136477"/>
                  </a:cubicBezTo>
                  <a:cubicBezTo>
                    <a:pt x="493594" y="6823"/>
                    <a:pt x="246797" y="3411"/>
                    <a:pt x="0" y="0"/>
                  </a:cubicBezTo>
                </a:path>
              </a:pathLst>
            </a:custGeom>
            <a:ln w="38100">
              <a:solidFill>
                <a:srgbClr val="9B64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42" name="Gerade Verbindung 142">
              <a:extLst>
                <a:ext uri="{FF2B5EF4-FFF2-40B4-BE49-F238E27FC236}">
                  <a16:creationId xmlns:a16="http://schemas.microsoft.com/office/drawing/2014/main" id="{09A96983-EF3B-484D-A644-D321E4ACD9F3}"/>
                </a:ext>
              </a:extLst>
            </p:cNvPr>
            <p:cNvCxnSpPr/>
            <p:nvPr/>
          </p:nvCxnSpPr>
          <p:spPr>
            <a:xfrm rot="21365023" flipH="1" flipV="1">
              <a:off x="1444308" y="4654832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Ellipse 142">
              <a:extLst>
                <a:ext uri="{FF2B5EF4-FFF2-40B4-BE49-F238E27FC236}">
                  <a16:creationId xmlns:a16="http://schemas.microsoft.com/office/drawing/2014/main" id="{9C891896-BC7A-452A-B951-741D44C57338}"/>
                </a:ext>
              </a:extLst>
            </p:cNvPr>
            <p:cNvSpPr/>
            <p:nvPr/>
          </p:nvSpPr>
          <p:spPr>
            <a:xfrm rot="20945023">
              <a:off x="1374758" y="5019804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40" name="Gerade Verbindung 148">
              <a:extLst>
                <a:ext uri="{FF2B5EF4-FFF2-40B4-BE49-F238E27FC236}">
                  <a16:creationId xmlns:a16="http://schemas.microsoft.com/office/drawing/2014/main" id="{11849BB7-258A-4F33-9C16-CF192D7ED5DC}"/>
                </a:ext>
              </a:extLst>
            </p:cNvPr>
            <p:cNvCxnSpPr/>
            <p:nvPr/>
          </p:nvCxnSpPr>
          <p:spPr>
            <a:xfrm rot="734139" flipH="1" flipV="1">
              <a:off x="2404481" y="4653168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0B69CE1A-2317-4421-BEB7-1CA521CE2ED6}"/>
                </a:ext>
              </a:extLst>
            </p:cNvPr>
            <p:cNvSpPr/>
            <p:nvPr/>
          </p:nvSpPr>
          <p:spPr>
            <a:xfrm rot="314139">
              <a:off x="2254784" y="5018758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38" name="Gerade Verbindung 151">
              <a:extLst>
                <a:ext uri="{FF2B5EF4-FFF2-40B4-BE49-F238E27FC236}">
                  <a16:creationId xmlns:a16="http://schemas.microsoft.com/office/drawing/2014/main" id="{79FE18F1-FAED-44F4-AF53-DAE2702768D7}"/>
                </a:ext>
              </a:extLst>
            </p:cNvPr>
            <p:cNvCxnSpPr/>
            <p:nvPr/>
          </p:nvCxnSpPr>
          <p:spPr>
            <a:xfrm rot="20879215" flipH="1" flipV="1">
              <a:off x="3086686" y="465865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419A1E0F-DA3C-425F-8411-F75B68647F24}"/>
                </a:ext>
              </a:extLst>
            </p:cNvPr>
            <p:cNvSpPr/>
            <p:nvPr/>
          </p:nvSpPr>
          <p:spPr>
            <a:xfrm rot="20459215">
              <a:off x="3056448" y="5014862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36" name="Gerade Verbindung 163">
              <a:extLst>
                <a:ext uri="{FF2B5EF4-FFF2-40B4-BE49-F238E27FC236}">
                  <a16:creationId xmlns:a16="http://schemas.microsoft.com/office/drawing/2014/main" id="{BB530D76-4554-4294-BAC9-E8825354EB2F}"/>
                </a:ext>
              </a:extLst>
            </p:cNvPr>
            <p:cNvCxnSpPr/>
            <p:nvPr/>
          </p:nvCxnSpPr>
          <p:spPr>
            <a:xfrm rot="1879523" flipH="1" flipV="1">
              <a:off x="3305573" y="5669575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Ellipse 136">
              <a:extLst>
                <a:ext uri="{FF2B5EF4-FFF2-40B4-BE49-F238E27FC236}">
                  <a16:creationId xmlns:a16="http://schemas.microsoft.com/office/drawing/2014/main" id="{6F469E15-5BE8-49F0-9497-0161C9EBF787}"/>
                </a:ext>
              </a:extLst>
            </p:cNvPr>
            <p:cNvSpPr/>
            <p:nvPr/>
          </p:nvSpPr>
          <p:spPr>
            <a:xfrm rot="1459523">
              <a:off x="3065494" y="6007224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30" name="Gerade Verbindung 169">
              <a:extLst>
                <a:ext uri="{FF2B5EF4-FFF2-40B4-BE49-F238E27FC236}">
                  <a16:creationId xmlns:a16="http://schemas.microsoft.com/office/drawing/2014/main" id="{62D5FED8-B95A-44A6-8C9D-A5B4F4BF6B77}"/>
                </a:ext>
              </a:extLst>
            </p:cNvPr>
            <p:cNvCxnSpPr/>
            <p:nvPr/>
          </p:nvCxnSpPr>
          <p:spPr>
            <a:xfrm rot="21323326" flipH="1" flipV="1">
              <a:off x="5083033" y="465508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E101A8A3-EF13-406E-BEDF-EB140E47A3A7}"/>
                </a:ext>
              </a:extLst>
            </p:cNvPr>
            <p:cNvSpPr/>
            <p:nvPr/>
          </p:nvSpPr>
          <p:spPr>
            <a:xfrm rot="20903326">
              <a:off x="5016901" y="5019522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28" name="Gerade Verbindung 172">
              <a:extLst>
                <a:ext uri="{FF2B5EF4-FFF2-40B4-BE49-F238E27FC236}">
                  <a16:creationId xmlns:a16="http://schemas.microsoft.com/office/drawing/2014/main" id="{BFE9A592-C1EE-4115-B240-4C87F89F7586}"/>
                </a:ext>
              </a:extLst>
            </p:cNvPr>
            <p:cNvCxnSpPr/>
            <p:nvPr/>
          </p:nvCxnSpPr>
          <p:spPr>
            <a:xfrm rot="648564" flipH="1" flipV="1">
              <a:off x="5430686" y="4652991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36832B40-D72B-44D6-9DBF-2BAA885E9BAC}"/>
                </a:ext>
              </a:extLst>
            </p:cNvPr>
            <p:cNvSpPr/>
            <p:nvPr/>
          </p:nvSpPr>
          <p:spPr>
            <a:xfrm rot="228564">
              <a:off x="5288038" y="5019436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26" name="Gerade Verbindung 175">
              <a:extLst>
                <a:ext uri="{FF2B5EF4-FFF2-40B4-BE49-F238E27FC236}">
                  <a16:creationId xmlns:a16="http://schemas.microsoft.com/office/drawing/2014/main" id="{0172FE0A-0709-4692-B757-63589BDEF1CA}"/>
                </a:ext>
              </a:extLst>
            </p:cNvPr>
            <p:cNvCxnSpPr/>
            <p:nvPr/>
          </p:nvCxnSpPr>
          <p:spPr>
            <a:xfrm rot="21244691" flipH="1" flipV="1">
              <a:off x="5663371" y="465559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F43DE731-CD29-4832-90C3-6EAF4ADB63C6}"/>
                </a:ext>
              </a:extLst>
            </p:cNvPr>
            <p:cNvSpPr/>
            <p:nvPr/>
          </p:nvSpPr>
          <p:spPr>
            <a:xfrm rot="20824691">
              <a:off x="5603667" y="5018917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24" name="Gerade Verbindung 178">
              <a:extLst>
                <a:ext uri="{FF2B5EF4-FFF2-40B4-BE49-F238E27FC236}">
                  <a16:creationId xmlns:a16="http://schemas.microsoft.com/office/drawing/2014/main" id="{A5B3A0AF-8B74-40DB-93ED-D6CB4DE270C7}"/>
                </a:ext>
              </a:extLst>
            </p:cNvPr>
            <p:cNvCxnSpPr/>
            <p:nvPr/>
          </p:nvCxnSpPr>
          <p:spPr>
            <a:xfrm rot="805469" flipH="1" flipV="1">
              <a:off x="6011365" y="465336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ADFFFC38-604A-47A8-82D2-82ECFB3B9D61}"/>
                </a:ext>
              </a:extLst>
            </p:cNvPr>
            <p:cNvSpPr/>
            <p:nvPr/>
          </p:nvSpPr>
          <p:spPr>
            <a:xfrm rot="385469">
              <a:off x="5855811" y="5018106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22" name="Gerade Verbindung 181">
              <a:extLst>
                <a:ext uri="{FF2B5EF4-FFF2-40B4-BE49-F238E27FC236}">
                  <a16:creationId xmlns:a16="http://schemas.microsoft.com/office/drawing/2014/main" id="{84B9DC4F-5905-443A-A3B0-CFB0BC95B75E}"/>
                </a:ext>
              </a:extLst>
            </p:cNvPr>
            <p:cNvCxnSpPr/>
            <p:nvPr/>
          </p:nvCxnSpPr>
          <p:spPr>
            <a:xfrm rot="21427531" flipH="1" flipV="1">
              <a:off x="6270655" y="465448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34F84BE7-2F8A-423D-92D7-B146DB75171E}"/>
                </a:ext>
              </a:extLst>
            </p:cNvPr>
            <p:cNvSpPr/>
            <p:nvPr/>
          </p:nvSpPr>
          <p:spPr>
            <a:xfrm rot="21007531">
              <a:off x="6195969" y="5020177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20" name="Gerade Verbindung 184">
              <a:extLst>
                <a:ext uri="{FF2B5EF4-FFF2-40B4-BE49-F238E27FC236}">
                  <a16:creationId xmlns:a16="http://schemas.microsoft.com/office/drawing/2014/main" id="{C1A08C56-72BB-4B83-AA16-555F0CB72CD3}"/>
                </a:ext>
              </a:extLst>
            </p:cNvPr>
            <p:cNvCxnSpPr/>
            <p:nvPr/>
          </p:nvCxnSpPr>
          <p:spPr>
            <a:xfrm rot="583184" flipH="1" flipV="1">
              <a:off x="6580886" y="4652898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663DB415-778C-4072-BA9B-564E8150E80B}"/>
                </a:ext>
              </a:extLst>
            </p:cNvPr>
            <p:cNvSpPr/>
            <p:nvPr/>
          </p:nvSpPr>
          <p:spPr>
            <a:xfrm rot="163184">
              <a:off x="6443637" y="5019879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18" name="Gerade Verbindung 187">
              <a:extLst>
                <a:ext uri="{FF2B5EF4-FFF2-40B4-BE49-F238E27FC236}">
                  <a16:creationId xmlns:a16="http://schemas.microsoft.com/office/drawing/2014/main" id="{2C6EB6FD-90E5-40D2-8FCD-82B1694BB438}"/>
                </a:ext>
              </a:extLst>
            </p:cNvPr>
            <p:cNvCxnSpPr/>
            <p:nvPr/>
          </p:nvCxnSpPr>
          <p:spPr>
            <a:xfrm rot="180000" flipH="1" flipV="1">
              <a:off x="6857029" y="46531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5B04B81E-CDCC-4BAD-AC50-835607C3FAF9}"/>
                </a:ext>
              </a:extLst>
            </p:cNvPr>
            <p:cNvSpPr/>
            <p:nvPr/>
          </p:nvSpPr>
          <p:spPr>
            <a:xfrm rot="21360000">
              <a:off x="6753200" y="50211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16" name="Gerade Verbindung 190">
              <a:extLst>
                <a:ext uri="{FF2B5EF4-FFF2-40B4-BE49-F238E27FC236}">
                  <a16:creationId xmlns:a16="http://schemas.microsoft.com/office/drawing/2014/main" id="{CCCD6EF1-2ED4-4A38-B830-72649C11E14F}"/>
                </a:ext>
              </a:extLst>
            </p:cNvPr>
            <p:cNvCxnSpPr/>
            <p:nvPr/>
          </p:nvCxnSpPr>
          <p:spPr>
            <a:xfrm rot="21259924" flipH="1" flipV="1">
              <a:off x="7129909" y="465549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FF533B2B-A365-49E8-9084-33C4919AE996}"/>
                </a:ext>
              </a:extLst>
            </p:cNvPr>
            <p:cNvSpPr/>
            <p:nvPr/>
          </p:nvSpPr>
          <p:spPr>
            <a:xfrm rot="20839924">
              <a:off x="7068963" y="5019041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14" name="Gerade Verbindung 193">
              <a:extLst>
                <a:ext uri="{FF2B5EF4-FFF2-40B4-BE49-F238E27FC236}">
                  <a16:creationId xmlns:a16="http://schemas.microsoft.com/office/drawing/2014/main" id="{CC94EFD3-F8E3-4585-959C-2AADBE5D9F4A}"/>
                </a:ext>
              </a:extLst>
            </p:cNvPr>
            <p:cNvCxnSpPr/>
            <p:nvPr/>
          </p:nvCxnSpPr>
          <p:spPr>
            <a:xfrm rot="180000" flipH="1" flipV="1">
              <a:off x="7433093" y="46531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39EAD432-F814-4B37-AEE1-25AD8576D5DE}"/>
                </a:ext>
              </a:extLst>
            </p:cNvPr>
            <p:cNvSpPr/>
            <p:nvPr/>
          </p:nvSpPr>
          <p:spPr>
            <a:xfrm rot="21360000">
              <a:off x="7329264" y="50211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12" name="Gerade Verbindung 196">
              <a:extLst>
                <a:ext uri="{FF2B5EF4-FFF2-40B4-BE49-F238E27FC236}">
                  <a16:creationId xmlns:a16="http://schemas.microsoft.com/office/drawing/2014/main" id="{C12FBF35-6482-4AF4-BE87-C275EA45B7EB}"/>
                </a:ext>
              </a:extLst>
            </p:cNvPr>
            <p:cNvCxnSpPr/>
            <p:nvPr/>
          </p:nvCxnSpPr>
          <p:spPr>
            <a:xfrm rot="652014" flipH="1" flipV="1">
              <a:off x="7735043" y="4652997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814087D3-5262-4AF1-BC17-F2A54233C6E0}"/>
                </a:ext>
              </a:extLst>
            </p:cNvPr>
            <p:cNvSpPr/>
            <p:nvPr/>
          </p:nvSpPr>
          <p:spPr>
            <a:xfrm rot="232014">
              <a:off x="7592111" y="5019411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10" name="Gerade Verbindung 199">
              <a:extLst>
                <a:ext uri="{FF2B5EF4-FFF2-40B4-BE49-F238E27FC236}">
                  <a16:creationId xmlns:a16="http://schemas.microsoft.com/office/drawing/2014/main" id="{927DEC3E-E15D-4A8E-A2A3-D39327B4E2A0}"/>
                </a:ext>
              </a:extLst>
            </p:cNvPr>
            <p:cNvCxnSpPr/>
            <p:nvPr/>
          </p:nvCxnSpPr>
          <p:spPr>
            <a:xfrm rot="180000" flipH="1" flipV="1">
              <a:off x="8009157" y="46531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B0371C6C-EC6B-4DCA-998B-1DFE991E0C2A}"/>
                </a:ext>
              </a:extLst>
            </p:cNvPr>
            <p:cNvSpPr/>
            <p:nvPr/>
          </p:nvSpPr>
          <p:spPr>
            <a:xfrm rot="21360000">
              <a:off x="7905328" y="50211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08" name="Gerade Verbindung 202">
              <a:extLst>
                <a:ext uri="{FF2B5EF4-FFF2-40B4-BE49-F238E27FC236}">
                  <a16:creationId xmlns:a16="http://schemas.microsoft.com/office/drawing/2014/main" id="{7F6339E7-D66F-42E7-8816-3A0D9F472B6A}"/>
                </a:ext>
              </a:extLst>
            </p:cNvPr>
            <p:cNvCxnSpPr/>
            <p:nvPr/>
          </p:nvCxnSpPr>
          <p:spPr>
            <a:xfrm rot="21262594" flipH="1" flipV="1">
              <a:off x="8282114" y="4655475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DEFF161A-5EB0-4B1C-8698-89501E266473}"/>
                </a:ext>
              </a:extLst>
            </p:cNvPr>
            <p:cNvSpPr/>
            <p:nvPr/>
          </p:nvSpPr>
          <p:spPr>
            <a:xfrm rot="20842594">
              <a:off x="8220949" y="501906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06" name="Gerade Verbindung 205">
              <a:extLst>
                <a:ext uri="{FF2B5EF4-FFF2-40B4-BE49-F238E27FC236}">
                  <a16:creationId xmlns:a16="http://schemas.microsoft.com/office/drawing/2014/main" id="{97B1C3A4-F2E0-481A-AB86-796DA934A3EF}"/>
                </a:ext>
              </a:extLst>
            </p:cNvPr>
            <p:cNvCxnSpPr/>
            <p:nvPr/>
          </p:nvCxnSpPr>
          <p:spPr>
            <a:xfrm rot="180000" flipH="1" flipV="1">
              <a:off x="8585221" y="46531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C8BA0925-FDC2-4958-B576-352CA3B41C72}"/>
                </a:ext>
              </a:extLst>
            </p:cNvPr>
            <p:cNvSpPr/>
            <p:nvPr/>
          </p:nvSpPr>
          <p:spPr>
            <a:xfrm rot="21360000">
              <a:off x="8481392" y="50211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04" name="Gerade Verbindung 214">
              <a:extLst>
                <a:ext uri="{FF2B5EF4-FFF2-40B4-BE49-F238E27FC236}">
                  <a16:creationId xmlns:a16="http://schemas.microsoft.com/office/drawing/2014/main" id="{18A28611-E8B0-4093-8D1A-A18C803605E0}"/>
                </a:ext>
              </a:extLst>
            </p:cNvPr>
            <p:cNvCxnSpPr/>
            <p:nvPr/>
          </p:nvCxnSpPr>
          <p:spPr>
            <a:xfrm rot="417268" flipH="1" flipV="1">
              <a:off x="5821015" y="6164995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AC20FF81-4246-4897-BFD1-97FA5D9FFC77}"/>
                </a:ext>
              </a:extLst>
            </p:cNvPr>
            <p:cNvSpPr/>
            <p:nvPr/>
          </p:nvSpPr>
          <p:spPr>
            <a:xfrm rot="21597268">
              <a:off x="5697502" y="653287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02" name="Gerade Verbindung 217">
              <a:extLst>
                <a:ext uri="{FF2B5EF4-FFF2-40B4-BE49-F238E27FC236}">
                  <a16:creationId xmlns:a16="http://schemas.microsoft.com/office/drawing/2014/main" id="{4092B68D-B22E-47B9-8760-845EF858F020}"/>
                </a:ext>
              </a:extLst>
            </p:cNvPr>
            <p:cNvCxnSpPr/>
            <p:nvPr/>
          </p:nvCxnSpPr>
          <p:spPr>
            <a:xfrm rot="57268" flipH="1">
              <a:off x="5807065" y="5718722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4ACF4C86-7258-4F49-88CD-3C8D7AD17BD0}"/>
                </a:ext>
              </a:extLst>
            </p:cNvPr>
            <p:cNvSpPr/>
            <p:nvPr/>
          </p:nvSpPr>
          <p:spPr>
            <a:xfrm rot="477268" flipV="1">
              <a:off x="5722882" y="5517670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100" name="Gerade Verbindung 220">
              <a:extLst>
                <a:ext uri="{FF2B5EF4-FFF2-40B4-BE49-F238E27FC236}">
                  <a16:creationId xmlns:a16="http://schemas.microsoft.com/office/drawing/2014/main" id="{716F8EF1-C29C-4168-919C-9124B8FCF9E2}"/>
                </a:ext>
              </a:extLst>
            </p:cNvPr>
            <p:cNvCxnSpPr/>
            <p:nvPr/>
          </p:nvCxnSpPr>
          <p:spPr>
            <a:xfrm rot="5817268" flipH="1" flipV="1">
              <a:off x="5494455" y="590542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6CF07B2B-E5DB-4BDF-AF71-E0036B969FB0}"/>
                </a:ext>
              </a:extLst>
            </p:cNvPr>
            <p:cNvSpPr/>
            <p:nvPr/>
          </p:nvSpPr>
          <p:spPr>
            <a:xfrm rot="5397268">
              <a:off x="5097639" y="5976578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98" name="Gerade Verbindung 223">
              <a:extLst>
                <a:ext uri="{FF2B5EF4-FFF2-40B4-BE49-F238E27FC236}">
                  <a16:creationId xmlns:a16="http://schemas.microsoft.com/office/drawing/2014/main" id="{45247E38-AC86-4148-8F7D-97CB2BD8E597}"/>
                </a:ext>
              </a:extLst>
            </p:cNvPr>
            <p:cNvCxnSpPr/>
            <p:nvPr/>
          </p:nvCxnSpPr>
          <p:spPr>
            <a:xfrm rot="15844948" flipH="1" flipV="1">
              <a:off x="6108174" y="5886974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911FB10E-ECEA-45DE-92BF-90B0FB0D5533}"/>
                </a:ext>
              </a:extLst>
            </p:cNvPr>
            <p:cNvSpPr/>
            <p:nvPr/>
          </p:nvSpPr>
          <p:spPr>
            <a:xfrm rot="15424948">
              <a:off x="6276834" y="5917760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96" name="Gerade Verbindung 226">
              <a:extLst>
                <a:ext uri="{FF2B5EF4-FFF2-40B4-BE49-F238E27FC236}">
                  <a16:creationId xmlns:a16="http://schemas.microsoft.com/office/drawing/2014/main" id="{61A86870-D329-4188-BCEC-9D87A1ECB7D4}"/>
                </a:ext>
              </a:extLst>
            </p:cNvPr>
            <p:cNvCxnSpPr/>
            <p:nvPr/>
          </p:nvCxnSpPr>
          <p:spPr>
            <a:xfrm rot="13857268" flipH="1" flipV="1">
              <a:off x="6009639" y="5753674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726977E9-3353-41FC-B16D-952969937089}"/>
                </a:ext>
              </a:extLst>
            </p:cNvPr>
            <p:cNvSpPr/>
            <p:nvPr/>
          </p:nvSpPr>
          <p:spPr>
            <a:xfrm rot="13437268">
              <a:off x="6104249" y="5639649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94" name="Gerade Verbindung 229">
              <a:extLst>
                <a:ext uri="{FF2B5EF4-FFF2-40B4-BE49-F238E27FC236}">
                  <a16:creationId xmlns:a16="http://schemas.microsoft.com/office/drawing/2014/main" id="{01FDF50D-224D-4C03-A801-F084509F540F}"/>
                </a:ext>
              </a:extLst>
            </p:cNvPr>
            <p:cNvCxnSpPr/>
            <p:nvPr/>
          </p:nvCxnSpPr>
          <p:spPr>
            <a:xfrm rot="19058005" flipH="1" flipV="1">
              <a:off x="6039586" y="612496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D6E65E70-8D29-4468-9AB2-660BB7C0736E}"/>
                </a:ext>
              </a:extLst>
            </p:cNvPr>
            <p:cNvSpPr/>
            <p:nvPr/>
          </p:nvSpPr>
          <p:spPr>
            <a:xfrm rot="18638005">
              <a:off x="6136299" y="6402489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92" name="Gerade Verbindung 232">
              <a:extLst>
                <a:ext uri="{FF2B5EF4-FFF2-40B4-BE49-F238E27FC236}">
                  <a16:creationId xmlns:a16="http://schemas.microsoft.com/office/drawing/2014/main" id="{0D1FC57D-F692-4B81-BEA5-5A8A32B6AD3B}"/>
                </a:ext>
              </a:extLst>
            </p:cNvPr>
            <p:cNvCxnSpPr/>
            <p:nvPr/>
          </p:nvCxnSpPr>
          <p:spPr>
            <a:xfrm rot="9376194" flipH="1" flipV="1">
              <a:off x="5608769" y="5727411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50C9C28F-87F6-4843-9498-79A5CFDDB7BF}"/>
                </a:ext>
              </a:extLst>
            </p:cNvPr>
            <p:cNvSpPr/>
            <p:nvPr/>
          </p:nvSpPr>
          <p:spPr>
            <a:xfrm rot="8956194">
              <a:off x="5361592" y="5559187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90" name="Gerade Verbindung 235">
              <a:extLst>
                <a:ext uri="{FF2B5EF4-FFF2-40B4-BE49-F238E27FC236}">
                  <a16:creationId xmlns:a16="http://schemas.microsoft.com/office/drawing/2014/main" id="{58983E0F-379E-4034-91E3-1E41B4B0E6C1}"/>
                </a:ext>
              </a:extLst>
            </p:cNvPr>
            <p:cNvCxnSpPr/>
            <p:nvPr/>
          </p:nvCxnSpPr>
          <p:spPr>
            <a:xfrm rot="2500233" flipH="1" flipV="1">
              <a:off x="5654841" y="6119751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2810E562-F57B-4098-B549-BA9339C07017}"/>
                </a:ext>
              </a:extLst>
            </p:cNvPr>
            <p:cNvSpPr/>
            <p:nvPr/>
          </p:nvSpPr>
          <p:spPr>
            <a:xfrm rot="2080233">
              <a:off x="5371094" y="643022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80" name="Gerade Verbindung 261">
              <a:extLst>
                <a:ext uri="{FF2B5EF4-FFF2-40B4-BE49-F238E27FC236}">
                  <a16:creationId xmlns:a16="http://schemas.microsoft.com/office/drawing/2014/main" id="{E0DB341E-4070-4783-B713-1FE332A4994B}"/>
                </a:ext>
              </a:extLst>
            </p:cNvPr>
            <p:cNvCxnSpPr/>
            <p:nvPr/>
          </p:nvCxnSpPr>
          <p:spPr>
            <a:xfrm rot="15782732" flipH="1">
              <a:off x="7881602" y="5873334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28684488-5516-401A-9DA4-7C0E0C48E84B}"/>
                </a:ext>
              </a:extLst>
            </p:cNvPr>
            <p:cNvSpPr/>
            <p:nvPr/>
          </p:nvSpPr>
          <p:spPr>
            <a:xfrm rot="16202732" flipV="1">
              <a:off x="7484786" y="5967908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78" name="Gerade Verbindung 259">
              <a:extLst>
                <a:ext uri="{FF2B5EF4-FFF2-40B4-BE49-F238E27FC236}">
                  <a16:creationId xmlns:a16="http://schemas.microsoft.com/office/drawing/2014/main" id="{5CE696E8-A001-4213-ADA6-AB3B3A9156E4}"/>
                </a:ext>
              </a:extLst>
            </p:cNvPr>
            <p:cNvCxnSpPr/>
            <p:nvPr/>
          </p:nvCxnSpPr>
          <p:spPr>
            <a:xfrm rot="16142732" flipH="1" flipV="1">
              <a:off x="8327876" y="5887284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E2A9DEAE-7455-4C18-B3E8-8C26B7CDC501}"/>
                </a:ext>
              </a:extLst>
            </p:cNvPr>
            <p:cNvSpPr/>
            <p:nvPr/>
          </p:nvSpPr>
          <p:spPr>
            <a:xfrm rot="15722732">
              <a:off x="8499989" y="5942529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76" name="Gerade Verbindung 257">
              <a:extLst>
                <a:ext uri="{FF2B5EF4-FFF2-40B4-BE49-F238E27FC236}">
                  <a16:creationId xmlns:a16="http://schemas.microsoft.com/office/drawing/2014/main" id="{1AB74F1D-C1E6-45A8-BBBA-DE453E323821}"/>
                </a:ext>
              </a:extLst>
            </p:cNvPr>
            <p:cNvCxnSpPr/>
            <p:nvPr/>
          </p:nvCxnSpPr>
          <p:spPr>
            <a:xfrm rot="10382732" flipH="1">
              <a:off x="8141171" y="6093070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8A34FC23-2E64-4FF4-8AF3-36E6B9D9B98D}"/>
                </a:ext>
              </a:extLst>
            </p:cNvPr>
            <p:cNvSpPr/>
            <p:nvPr/>
          </p:nvSpPr>
          <p:spPr>
            <a:xfrm rot="10802732" flipV="1">
              <a:off x="8041082" y="6460949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74" name="Gerade Verbindung 255">
              <a:extLst>
                <a:ext uri="{FF2B5EF4-FFF2-40B4-BE49-F238E27FC236}">
                  <a16:creationId xmlns:a16="http://schemas.microsoft.com/office/drawing/2014/main" id="{DF15FC84-3985-41FF-9906-4AF24578D7F4}"/>
                </a:ext>
              </a:extLst>
            </p:cNvPr>
            <p:cNvCxnSpPr/>
            <p:nvPr/>
          </p:nvCxnSpPr>
          <p:spPr>
            <a:xfrm rot="355052" flipH="1">
              <a:off x="8159623" y="5586175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1C4B927E-A238-4DBF-9E3B-BD3C2C228625}"/>
                </a:ext>
              </a:extLst>
            </p:cNvPr>
            <p:cNvSpPr/>
            <p:nvPr/>
          </p:nvSpPr>
          <p:spPr>
            <a:xfrm rot="775052" flipV="1">
              <a:off x="8099899" y="5388576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72" name="Gerade Verbindung 253">
              <a:extLst>
                <a:ext uri="{FF2B5EF4-FFF2-40B4-BE49-F238E27FC236}">
                  <a16:creationId xmlns:a16="http://schemas.microsoft.com/office/drawing/2014/main" id="{E0E69BD3-9752-4245-841D-11091714835D}"/>
                </a:ext>
              </a:extLst>
            </p:cNvPr>
            <p:cNvCxnSpPr/>
            <p:nvPr/>
          </p:nvCxnSpPr>
          <p:spPr>
            <a:xfrm rot="2342732" flipH="1">
              <a:off x="8292923" y="5684710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8C2CF6B3-0390-48A5-BF3D-1A3B0262E8D1}"/>
                </a:ext>
              </a:extLst>
            </p:cNvPr>
            <p:cNvSpPr/>
            <p:nvPr/>
          </p:nvSpPr>
          <p:spPr>
            <a:xfrm rot="2762732" flipV="1">
              <a:off x="8378009" y="5561161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70" name="Gerade Verbindung 251">
              <a:extLst>
                <a:ext uri="{FF2B5EF4-FFF2-40B4-BE49-F238E27FC236}">
                  <a16:creationId xmlns:a16="http://schemas.microsoft.com/office/drawing/2014/main" id="{327F6484-6FEC-4C7C-88ED-B781EFB459C5}"/>
                </a:ext>
              </a:extLst>
            </p:cNvPr>
            <p:cNvCxnSpPr/>
            <p:nvPr/>
          </p:nvCxnSpPr>
          <p:spPr>
            <a:xfrm rot="18741995" flipH="1">
              <a:off x="7921631" y="5654763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C58C6868-1B70-4005-BD30-30FB3DE32D45}"/>
                </a:ext>
              </a:extLst>
            </p:cNvPr>
            <p:cNvSpPr/>
            <p:nvPr/>
          </p:nvSpPr>
          <p:spPr>
            <a:xfrm rot="19161995" flipV="1">
              <a:off x="7615170" y="5529112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68" name="Gerade Verbindung 249">
              <a:extLst>
                <a:ext uri="{FF2B5EF4-FFF2-40B4-BE49-F238E27FC236}">
                  <a16:creationId xmlns:a16="http://schemas.microsoft.com/office/drawing/2014/main" id="{D1682176-C89A-47ED-A63C-18DFDBA2398F}"/>
                </a:ext>
              </a:extLst>
            </p:cNvPr>
            <p:cNvCxnSpPr/>
            <p:nvPr/>
          </p:nvCxnSpPr>
          <p:spPr>
            <a:xfrm rot="6823806" flipH="1">
              <a:off x="8319187" y="6040687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E54192A7-9628-472A-A8BD-01952068BD97}"/>
                </a:ext>
              </a:extLst>
            </p:cNvPr>
            <p:cNvSpPr/>
            <p:nvPr/>
          </p:nvSpPr>
          <p:spPr>
            <a:xfrm rot="7243806" flipV="1">
              <a:off x="8458472" y="6258924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66" name="Gerade Verbindung 247">
              <a:extLst>
                <a:ext uri="{FF2B5EF4-FFF2-40B4-BE49-F238E27FC236}">
                  <a16:creationId xmlns:a16="http://schemas.microsoft.com/office/drawing/2014/main" id="{9C5B1BF3-EA28-4AA1-B166-57799BD2456E}"/>
                </a:ext>
              </a:extLst>
            </p:cNvPr>
            <p:cNvCxnSpPr/>
            <p:nvPr/>
          </p:nvCxnSpPr>
          <p:spPr>
            <a:xfrm rot="13699767" flipH="1">
              <a:off x="7926846" y="6039508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5814281C-23FB-464E-BCF6-D1BBA63980B0}"/>
                </a:ext>
              </a:extLst>
            </p:cNvPr>
            <p:cNvSpPr/>
            <p:nvPr/>
          </p:nvSpPr>
          <p:spPr>
            <a:xfrm rot="14119767" flipV="1">
              <a:off x="7587436" y="6294317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56" name="Gerade Verbindung 264">
              <a:extLst>
                <a:ext uri="{FF2B5EF4-FFF2-40B4-BE49-F238E27FC236}">
                  <a16:creationId xmlns:a16="http://schemas.microsoft.com/office/drawing/2014/main" id="{31B64C6A-0216-450E-943C-9BF6D512B219}"/>
                </a:ext>
              </a:extLst>
            </p:cNvPr>
            <p:cNvCxnSpPr/>
            <p:nvPr/>
          </p:nvCxnSpPr>
          <p:spPr>
            <a:xfrm rot="1084601" flipH="1" flipV="1">
              <a:off x="6979144" y="6030228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5276D20F-8FCB-432B-9DE2-441D3900441B}"/>
                </a:ext>
              </a:extLst>
            </p:cNvPr>
            <p:cNvSpPr/>
            <p:nvPr/>
          </p:nvSpPr>
          <p:spPr>
            <a:xfrm rot="664601">
              <a:off x="6800872" y="639049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8" name="Gerade Verbindung 154">
              <a:extLst>
                <a:ext uri="{FF2B5EF4-FFF2-40B4-BE49-F238E27FC236}">
                  <a16:creationId xmlns:a16="http://schemas.microsoft.com/office/drawing/2014/main" id="{8F0EC6BD-F8E1-450B-BC78-BEAD1BC5C3BF}"/>
                </a:ext>
              </a:extLst>
            </p:cNvPr>
            <p:cNvCxnSpPr/>
            <p:nvPr/>
          </p:nvCxnSpPr>
          <p:spPr>
            <a:xfrm rot="21257577" flipH="1" flipV="1">
              <a:off x="3745466" y="4655509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85A9FE9A-45ED-49A1-B10B-8BCA8C5BAAE5}"/>
                </a:ext>
              </a:extLst>
            </p:cNvPr>
            <p:cNvSpPr/>
            <p:nvPr/>
          </p:nvSpPr>
          <p:spPr>
            <a:xfrm rot="20837577">
              <a:off x="3684711" y="5019022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6" name="Gerade Verbindung 157">
              <a:extLst>
                <a:ext uri="{FF2B5EF4-FFF2-40B4-BE49-F238E27FC236}">
                  <a16:creationId xmlns:a16="http://schemas.microsoft.com/office/drawing/2014/main" id="{B9C855CF-9BDC-4DC8-8B57-65C747A5FAB8}"/>
                </a:ext>
              </a:extLst>
            </p:cNvPr>
            <p:cNvCxnSpPr/>
            <p:nvPr/>
          </p:nvCxnSpPr>
          <p:spPr>
            <a:xfrm rot="180000" flipH="1" flipV="1">
              <a:off x="4840805" y="46531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05C3095F-D75D-4AD2-B7FF-8040BCDCC3D4}"/>
                </a:ext>
              </a:extLst>
            </p:cNvPr>
            <p:cNvSpPr/>
            <p:nvPr/>
          </p:nvSpPr>
          <p:spPr>
            <a:xfrm rot="21360000">
              <a:off x="4736976" y="50211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4" name="Gerade Verbindung 160">
              <a:extLst>
                <a:ext uri="{FF2B5EF4-FFF2-40B4-BE49-F238E27FC236}">
                  <a16:creationId xmlns:a16="http://schemas.microsoft.com/office/drawing/2014/main" id="{30B81124-DFB0-4190-8E92-598D2294FBFA}"/>
                </a:ext>
              </a:extLst>
            </p:cNvPr>
            <p:cNvCxnSpPr/>
            <p:nvPr/>
          </p:nvCxnSpPr>
          <p:spPr>
            <a:xfrm rot="728390" flipH="1" flipV="1">
              <a:off x="4424924" y="4653154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3F08E67B-2F27-483C-B5E2-D20992872F76}"/>
                </a:ext>
              </a:extLst>
            </p:cNvPr>
            <p:cNvSpPr/>
            <p:nvPr/>
          </p:nvSpPr>
          <p:spPr>
            <a:xfrm rot="308390">
              <a:off x="4275700" y="5018807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2" name="Gerade Verbindung 166">
              <a:extLst>
                <a:ext uri="{FF2B5EF4-FFF2-40B4-BE49-F238E27FC236}">
                  <a16:creationId xmlns:a16="http://schemas.microsoft.com/office/drawing/2014/main" id="{749DAD87-51EC-445C-9186-D97F364D9757}"/>
                </a:ext>
              </a:extLst>
            </p:cNvPr>
            <p:cNvCxnSpPr/>
            <p:nvPr/>
          </p:nvCxnSpPr>
          <p:spPr>
            <a:xfrm rot="19399555" flipH="1" flipV="1">
              <a:off x="4562047" y="5761640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981D177-B7C6-4B95-BD65-5D693608AE40}"/>
                </a:ext>
              </a:extLst>
            </p:cNvPr>
            <p:cNvSpPr/>
            <p:nvPr/>
          </p:nvSpPr>
          <p:spPr>
            <a:xfrm rot="18979555">
              <a:off x="4638423" y="6058885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0" name="Gerade Verbindung 267">
              <a:extLst>
                <a:ext uri="{FF2B5EF4-FFF2-40B4-BE49-F238E27FC236}">
                  <a16:creationId xmlns:a16="http://schemas.microsoft.com/office/drawing/2014/main" id="{1FA2741B-BEC5-418F-BF02-9612B1DBEEB9}"/>
                </a:ext>
              </a:extLst>
            </p:cNvPr>
            <p:cNvCxnSpPr/>
            <p:nvPr/>
          </p:nvCxnSpPr>
          <p:spPr>
            <a:xfrm rot="8823809" flipH="1" flipV="1">
              <a:off x="3991107" y="6213121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9E05EDE5-A066-4B95-B7FA-AA81B28BB250}"/>
                </a:ext>
              </a:extLst>
            </p:cNvPr>
            <p:cNvSpPr/>
            <p:nvPr/>
          </p:nvSpPr>
          <p:spPr>
            <a:xfrm rot="8403809">
              <a:off x="3705502" y="6069791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23" name="Gerade Verbindung 272">
              <a:extLst>
                <a:ext uri="{FF2B5EF4-FFF2-40B4-BE49-F238E27FC236}">
                  <a16:creationId xmlns:a16="http://schemas.microsoft.com/office/drawing/2014/main" id="{F85EAAE9-8894-4942-B4FF-888C85E2F24B}"/>
                </a:ext>
              </a:extLst>
            </p:cNvPr>
            <p:cNvCxnSpPr/>
            <p:nvPr/>
          </p:nvCxnSpPr>
          <p:spPr>
            <a:xfrm rot="180000" flipH="1" flipV="1">
              <a:off x="7801386" y="404936"/>
              <a:ext cx="21197" cy="410894"/>
            </a:xfrm>
            <a:prstGeom prst="line">
              <a:avLst/>
            </a:prstGeom>
            <a:ln w="57150">
              <a:solidFill>
                <a:srgbClr val="FF9B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B872EC73-228E-4F8D-9D2F-F22B6D093CB3}"/>
                </a:ext>
              </a:extLst>
            </p:cNvPr>
            <p:cNvSpPr/>
            <p:nvPr/>
          </p:nvSpPr>
          <p:spPr>
            <a:xfrm rot="21360000">
              <a:off x="7697557" y="772943"/>
              <a:ext cx="244800" cy="2451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cxnSp>
          <p:nvCxnSpPr>
            <p:cNvPr id="3" name="Gerader Verbinder 2"/>
            <p:cNvCxnSpPr/>
            <p:nvPr/>
          </p:nvCxnSpPr>
          <p:spPr>
            <a:xfrm>
              <a:off x="1353758" y="5061105"/>
              <a:ext cx="748767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feld 12">
              <a:extLst>
                <a:ext uri="{FF2B5EF4-FFF2-40B4-BE49-F238E27FC236}">
                  <a16:creationId xmlns:a16="http://schemas.microsoft.com/office/drawing/2014/main" id="{0095ADBF-B7B4-477E-9F76-44251D4F6306}"/>
                </a:ext>
              </a:extLst>
            </p:cNvPr>
            <p:cNvSpPr txBox="1"/>
            <p:nvPr/>
          </p:nvSpPr>
          <p:spPr>
            <a:xfrm>
              <a:off x="125831" y="4775040"/>
              <a:ext cx="14249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e-DE" sz="2400" b="1" dirty="0" err="1" smtClean="0">
                  <a:latin typeface="Arial" pitchFamily="34" charset="0"/>
                  <a:cs typeface="Arial" pitchFamily="34" charset="0"/>
                </a:rPr>
                <a:t>Grenzfl</a:t>
              </a:r>
              <a:r>
                <a:rPr lang="de-DE" sz="2400" b="1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de-DE" sz="24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B283FA4-32BD-4985-8F6A-6B38D53A9848}"/>
              </a:ext>
            </a:extLst>
          </p:cNvPr>
          <p:cNvSpPr/>
          <p:nvPr/>
        </p:nvSpPr>
        <p:spPr>
          <a:xfrm>
            <a:off x="2098766" y="2971784"/>
            <a:ext cx="5721531" cy="3220009"/>
          </a:xfrm>
          <a:custGeom>
            <a:avLst/>
            <a:gdLst>
              <a:gd name="connsiteX0" fmla="*/ 0 w 5721531"/>
              <a:gd name="connsiteY0" fmla="*/ 0 h 1341120"/>
              <a:gd name="connsiteX1" fmla="*/ 5721531 w 5721531"/>
              <a:gd name="connsiteY1" fmla="*/ 0 h 1341120"/>
              <a:gd name="connsiteX2" fmla="*/ 5721531 w 5721531"/>
              <a:gd name="connsiteY2" fmla="*/ 1341120 h 1341120"/>
              <a:gd name="connsiteX3" fmla="*/ 0 w 5721531"/>
              <a:gd name="connsiteY3" fmla="*/ 1341120 h 1341120"/>
              <a:gd name="connsiteX4" fmla="*/ 0 w 5721531"/>
              <a:gd name="connsiteY4" fmla="*/ 0 h 1341120"/>
              <a:gd name="connsiteX0" fmla="*/ 0 w 5721531"/>
              <a:gd name="connsiteY0" fmla="*/ 0 h 1341120"/>
              <a:gd name="connsiteX1" fmla="*/ 2130334 w 5721531"/>
              <a:gd name="connsiteY1" fmla="*/ 726 h 1341120"/>
              <a:gd name="connsiteX2" fmla="*/ 5721531 w 5721531"/>
              <a:gd name="connsiteY2" fmla="*/ 0 h 1341120"/>
              <a:gd name="connsiteX3" fmla="*/ 5721531 w 5721531"/>
              <a:gd name="connsiteY3" fmla="*/ 1341120 h 1341120"/>
              <a:gd name="connsiteX4" fmla="*/ 0 w 5721531"/>
              <a:gd name="connsiteY4" fmla="*/ 1341120 h 1341120"/>
              <a:gd name="connsiteX5" fmla="*/ 0 w 5721531"/>
              <a:gd name="connsiteY5" fmla="*/ 0 h 1341120"/>
              <a:gd name="connsiteX0" fmla="*/ 0 w 5721531"/>
              <a:gd name="connsiteY0" fmla="*/ 0 h 1341120"/>
              <a:gd name="connsiteX1" fmla="*/ 2130334 w 5721531"/>
              <a:gd name="connsiteY1" fmla="*/ 726 h 1341120"/>
              <a:gd name="connsiteX2" fmla="*/ 5038634 w 5721531"/>
              <a:gd name="connsiteY2" fmla="*/ 726 h 1341120"/>
              <a:gd name="connsiteX3" fmla="*/ 5721531 w 5721531"/>
              <a:gd name="connsiteY3" fmla="*/ 0 h 1341120"/>
              <a:gd name="connsiteX4" fmla="*/ 5721531 w 5721531"/>
              <a:gd name="connsiteY4" fmla="*/ 1341120 h 1341120"/>
              <a:gd name="connsiteX5" fmla="*/ 0 w 5721531"/>
              <a:gd name="connsiteY5" fmla="*/ 1341120 h 1341120"/>
              <a:gd name="connsiteX6" fmla="*/ 0 w 5721531"/>
              <a:gd name="connsiteY6" fmla="*/ 0 h 1341120"/>
              <a:gd name="connsiteX0" fmla="*/ 0 w 5721531"/>
              <a:gd name="connsiteY0" fmla="*/ 0 h 1341120"/>
              <a:gd name="connsiteX1" fmla="*/ 2130334 w 5721531"/>
              <a:gd name="connsiteY1" fmla="*/ 726 h 1341120"/>
              <a:gd name="connsiteX2" fmla="*/ 5038634 w 5721531"/>
              <a:gd name="connsiteY2" fmla="*/ 726 h 1341120"/>
              <a:gd name="connsiteX3" fmla="*/ 5721531 w 5721531"/>
              <a:gd name="connsiteY3" fmla="*/ 0 h 1341120"/>
              <a:gd name="connsiteX4" fmla="*/ 5721531 w 5721531"/>
              <a:gd name="connsiteY4" fmla="*/ 1341120 h 1341120"/>
              <a:gd name="connsiteX5" fmla="*/ 0 w 5721531"/>
              <a:gd name="connsiteY5" fmla="*/ 1341120 h 1341120"/>
              <a:gd name="connsiteX6" fmla="*/ 0 w 5721531"/>
              <a:gd name="connsiteY6" fmla="*/ 0 h 1341120"/>
              <a:gd name="connsiteX0" fmla="*/ 0 w 5721531"/>
              <a:gd name="connsiteY0" fmla="*/ 5624 h 1346744"/>
              <a:gd name="connsiteX1" fmla="*/ 2130334 w 5721531"/>
              <a:gd name="connsiteY1" fmla="*/ 6350 h 1346744"/>
              <a:gd name="connsiteX2" fmla="*/ 3571784 w 5721531"/>
              <a:gd name="connsiteY2" fmla="*/ 0 h 1346744"/>
              <a:gd name="connsiteX3" fmla="*/ 5038634 w 5721531"/>
              <a:gd name="connsiteY3" fmla="*/ 6350 h 1346744"/>
              <a:gd name="connsiteX4" fmla="*/ 5721531 w 5721531"/>
              <a:gd name="connsiteY4" fmla="*/ 5624 h 1346744"/>
              <a:gd name="connsiteX5" fmla="*/ 5721531 w 5721531"/>
              <a:gd name="connsiteY5" fmla="*/ 1346744 h 1346744"/>
              <a:gd name="connsiteX6" fmla="*/ 0 w 5721531"/>
              <a:gd name="connsiteY6" fmla="*/ 1346744 h 1346744"/>
              <a:gd name="connsiteX7" fmla="*/ 0 w 5721531"/>
              <a:gd name="connsiteY7" fmla="*/ 5624 h 134674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990845 h 3331965"/>
              <a:gd name="connsiteX1" fmla="*/ 2130334 w 5721531"/>
              <a:gd name="connsiteY1" fmla="*/ 1991571 h 3331965"/>
              <a:gd name="connsiteX2" fmla="*/ 3565434 w 5721531"/>
              <a:gd name="connsiteY2" fmla="*/ 111971 h 3331965"/>
              <a:gd name="connsiteX3" fmla="*/ 5038634 w 5721531"/>
              <a:gd name="connsiteY3" fmla="*/ 1991571 h 3331965"/>
              <a:gd name="connsiteX4" fmla="*/ 5721531 w 5721531"/>
              <a:gd name="connsiteY4" fmla="*/ 1990845 h 3331965"/>
              <a:gd name="connsiteX5" fmla="*/ 5721531 w 5721531"/>
              <a:gd name="connsiteY5" fmla="*/ 3331965 h 3331965"/>
              <a:gd name="connsiteX6" fmla="*/ 0 w 5721531"/>
              <a:gd name="connsiteY6" fmla="*/ 3331965 h 3331965"/>
              <a:gd name="connsiteX7" fmla="*/ 0 w 5721531"/>
              <a:gd name="connsiteY7" fmla="*/ 1990845 h 3331965"/>
              <a:gd name="connsiteX0" fmla="*/ 0 w 5721531"/>
              <a:gd name="connsiteY0" fmla="*/ 1878883 h 3220003"/>
              <a:gd name="connsiteX1" fmla="*/ 2130334 w 5721531"/>
              <a:gd name="connsiteY1" fmla="*/ 1879609 h 3220003"/>
              <a:gd name="connsiteX2" fmla="*/ 3565434 w 5721531"/>
              <a:gd name="connsiteY2" fmla="*/ 9 h 3220003"/>
              <a:gd name="connsiteX3" fmla="*/ 5038634 w 5721531"/>
              <a:gd name="connsiteY3" fmla="*/ 1879609 h 3220003"/>
              <a:gd name="connsiteX4" fmla="*/ 5721531 w 5721531"/>
              <a:gd name="connsiteY4" fmla="*/ 1878883 h 3220003"/>
              <a:gd name="connsiteX5" fmla="*/ 5721531 w 5721531"/>
              <a:gd name="connsiteY5" fmla="*/ 3220003 h 3220003"/>
              <a:gd name="connsiteX6" fmla="*/ 0 w 5721531"/>
              <a:gd name="connsiteY6" fmla="*/ 3220003 h 3220003"/>
              <a:gd name="connsiteX7" fmla="*/ 0 w 5721531"/>
              <a:gd name="connsiteY7" fmla="*/ 1878883 h 3220003"/>
              <a:gd name="connsiteX0" fmla="*/ 0 w 5721531"/>
              <a:gd name="connsiteY0" fmla="*/ 1878882 h 3220002"/>
              <a:gd name="connsiteX1" fmla="*/ 2130334 w 5721531"/>
              <a:gd name="connsiteY1" fmla="*/ 1879608 h 3220002"/>
              <a:gd name="connsiteX2" fmla="*/ 3565434 w 5721531"/>
              <a:gd name="connsiteY2" fmla="*/ 8 h 3220002"/>
              <a:gd name="connsiteX3" fmla="*/ 5038634 w 5721531"/>
              <a:gd name="connsiteY3" fmla="*/ 1879608 h 3220002"/>
              <a:gd name="connsiteX4" fmla="*/ 5721531 w 5721531"/>
              <a:gd name="connsiteY4" fmla="*/ 1878882 h 3220002"/>
              <a:gd name="connsiteX5" fmla="*/ 5721531 w 5721531"/>
              <a:gd name="connsiteY5" fmla="*/ 3220002 h 3220002"/>
              <a:gd name="connsiteX6" fmla="*/ 0 w 5721531"/>
              <a:gd name="connsiteY6" fmla="*/ 3220002 h 3220002"/>
              <a:gd name="connsiteX7" fmla="*/ 0 w 5721531"/>
              <a:gd name="connsiteY7" fmla="*/ 1878882 h 3220002"/>
              <a:gd name="connsiteX0" fmla="*/ 0 w 5721531"/>
              <a:gd name="connsiteY0" fmla="*/ 1878882 h 3220002"/>
              <a:gd name="connsiteX1" fmla="*/ 2130334 w 5721531"/>
              <a:gd name="connsiteY1" fmla="*/ 1879608 h 3220002"/>
              <a:gd name="connsiteX2" fmla="*/ 3565434 w 5721531"/>
              <a:gd name="connsiteY2" fmla="*/ 8 h 3220002"/>
              <a:gd name="connsiteX3" fmla="*/ 5038634 w 5721531"/>
              <a:gd name="connsiteY3" fmla="*/ 1879608 h 3220002"/>
              <a:gd name="connsiteX4" fmla="*/ 5721531 w 5721531"/>
              <a:gd name="connsiteY4" fmla="*/ 1878882 h 3220002"/>
              <a:gd name="connsiteX5" fmla="*/ 5721531 w 5721531"/>
              <a:gd name="connsiteY5" fmla="*/ 3220002 h 3220002"/>
              <a:gd name="connsiteX6" fmla="*/ 0 w 5721531"/>
              <a:gd name="connsiteY6" fmla="*/ 3220002 h 3220002"/>
              <a:gd name="connsiteX7" fmla="*/ 0 w 5721531"/>
              <a:gd name="connsiteY7" fmla="*/ 1878882 h 3220002"/>
              <a:gd name="connsiteX0" fmla="*/ 0 w 5721531"/>
              <a:gd name="connsiteY0" fmla="*/ 1878882 h 3220002"/>
              <a:gd name="connsiteX1" fmla="*/ 2130334 w 5721531"/>
              <a:gd name="connsiteY1" fmla="*/ 1879608 h 3220002"/>
              <a:gd name="connsiteX2" fmla="*/ 3565434 w 5721531"/>
              <a:gd name="connsiteY2" fmla="*/ 8 h 3220002"/>
              <a:gd name="connsiteX3" fmla="*/ 5038634 w 5721531"/>
              <a:gd name="connsiteY3" fmla="*/ 1879608 h 3220002"/>
              <a:gd name="connsiteX4" fmla="*/ 5721531 w 5721531"/>
              <a:gd name="connsiteY4" fmla="*/ 1878882 h 3220002"/>
              <a:gd name="connsiteX5" fmla="*/ 5721531 w 5721531"/>
              <a:gd name="connsiteY5" fmla="*/ 3220002 h 3220002"/>
              <a:gd name="connsiteX6" fmla="*/ 0 w 5721531"/>
              <a:gd name="connsiteY6" fmla="*/ 3220002 h 3220002"/>
              <a:gd name="connsiteX7" fmla="*/ 0 w 5721531"/>
              <a:gd name="connsiteY7" fmla="*/ 1878882 h 3220002"/>
              <a:gd name="connsiteX0" fmla="*/ 0 w 5721531"/>
              <a:gd name="connsiteY0" fmla="*/ 1878984 h 3220104"/>
              <a:gd name="connsiteX1" fmla="*/ 2130334 w 5721531"/>
              <a:gd name="connsiteY1" fmla="*/ 1879710 h 3220104"/>
              <a:gd name="connsiteX2" fmla="*/ 3565434 w 5721531"/>
              <a:gd name="connsiteY2" fmla="*/ 110 h 3220104"/>
              <a:gd name="connsiteX3" fmla="*/ 5038634 w 5721531"/>
              <a:gd name="connsiteY3" fmla="*/ 1879710 h 3220104"/>
              <a:gd name="connsiteX4" fmla="*/ 5721531 w 5721531"/>
              <a:gd name="connsiteY4" fmla="*/ 1878984 h 3220104"/>
              <a:gd name="connsiteX5" fmla="*/ 5721531 w 5721531"/>
              <a:gd name="connsiteY5" fmla="*/ 3220104 h 3220104"/>
              <a:gd name="connsiteX6" fmla="*/ 0 w 5721531"/>
              <a:gd name="connsiteY6" fmla="*/ 3220104 h 3220104"/>
              <a:gd name="connsiteX7" fmla="*/ 0 w 5721531"/>
              <a:gd name="connsiteY7" fmla="*/ 1878984 h 3220104"/>
              <a:gd name="connsiteX0" fmla="*/ 0 w 5721531"/>
              <a:gd name="connsiteY0" fmla="*/ 1878874 h 3219994"/>
              <a:gd name="connsiteX1" fmla="*/ 2130334 w 5721531"/>
              <a:gd name="connsiteY1" fmla="*/ 1879600 h 3219994"/>
              <a:gd name="connsiteX2" fmla="*/ 3565434 w 5721531"/>
              <a:gd name="connsiteY2" fmla="*/ 0 h 3219994"/>
              <a:gd name="connsiteX3" fmla="*/ 5038634 w 5721531"/>
              <a:gd name="connsiteY3" fmla="*/ 1879600 h 3219994"/>
              <a:gd name="connsiteX4" fmla="*/ 5721531 w 5721531"/>
              <a:gd name="connsiteY4" fmla="*/ 1878874 h 3219994"/>
              <a:gd name="connsiteX5" fmla="*/ 5721531 w 5721531"/>
              <a:gd name="connsiteY5" fmla="*/ 3219994 h 3219994"/>
              <a:gd name="connsiteX6" fmla="*/ 0 w 5721531"/>
              <a:gd name="connsiteY6" fmla="*/ 3219994 h 3219994"/>
              <a:gd name="connsiteX7" fmla="*/ 0 w 5721531"/>
              <a:gd name="connsiteY7" fmla="*/ 1878874 h 3219994"/>
              <a:gd name="connsiteX0" fmla="*/ 0 w 5721531"/>
              <a:gd name="connsiteY0" fmla="*/ 1878889 h 3220009"/>
              <a:gd name="connsiteX1" fmla="*/ 2130334 w 5721531"/>
              <a:gd name="connsiteY1" fmla="*/ 1879615 h 3220009"/>
              <a:gd name="connsiteX2" fmla="*/ 3565434 w 5721531"/>
              <a:gd name="connsiteY2" fmla="*/ 15 h 3220009"/>
              <a:gd name="connsiteX3" fmla="*/ 5038634 w 5721531"/>
              <a:gd name="connsiteY3" fmla="*/ 1879615 h 3220009"/>
              <a:gd name="connsiteX4" fmla="*/ 5721531 w 5721531"/>
              <a:gd name="connsiteY4" fmla="*/ 1878889 h 3220009"/>
              <a:gd name="connsiteX5" fmla="*/ 5721531 w 5721531"/>
              <a:gd name="connsiteY5" fmla="*/ 3220009 h 3220009"/>
              <a:gd name="connsiteX6" fmla="*/ 0 w 5721531"/>
              <a:gd name="connsiteY6" fmla="*/ 3220009 h 3220009"/>
              <a:gd name="connsiteX7" fmla="*/ 0 w 5721531"/>
              <a:gd name="connsiteY7" fmla="*/ 1878889 h 3220009"/>
              <a:gd name="connsiteX0" fmla="*/ 0 w 5721531"/>
              <a:gd name="connsiteY0" fmla="*/ 1878889 h 3220009"/>
              <a:gd name="connsiteX1" fmla="*/ 2130334 w 5721531"/>
              <a:gd name="connsiteY1" fmla="*/ 1879615 h 3220009"/>
              <a:gd name="connsiteX2" fmla="*/ 3565434 w 5721531"/>
              <a:gd name="connsiteY2" fmla="*/ 15 h 3220009"/>
              <a:gd name="connsiteX3" fmla="*/ 5038634 w 5721531"/>
              <a:gd name="connsiteY3" fmla="*/ 1879615 h 3220009"/>
              <a:gd name="connsiteX4" fmla="*/ 5721531 w 5721531"/>
              <a:gd name="connsiteY4" fmla="*/ 1878889 h 3220009"/>
              <a:gd name="connsiteX5" fmla="*/ 5721531 w 5721531"/>
              <a:gd name="connsiteY5" fmla="*/ 3220009 h 3220009"/>
              <a:gd name="connsiteX6" fmla="*/ 0 w 5721531"/>
              <a:gd name="connsiteY6" fmla="*/ 3220009 h 3220009"/>
              <a:gd name="connsiteX7" fmla="*/ 0 w 5721531"/>
              <a:gd name="connsiteY7" fmla="*/ 1878889 h 3220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21531" h="3220009">
                <a:moveTo>
                  <a:pt x="0" y="1878889"/>
                </a:moveTo>
                <a:lnTo>
                  <a:pt x="2130334" y="1879615"/>
                </a:lnTo>
                <a:cubicBezTo>
                  <a:pt x="3651673" y="1903019"/>
                  <a:pt x="3120934" y="-6335"/>
                  <a:pt x="3565434" y="15"/>
                </a:cubicBezTo>
                <a:cubicBezTo>
                  <a:pt x="4037451" y="16948"/>
                  <a:pt x="3506167" y="1945232"/>
                  <a:pt x="5038634" y="1879615"/>
                </a:cubicBezTo>
                <a:lnTo>
                  <a:pt x="5721531" y="1878889"/>
                </a:lnTo>
                <a:lnTo>
                  <a:pt x="5721531" y="3220009"/>
                </a:lnTo>
                <a:lnTo>
                  <a:pt x="0" y="3220009"/>
                </a:lnTo>
                <a:lnTo>
                  <a:pt x="0" y="1878889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1618C5E-A535-4746-854A-B3D69B241D92}"/>
              </a:ext>
            </a:extLst>
          </p:cNvPr>
          <p:cNvCxnSpPr>
            <a:stCxn id="3" idx="0"/>
            <a:endCxn id="3" idx="4"/>
          </p:cNvCxnSpPr>
          <p:nvPr/>
        </p:nvCxnSpPr>
        <p:spPr>
          <a:xfrm>
            <a:off x="2098766" y="4850673"/>
            <a:ext cx="5721531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84845B36-8FD3-4BEB-9195-999D6C207F08}"/>
              </a:ext>
            </a:extLst>
          </p:cNvPr>
          <p:cNvSpPr/>
          <p:nvPr/>
        </p:nvSpPr>
        <p:spPr>
          <a:xfrm>
            <a:off x="4953000" y="592183"/>
            <a:ext cx="1430383" cy="409303"/>
          </a:xfrm>
          <a:prstGeom prst="rect">
            <a:avLst/>
          </a:prstGeom>
          <a:pattFill prst="wdDnDiag">
            <a:fgClr>
              <a:schemeClr val="tx2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15FA435-3855-4979-8408-D6B5AFB95091}"/>
              </a:ext>
            </a:extLst>
          </p:cNvPr>
          <p:cNvCxnSpPr/>
          <p:nvPr/>
        </p:nvCxnSpPr>
        <p:spPr>
          <a:xfrm>
            <a:off x="4953000" y="1001486"/>
            <a:ext cx="143038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5FCB983-FC36-4E11-B6C0-A43C4FB9BCC6}"/>
              </a:ext>
            </a:extLst>
          </p:cNvPr>
          <p:cNvCxnSpPr/>
          <p:nvPr/>
        </p:nvCxnSpPr>
        <p:spPr>
          <a:xfrm>
            <a:off x="5643562" y="1001486"/>
            <a:ext cx="0" cy="2510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1E7BEC1A-93D5-4EA1-ACD4-A275BDB6B458}"/>
              </a:ext>
            </a:extLst>
          </p:cNvPr>
          <p:cNvCxnSpPr/>
          <p:nvPr/>
        </p:nvCxnSpPr>
        <p:spPr>
          <a:xfrm>
            <a:off x="5643562" y="1252538"/>
            <a:ext cx="152400" cy="42862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FF6F0984-1D34-4647-A0AE-5697A5F723F3}"/>
              </a:ext>
            </a:extLst>
          </p:cNvPr>
          <p:cNvCxnSpPr/>
          <p:nvPr/>
        </p:nvCxnSpPr>
        <p:spPr>
          <a:xfrm flipH="1">
            <a:off x="5512526" y="1295399"/>
            <a:ext cx="288198" cy="49629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BA29DC31-3FA7-4D53-8DFB-D846121E0A41}"/>
              </a:ext>
            </a:extLst>
          </p:cNvPr>
          <p:cNvCxnSpPr/>
          <p:nvPr/>
        </p:nvCxnSpPr>
        <p:spPr>
          <a:xfrm>
            <a:off x="5512525" y="1345027"/>
            <a:ext cx="288198" cy="120174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78322132-7F00-40D7-9ADF-E8AA647AE4DF}"/>
              </a:ext>
            </a:extLst>
          </p:cNvPr>
          <p:cNvCxnSpPr>
            <a:cxnSpLocks/>
          </p:cNvCxnSpPr>
          <p:nvPr/>
        </p:nvCxnSpPr>
        <p:spPr>
          <a:xfrm flipH="1">
            <a:off x="5512525" y="1469339"/>
            <a:ext cx="283437" cy="72348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3A5D9F8E-B919-4D51-B00D-BA133A68381B}"/>
              </a:ext>
            </a:extLst>
          </p:cNvPr>
          <p:cNvCxnSpPr>
            <a:cxnSpLocks/>
          </p:cNvCxnSpPr>
          <p:nvPr/>
        </p:nvCxnSpPr>
        <p:spPr>
          <a:xfrm>
            <a:off x="5517286" y="1541687"/>
            <a:ext cx="288200" cy="112207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9E6C0154-1A04-4C56-BD61-E7CB66F00173}"/>
              </a:ext>
            </a:extLst>
          </p:cNvPr>
          <p:cNvCxnSpPr>
            <a:cxnSpLocks/>
          </p:cNvCxnSpPr>
          <p:nvPr/>
        </p:nvCxnSpPr>
        <p:spPr>
          <a:xfrm flipH="1">
            <a:off x="5521534" y="1653893"/>
            <a:ext cx="283953" cy="56029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BEF24910-BF69-4C30-B337-3E5AEC1A146F}"/>
              </a:ext>
            </a:extLst>
          </p:cNvPr>
          <p:cNvCxnSpPr/>
          <p:nvPr/>
        </p:nvCxnSpPr>
        <p:spPr>
          <a:xfrm>
            <a:off x="5521537" y="1711524"/>
            <a:ext cx="288198" cy="120174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74D061BA-E750-4F97-8E7D-B6C527340CBF}"/>
              </a:ext>
            </a:extLst>
          </p:cNvPr>
          <p:cNvCxnSpPr/>
          <p:nvPr/>
        </p:nvCxnSpPr>
        <p:spPr>
          <a:xfrm flipH="1">
            <a:off x="5521536" y="1831697"/>
            <a:ext cx="288199" cy="81250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64A381CB-2840-42B1-8520-8FDB2969487F}"/>
              </a:ext>
            </a:extLst>
          </p:cNvPr>
          <p:cNvCxnSpPr/>
          <p:nvPr/>
        </p:nvCxnSpPr>
        <p:spPr>
          <a:xfrm>
            <a:off x="5521536" y="1911684"/>
            <a:ext cx="288198" cy="120174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0B29036C-E5EF-47DE-9EB8-9995EDDD9C34}"/>
              </a:ext>
            </a:extLst>
          </p:cNvPr>
          <p:cNvCxnSpPr/>
          <p:nvPr/>
        </p:nvCxnSpPr>
        <p:spPr>
          <a:xfrm flipH="1">
            <a:off x="5521535" y="2031857"/>
            <a:ext cx="288199" cy="81250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6F32E0B-F52B-4764-871C-7D48E41624A9}"/>
              </a:ext>
            </a:extLst>
          </p:cNvPr>
          <p:cNvCxnSpPr/>
          <p:nvPr/>
        </p:nvCxnSpPr>
        <p:spPr>
          <a:xfrm>
            <a:off x="5521534" y="2116298"/>
            <a:ext cx="288198" cy="120174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D62E1A24-00B7-484C-97E3-D153535D175E}"/>
              </a:ext>
            </a:extLst>
          </p:cNvPr>
          <p:cNvCxnSpPr>
            <a:cxnSpLocks/>
          </p:cNvCxnSpPr>
          <p:nvPr/>
        </p:nvCxnSpPr>
        <p:spPr>
          <a:xfrm flipH="1">
            <a:off x="5682343" y="2236471"/>
            <a:ext cx="127390" cy="25311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CAE34945-3D3A-4ACE-9693-81FDAEB92FB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5682343" y="2264836"/>
            <a:ext cx="0" cy="243233"/>
          </a:xfrm>
          <a:prstGeom prst="line">
            <a:avLst/>
          </a:prstGeom>
          <a:ln w="22225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leichschenkliges Dreieck 36">
            <a:extLst>
              <a:ext uri="{FF2B5EF4-FFF2-40B4-BE49-F238E27FC236}">
                <a16:creationId xmlns:a16="http://schemas.microsoft.com/office/drawing/2014/main" id="{B5D48725-DB82-4E14-8AEE-3A8CD95F037A}"/>
              </a:ext>
            </a:extLst>
          </p:cNvPr>
          <p:cNvSpPr/>
          <p:nvPr/>
        </p:nvSpPr>
        <p:spPr>
          <a:xfrm rot="390483">
            <a:off x="5369670" y="3116247"/>
            <a:ext cx="187629" cy="965489"/>
          </a:xfrm>
          <a:custGeom>
            <a:avLst/>
            <a:gdLst>
              <a:gd name="connsiteX0" fmla="*/ 0 w 186073"/>
              <a:gd name="connsiteY0" fmla="*/ 850072 h 850072"/>
              <a:gd name="connsiteX1" fmla="*/ 93037 w 186073"/>
              <a:gd name="connsiteY1" fmla="*/ 0 h 850072"/>
              <a:gd name="connsiteX2" fmla="*/ 186073 w 186073"/>
              <a:gd name="connsiteY2" fmla="*/ 850072 h 850072"/>
              <a:gd name="connsiteX3" fmla="*/ 0 w 186073"/>
              <a:gd name="connsiteY3" fmla="*/ 850072 h 850072"/>
              <a:gd name="connsiteX0" fmla="*/ 0 w 186073"/>
              <a:gd name="connsiteY0" fmla="*/ 879002 h 879002"/>
              <a:gd name="connsiteX1" fmla="*/ 94529 w 186073"/>
              <a:gd name="connsiteY1" fmla="*/ 0 h 879002"/>
              <a:gd name="connsiteX2" fmla="*/ 186073 w 186073"/>
              <a:gd name="connsiteY2" fmla="*/ 879002 h 879002"/>
              <a:gd name="connsiteX3" fmla="*/ 0 w 186073"/>
              <a:gd name="connsiteY3" fmla="*/ 879002 h 879002"/>
              <a:gd name="connsiteX0" fmla="*/ 0 w 186073"/>
              <a:gd name="connsiteY0" fmla="*/ 879002 h 879002"/>
              <a:gd name="connsiteX1" fmla="*/ 94529 w 186073"/>
              <a:gd name="connsiteY1" fmla="*/ 0 h 879002"/>
              <a:gd name="connsiteX2" fmla="*/ 186073 w 186073"/>
              <a:gd name="connsiteY2" fmla="*/ 879002 h 879002"/>
              <a:gd name="connsiteX3" fmla="*/ 0 w 186073"/>
              <a:gd name="connsiteY3" fmla="*/ 879002 h 879002"/>
              <a:gd name="connsiteX0" fmla="*/ 0 w 178166"/>
              <a:gd name="connsiteY0" fmla="*/ 885288 h 885288"/>
              <a:gd name="connsiteX1" fmla="*/ 86622 w 178166"/>
              <a:gd name="connsiteY1" fmla="*/ 0 h 885288"/>
              <a:gd name="connsiteX2" fmla="*/ 178166 w 178166"/>
              <a:gd name="connsiteY2" fmla="*/ 879002 h 885288"/>
              <a:gd name="connsiteX3" fmla="*/ 0 w 178166"/>
              <a:gd name="connsiteY3" fmla="*/ 885288 h 885288"/>
              <a:gd name="connsiteX0" fmla="*/ 0 w 178166"/>
              <a:gd name="connsiteY0" fmla="*/ 885288 h 913973"/>
              <a:gd name="connsiteX1" fmla="*/ 86622 w 178166"/>
              <a:gd name="connsiteY1" fmla="*/ 0 h 913973"/>
              <a:gd name="connsiteX2" fmla="*/ 178166 w 178166"/>
              <a:gd name="connsiteY2" fmla="*/ 879002 h 913973"/>
              <a:gd name="connsiteX3" fmla="*/ 0 w 178166"/>
              <a:gd name="connsiteY3" fmla="*/ 885288 h 913973"/>
              <a:gd name="connsiteX0" fmla="*/ 0 w 178166"/>
              <a:gd name="connsiteY0" fmla="*/ 885288 h 928090"/>
              <a:gd name="connsiteX1" fmla="*/ 86622 w 178166"/>
              <a:gd name="connsiteY1" fmla="*/ 0 h 928090"/>
              <a:gd name="connsiteX2" fmla="*/ 178166 w 178166"/>
              <a:gd name="connsiteY2" fmla="*/ 879002 h 928090"/>
              <a:gd name="connsiteX3" fmla="*/ 0 w 178166"/>
              <a:gd name="connsiteY3" fmla="*/ 885288 h 928090"/>
              <a:gd name="connsiteX0" fmla="*/ 0 w 178166"/>
              <a:gd name="connsiteY0" fmla="*/ 911312 h 954114"/>
              <a:gd name="connsiteX1" fmla="*/ 83653 w 178166"/>
              <a:gd name="connsiteY1" fmla="*/ 0 h 954114"/>
              <a:gd name="connsiteX2" fmla="*/ 178166 w 178166"/>
              <a:gd name="connsiteY2" fmla="*/ 905026 h 954114"/>
              <a:gd name="connsiteX3" fmla="*/ 0 w 178166"/>
              <a:gd name="connsiteY3" fmla="*/ 911312 h 954114"/>
              <a:gd name="connsiteX0" fmla="*/ 0 w 178166"/>
              <a:gd name="connsiteY0" fmla="*/ 911312 h 954114"/>
              <a:gd name="connsiteX1" fmla="*/ 83653 w 178166"/>
              <a:gd name="connsiteY1" fmla="*/ 0 h 954114"/>
              <a:gd name="connsiteX2" fmla="*/ 178166 w 178166"/>
              <a:gd name="connsiteY2" fmla="*/ 905026 h 954114"/>
              <a:gd name="connsiteX3" fmla="*/ 0 w 178166"/>
              <a:gd name="connsiteY3" fmla="*/ 911312 h 954114"/>
              <a:gd name="connsiteX0" fmla="*/ 0 w 187629"/>
              <a:gd name="connsiteY0" fmla="*/ 911312 h 953660"/>
              <a:gd name="connsiteX1" fmla="*/ 83653 w 187629"/>
              <a:gd name="connsiteY1" fmla="*/ 0 h 953660"/>
              <a:gd name="connsiteX2" fmla="*/ 187629 w 187629"/>
              <a:gd name="connsiteY2" fmla="*/ 903947 h 953660"/>
              <a:gd name="connsiteX3" fmla="*/ 0 w 187629"/>
              <a:gd name="connsiteY3" fmla="*/ 911312 h 953660"/>
              <a:gd name="connsiteX0" fmla="*/ 0 w 187629"/>
              <a:gd name="connsiteY0" fmla="*/ 911312 h 953660"/>
              <a:gd name="connsiteX1" fmla="*/ 83653 w 187629"/>
              <a:gd name="connsiteY1" fmla="*/ 0 h 953660"/>
              <a:gd name="connsiteX2" fmla="*/ 187629 w 187629"/>
              <a:gd name="connsiteY2" fmla="*/ 903947 h 953660"/>
              <a:gd name="connsiteX3" fmla="*/ 0 w 187629"/>
              <a:gd name="connsiteY3" fmla="*/ 911312 h 953660"/>
              <a:gd name="connsiteX0" fmla="*/ 0 w 187629"/>
              <a:gd name="connsiteY0" fmla="*/ 923141 h 965489"/>
              <a:gd name="connsiteX1" fmla="*/ 82304 w 187629"/>
              <a:gd name="connsiteY1" fmla="*/ 0 h 965489"/>
              <a:gd name="connsiteX2" fmla="*/ 187629 w 187629"/>
              <a:gd name="connsiteY2" fmla="*/ 915776 h 965489"/>
              <a:gd name="connsiteX3" fmla="*/ 0 w 187629"/>
              <a:gd name="connsiteY3" fmla="*/ 923141 h 965489"/>
              <a:gd name="connsiteX0" fmla="*/ 0 w 187629"/>
              <a:gd name="connsiteY0" fmla="*/ 923141 h 965489"/>
              <a:gd name="connsiteX1" fmla="*/ 82304 w 187629"/>
              <a:gd name="connsiteY1" fmla="*/ 0 h 965489"/>
              <a:gd name="connsiteX2" fmla="*/ 187629 w 187629"/>
              <a:gd name="connsiteY2" fmla="*/ 915776 h 965489"/>
              <a:gd name="connsiteX3" fmla="*/ 0 w 187629"/>
              <a:gd name="connsiteY3" fmla="*/ 923141 h 965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629" h="965489">
                <a:moveTo>
                  <a:pt x="0" y="923141"/>
                </a:moveTo>
                <a:cubicBezTo>
                  <a:pt x="31510" y="630140"/>
                  <a:pt x="19947" y="85611"/>
                  <a:pt x="82304" y="0"/>
                </a:cubicBezTo>
                <a:lnTo>
                  <a:pt x="187629" y="915776"/>
                </a:lnTo>
                <a:cubicBezTo>
                  <a:pt x="134178" y="969920"/>
                  <a:pt x="62484" y="990197"/>
                  <a:pt x="0" y="923141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51B38C6-BC1F-457A-B024-E80ED38AE67B}"/>
              </a:ext>
            </a:extLst>
          </p:cNvPr>
          <p:cNvSpPr/>
          <p:nvPr/>
        </p:nvSpPr>
        <p:spPr>
          <a:xfrm>
            <a:off x="5512526" y="2508069"/>
            <a:ext cx="339634" cy="2342590"/>
          </a:xfrm>
          <a:prstGeom prst="rect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20A73749-757F-48C1-8DAE-F07CE1105A51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5271777" y="3118053"/>
            <a:ext cx="234987" cy="1050087"/>
          </a:xfrm>
          <a:prstGeom prst="straightConnector1">
            <a:avLst/>
          </a:prstGeom>
          <a:ln w="222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EAA8FFF1-51CF-462D-80D5-1468A9CDA3A5}"/>
              </a:ext>
            </a:extLst>
          </p:cNvPr>
          <p:cNvCxnSpPr/>
          <p:nvPr/>
        </p:nvCxnSpPr>
        <p:spPr>
          <a:xfrm>
            <a:off x="5852160" y="3118054"/>
            <a:ext cx="196968" cy="1050086"/>
          </a:xfrm>
          <a:prstGeom prst="straightConnector1">
            <a:avLst/>
          </a:prstGeom>
          <a:ln w="222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9B9487A2-D6CD-47F2-BB61-24E207AB7585}"/>
              </a:ext>
            </a:extLst>
          </p:cNvPr>
          <p:cNvCxnSpPr/>
          <p:nvPr/>
        </p:nvCxnSpPr>
        <p:spPr>
          <a:xfrm flipV="1">
            <a:off x="6049128" y="1104900"/>
            <a:ext cx="0" cy="1156882"/>
          </a:xfrm>
          <a:prstGeom prst="straightConnector1">
            <a:avLst/>
          </a:prstGeom>
          <a:ln w="222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3F332CEA-E797-48CB-81A4-EB9B31078860}"/>
              </a:ext>
            </a:extLst>
          </p:cNvPr>
          <p:cNvCxnSpPr>
            <a:stCxn id="6" idx="2"/>
          </p:cNvCxnSpPr>
          <p:nvPr/>
        </p:nvCxnSpPr>
        <p:spPr>
          <a:xfrm>
            <a:off x="5682343" y="4850659"/>
            <a:ext cx="0" cy="971021"/>
          </a:xfrm>
          <a:prstGeom prst="straightConnector1">
            <a:avLst/>
          </a:prstGeom>
          <a:ln w="222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>
            <a:extLst>
              <a:ext uri="{FF2B5EF4-FFF2-40B4-BE49-F238E27FC236}">
                <a16:creationId xmlns:a16="http://schemas.microsoft.com/office/drawing/2014/main" id="{A8FB8B46-61A5-4381-9689-C4F2DF477C12}"/>
              </a:ext>
            </a:extLst>
          </p:cNvPr>
          <p:cNvSpPr txBox="1"/>
          <p:nvPr/>
        </p:nvSpPr>
        <p:spPr>
          <a:xfrm>
            <a:off x="2171700" y="450284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Luft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73EA26E-F8BF-41F9-AEAE-1777F5487BF3}"/>
              </a:ext>
            </a:extLst>
          </p:cNvPr>
          <p:cNvSpPr txBox="1"/>
          <p:nvPr/>
        </p:nvSpPr>
        <p:spPr>
          <a:xfrm>
            <a:off x="2171700" y="4966560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Flüssigkeit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B4D98505-4AD8-44BF-A96D-C1D519923DB7}"/>
              </a:ext>
            </a:extLst>
          </p:cNvPr>
          <p:cNvSpPr txBox="1"/>
          <p:nvPr/>
        </p:nvSpPr>
        <p:spPr>
          <a:xfrm>
            <a:off x="5682343" y="5172102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 (</a:t>
            </a:r>
            <a:r>
              <a:rPr lang="el-GR" sz="1400" dirty="0"/>
              <a:t>σ</a:t>
            </a:r>
            <a:r>
              <a:rPr lang="de-DE" sz="1400" dirty="0"/>
              <a:t>-vertikal)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7708EEFE-07CA-4AC0-BB1D-D8943E8CC778}"/>
              </a:ext>
            </a:extLst>
          </p:cNvPr>
          <p:cNvSpPr txBox="1"/>
          <p:nvPr/>
        </p:nvSpPr>
        <p:spPr>
          <a:xfrm>
            <a:off x="5983879" y="3489207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 (</a:t>
            </a:r>
            <a:r>
              <a:rPr lang="el-GR" sz="1400" dirty="0"/>
              <a:t>σ</a:t>
            </a:r>
            <a:r>
              <a:rPr lang="de-DE" sz="1400" dirty="0"/>
              <a:t>)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3CEF0EF-4FB7-4B8E-9C5D-067566F6CBAF}"/>
              </a:ext>
            </a:extLst>
          </p:cNvPr>
          <p:cNvSpPr txBox="1"/>
          <p:nvPr/>
        </p:nvSpPr>
        <p:spPr>
          <a:xfrm>
            <a:off x="6044691" y="1531678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 (gemessen)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69CB686-CF39-416D-A9AE-0C75F3A228EB}"/>
              </a:ext>
            </a:extLst>
          </p:cNvPr>
          <p:cNvSpPr txBox="1"/>
          <p:nvPr/>
        </p:nvSpPr>
        <p:spPr>
          <a:xfrm>
            <a:off x="4866379" y="331529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dirty="0"/>
              <a:t>θ</a:t>
            </a:r>
            <a:endParaRPr lang="de-DE" sz="1400" dirty="0"/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5C43824C-C81F-4E16-98C8-7B87F0698A4F}"/>
              </a:ext>
            </a:extLst>
          </p:cNvPr>
          <p:cNvCxnSpPr>
            <a:stCxn id="52" idx="3"/>
          </p:cNvCxnSpPr>
          <p:nvPr/>
        </p:nvCxnSpPr>
        <p:spPr>
          <a:xfrm>
            <a:off x="5150431" y="3469182"/>
            <a:ext cx="280167" cy="28815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33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1BAD37D-8FFF-4798-A05D-8F9B0C1A739D}"/>
              </a:ext>
            </a:extLst>
          </p:cNvPr>
          <p:cNvPicPr/>
          <p:nvPr/>
        </p:nvPicPr>
        <p:blipFill>
          <a:blip r:embed="rId2" cstate="print"/>
          <a:srcRect l="8581" t="2496" r="61634" b="60419"/>
          <a:stretch>
            <a:fillRect/>
          </a:stretch>
        </p:blipFill>
        <p:spPr bwMode="auto">
          <a:xfrm>
            <a:off x="2411760" y="1484784"/>
            <a:ext cx="59046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502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</Words>
  <Application>Microsoft Office PowerPoint</Application>
  <PresentationFormat>A4-Papier (210 x 297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Walter Wagner</cp:lastModifiedBy>
  <cp:revision>12</cp:revision>
  <dcterms:created xsi:type="dcterms:W3CDTF">2020-07-16T09:33:05Z</dcterms:created>
  <dcterms:modified xsi:type="dcterms:W3CDTF">2020-07-27T13:25:05Z</dcterms:modified>
</cp:coreProperties>
</file>