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C0C0C0"/>
    <a:srgbClr val="808080"/>
    <a:srgbClr val="FF0000"/>
    <a:srgbClr val="B2B2B2"/>
    <a:srgbClr val="000000"/>
    <a:srgbClr val="FFFF00"/>
    <a:srgbClr val="008000"/>
    <a:srgbClr val="0000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9F28E-DF5E-4185-9D24-9F414A123D2A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75FE1-50BD-4711-8D0C-EE3148D0A6C5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75FE1-50BD-4711-8D0C-EE3148D0A6C5}" type="slidenum">
              <a:rPr lang="de-DE" smtClean="0"/>
              <a:t>1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24008-0951-41F9-AAF5-451CA75F9E39}" type="datetimeFigureOut">
              <a:rPr lang="de-DE" smtClean="0"/>
              <a:t>15.09.2013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D75C2-2B09-4D4F-99E6-26D778DA135D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feld 67"/>
          <p:cNvSpPr txBox="1"/>
          <p:nvPr/>
        </p:nvSpPr>
        <p:spPr>
          <a:xfrm>
            <a:off x="144016" y="2391271"/>
            <a:ext cx="1331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0,01 nm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1763688" y="239127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1 nm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7452320" y="2391271"/>
            <a:ext cx="169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1 m - 1 km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5" name="Gruppieren 84"/>
          <p:cNvGrpSpPr/>
          <p:nvPr/>
        </p:nvGrpSpPr>
        <p:grpSpPr>
          <a:xfrm>
            <a:off x="105772" y="542368"/>
            <a:ext cx="8949738" cy="5838960"/>
            <a:chOff x="105772" y="542368"/>
            <a:chExt cx="8949738" cy="5838960"/>
          </a:xfrm>
        </p:grpSpPr>
        <p:grpSp>
          <p:nvGrpSpPr>
            <p:cNvPr id="67" name="Gruppieren 66"/>
            <p:cNvGrpSpPr/>
            <p:nvPr/>
          </p:nvGrpSpPr>
          <p:grpSpPr>
            <a:xfrm>
              <a:off x="105772" y="542368"/>
              <a:ext cx="8949738" cy="5838960"/>
              <a:chOff x="105772" y="836712"/>
              <a:chExt cx="8949738" cy="5838960"/>
            </a:xfrm>
          </p:grpSpPr>
          <p:grpSp>
            <p:nvGrpSpPr>
              <p:cNvPr id="66" name="Gruppieren 65"/>
              <p:cNvGrpSpPr/>
              <p:nvPr/>
            </p:nvGrpSpPr>
            <p:grpSpPr>
              <a:xfrm>
                <a:off x="117987" y="2564904"/>
                <a:ext cx="8937523" cy="4110768"/>
                <a:chOff x="117987" y="2564904"/>
                <a:chExt cx="8937523" cy="4110768"/>
              </a:xfrm>
            </p:grpSpPr>
            <p:cxnSp>
              <p:nvCxnSpPr>
                <p:cNvPr id="13" name="Gerade Verbindung 12"/>
                <p:cNvCxnSpPr/>
                <p:nvPr/>
              </p:nvCxnSpPr>
              <p:spPr>
                <a:xfrm>
                  <a:off x="5796136" y="2564904"/>
                  <a:ext cx="3168352" cy="22322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Gerade Verbindung 10"/>
                <p:cNvCxnSpPr/>
                <p:nvPr/>
              </p:nvCxnSpPr>
              <p:spPr>
                <a:xfrm flipH="1">
                  <a:off x="179512" y="2564904"/>
                  <a:ext cx="4176464" cy="22322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Rechteck 15"/>
                <p:cNvSpPr/>
                <p:nvPr/>
              </p:nvSpPr>
              <p:spPr>
                <a:xfrm>
                  <a:off x="120520" y="4911672"/>
                  <a:ext cx="8928000" cy="17640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0000">
                        <a:alpha val="75000"/>
                      </a:srgbClr>
                    </a:gs>
                    <a:gs pos="20000">
                      <a:srgbClr val="0000FF"/>
                    </a:gs>
                    <a:gs pos="40000">
                      <a:srgbClr val="008000">
                        <a:alpha val="70000"/>
                      </a:srgbClr>
                    </a:gs>
                    <a:gs pos="60000">
                      <a:srgbClr val="FFFF00"/>
                    </a:gs>
                    <a:gs pos="80000">
                      <a:srgbClr val="FF0000"/>
                    </a:gs>
                    <a:gs pos="100000">
                      <a:srgbClr val="000000">
                        <a:alpha val="75000"/>
                      </a:srgb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9" name="Freihandform 18"/>
                <p:cNvSpPr/>
                <p:nvPr/>
              </p:nvSpPr>
              <p:spPr>
                <a:xfrm>
                  <a:off x="117987" y="4923503"/>
                  <a:ext cx="8937523" cy="1742768"/>
                </a:xfrm>
                <a:custGeom>
                  <a:avLst/>
                  <a:gdLst>
                    <a:gd name="connsiteX0" fmla="*/ 0 w 8937523"/>
                    <a:gd name="connsiteY0" fmla="*/ 1742768 h 1742768"/>
                    <a:gd name="connsiteX1" fmla="*/ 206478 w 8937523"/>
                    <a:gd name="connsiteY1" fmla="*/ 2458 h 1742768"/>
                    <a:gd name="connsiteX2" fmla="*/ 427703 w 8937523"/>
                    <a:gd name="connsiteY2" fmla="*/ 1728020 h 1742768"/>
                    <a:gd name="connsiteX3" fmla="*/ 707923 w 8937523"/>
                    <a:gd name="connsiteY3" fmla="*/ 17207 h 1742768"/>
                    <a:gd name="connsiteX4" fmla="*/ 899652 w 8937523"/>
                    <a:gd name="connsiteY4" fmla="*/ 1728020 h 1742768"/>
                    <a:gd name="connsiteX5" fmla="*/ 1224116 w 8937523"/>
                    <a:gd name="connsiteY5" fmla="*/ 2458 h 1742768"/>
                    <a:gd name="connsiteX6" fmla="*/ 1474839 w 8937523"/>
                    <a:gd name="connsiteY6" fmla="*/ 1713271 h 1742768"/>
                    <a:gd name="connsiteX7" fmla="*/ 1873045 w 8937523"/>
                    <a:gd name="connsiteY7" fmla="*/ 17207 h 1742768"/>
                    <a:gd name="connsiteX8" fmla="*/ 2315497 w 8937523"/>
                    <a:gd name="connsiteY8" fmla="*/ 1728020 h 1742768"/>
                    <a:gd name="connsiteX9" fmla="*/ 2772697 w 8937523"/>
                    <a:gd name="connsiteY9" fmla="*/ 31955 h 1742768"/>
                    <a:gd name="connsiteX10" fmla="*/ 3200400 w 8937523"/>
                    <a:gd name="connsiteY10" fmla="*/ 1728020 h 1742768"/>
                    <a:gd name="connsiteX11" fmla="*/ 3864078 w 8937523"/>
                    <a:gd name="connsiteY11" fmla="*/ 17207 h 1742768"/>
                    <a:gd name="connsiteX12" fmla="*/ 4350774 w 8937523"/>
                    <a:gd name="connsiteY12" fmla="*/ 1728020 h 1742768"/>
                    <a:gd name="connsiteX13" fmla="*/ 5029200 w 8937523"/>
                    <a:gd name="connsiteY13" fmla="*/ 17207 h 1742768"/>
                    <a:gd name="connsiteX14" fmla="*/ 5589639 w 8937523"/>
                    <a:gd name="connsiteY14" fmla="*/ 1728020 h 1742768"/>
                    <a:gd name="connsiteX15" fmla="*/ 6371303 w 8937523"/>
                    <a:gd name="connsiteY15" fmla="*/ 2458 h 1742768"/>
                    <a:gd name="connsiteX16" fmla="*/ 7167716 w 8937523"/>
                    <a:gd name="connsiteY16" fmla="*/ 1728020 h 1742768"/>
                    <a:gd name="connsiteX17" fmla="*/ 8037871 w 8937523"/>
                    <a:gd name="connsiteY17" fmla="*/ 17207 h 1742768"/>
                    <a:gd name="connsiteX18" fmla="*/ 8937523 w 8937523"/>
                    <a:gd name="connsiteY18" fmla="*/ 1728020 h 1742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8937523" h="1742768">
                      <a:moveTo>
                        <a:pt x="0" y="1742768"/>
                      </a:moveTo>
                      <a:cubicBezTo>
                        <a:pt x="67597" y="873842"/>
                        <a:pt x="135194" y="4916"/>
                        <a:pt x="206478" y="2458"/>
                      </a:cubicBezTo>
                      <a:cubicBezTo>
                        <a:pt x="277762" y="0"/>
                        <a:pt x="344129" y="1725562"/>
                        <a:pt x="427703" y="1728020"/>
                      </a:cubicBezTo>
                      <a:cubicBezTo>
                        <a:pt x="511277" y="1730478"/>
                        <a:pt x="629265" y="17207"/>
                        <a:pt x="707923" y="17207"/>
                      </a:cubicBezTo>
                      <a:cubicBezTo>
                        <a:pt x="786581" y="17207"/>
                        <a:pt x="813620" y="1730478"/>
                        <a:pt x="899652" y="1728020"/>
                      </a:cubicBezTo>
                      <a:cubicBezTo>
                        <a:pt x="985684" y="1725562"/>
                        <a:pt x="1128252" y="4916"/>
                        <a:pt x="1224116" y="2458"/>
                      </a:cubicBezTo>
                      <a:cubicBezTo>
                        <a:pt x="1319980" y="0"/>
                        <a:pt x="1366684" y="1710813"/>
                        <a:pt x="1474839" y="1713271"/>
                      </a:cubicBezTo>
                      <a:cubicBezTo>
                        <a:pt x="1582994" y="1715729"/>
                        <a:pt x="1732935" y="14749"/>
                        <a:pt x="1873045" y="17207"/>
                      </a:cubicBezTo>
                      <a:cubicBezTo>
                        <a:pt x="2013155" y="19665"/>
                        <a:pt x="2165555" y="1725562"/>
                        <a:pt x="2315497" y="1728020"/>
                      </a:cubicBezTo>
                      <a:cubicBezTo>
                        <a:pt x="2465439" y="1730478"/>
                        <a:pt x="2625213" y="31955"/>
                        <a:pt x="2772697" y="31955"/>
                      </a:cubicBezTo>
                      <a:cubicBezTo>
                        <a:pt x="2920181" y="31955"/>
                        <a:pt x="3018503" y="1730478"/>
                        <a:pt x="3200400" y="1728020"/>
                      </a:cubicBezTo>
                      <a:cubicBezTo>
                        <a:pt x="3382297" y="1725562"/>
                        <a:pt x="3672349" y="17207"/>
                        <a:pt x="3864078" y="17207"/>
                      </a:cubicBezTo>
                      <a:cubicBezTo>
                        <a:pt x="4055807" y="17207"/>
                        <a:pt x="4156587" y="1728020"/>
                        <a:pt x="4350774" y="1728020"/>
                      </a:cubicBezTo>
                      <a:cubicBezTo>
                        <a:pt x="4544961" y="1728020"/>
                        <a:pt x="4822723" y="17207"/>
                        <a:pt x="5029200" y="17207"/>
                      </a:cubicBezTo>
                      <a:cubicBezTo>
                        <a:pt x="5235677" y="17207"/>
                        <a:pt x="5365955" y="1730478"/>
                        <a:pt x="5589639" y="1728020"/>
                      </a:cubicBezTo>
                      <a:cubicBezTo>
                        <a:pt x="5813323" y="1725562"/>
                        <a:pt x="6108290" y="2458"/>
                        <a:pt x="6371303" y="2458"/>
                      </a:cubicBezTo>
                      <a:cubicBezTo>
                        <a:pt x="6634316" y="2458"/>
                        <a:pt x="6889955" y="1725562"/>
                        <a:pt x="7167716" y="1728020"/>
                      </a:cubicBezTo>
                      <a:cubicBezTo>
                        <a:pt x="7445477" y="1730478"/>
                        <a:pt x="7742903" y="17207"/>
                        <a:pt x="8037871" y="17207"/>
                      </a:cubicBezTo>
                      <a:cubicBezTo>
                        <a:pt x="8332839" y="17207"/>
                        <a:pt x="8635181" y="872613"/>
                        <a:pt x="8937523" y="1728020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</p:grpSp>
          <p:grpSp>
            <p:nvGrpSpPr>
              <p:cNvPr id="65" name="Gruppieren 64"/>
              <p:cNvGrpSpPr/>
              <p:nvPr/>
            </p:nvGrpSpPr>
            <p:grpSpPr>
              <a:xfrm>
                <a:off x="105772" y="836712"/>
                <a:ext cx="8927084" cy="1656184"/>
                <a:chOff x="105772" y="836712"/>
                <a:chExt cx="8927084" cy="1656184"/>
              </a:xfrm>
            </p:grpSpPr>
            <p:sp>
              <p:nvSpPr>
                <p:cNvPr id="4" name="Rechteck 3"/>
                <p:cNvSpPr/>
                <p:nvPr/>
              </p:nvSpPr>
              <p:spPr>
                <a:xfrm>
                  <a:off x="105772" y="836712"/>
                  <a:ext cx="1368000" cy="165618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5" name="Rechteck 4"/>
                <p:cNvSpPr/>
                <p:nvPr/>
              </p:nvSpPr>
              <p:spPr>
                <a:xfrm>
                  <a:off x="1529452" y="836712"/>
                  <a:ext cx="1368000" cy="165618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6" name="Rechteck 5"/>
                <p:cNvSpPr/>
                <p:nvPr/>
              </p:nvSpPr>
              <p:spPr>
                <a:xfrm>
                  <a:off x="2954864" y="836712"/>
                  <a:ext cx="1368000" cy="1656184"/>
                </a:xfrm>
                <a:prstGeom prst="rect">
                  <a:avLst/>
                </a:prstGeom>
                <a:gradFill>
                  <a:gsLst>
                    <a:gs pos="0">
                      <a:srgbClr val="000000"/>
                    </a:gs>
                    <a:gs pos="50000">
                      <a:srgbClr val="FF00FF"/>
                    </a:gs>
                    <a:gs pos="50000">
                      <a:srgbClr val="FF00FF"/>
                    </a:gs>
                    <a:gs pos="50000">
                      <a:srgbClr val="FF00FF"/>
                    </a:gs>
                    <a:gs pos="50000">
                      <a:srgbClr val="FF00FF"/>
                    </a:gs>
                    <a:gs pos="50000">
                      <a:srgbClr val="000000"/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7" name="Rechteck 6"/>
                <p:cNvSpPr/>
                <p:nvPr/>
              </p:nvSpPr>
              <p:spPr>
                <a:xfrm>
                  <a:off x="4380276" y="836712"/>
                  <a:ext cx="1368000" cy="1656184"/>
                </a:xfrm>
                <a:prstGeom prst="rect">
                  <a:avLst/>
                </a:prstGeom>
                <a:gradFill>
                  <a:gsLst>
                    <a:gs pos="0">
                      <a:srgbClr val="000000">
                        <a:alpha val="75000"/>
                      </a:srgbClr>
                    </a:gs>
                    <a:gs pos="20000">
                      <a:srgbClr val="0000FF"/>
                    </a:gs>
                    <a:gs pos="40000">
                      <a:srgbClr val="008000">
                        <a:alpha val="70000"/>
                      </a:srgbClr>
                    </a:gs>
                    <a:gs pos="60000">
                      <a:srgbClr val="FFFF00"/>
                    </a:gs>
                    <a:gs pos="80000">
                      <a:srgbClr val="FF0000"/>
                    </a:gs>
                    <a:gs pos="100000">
                      <a:srgbClr val="000000">
                        <a:alpha val="75000"/>
                      </a:srgbClr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8" name="Rechteck 7"/>
                <p:cNvSpPr/>
                <p:nvPr/>
              </p:nvSpPr>
              <p:spPr>
                <a:xfrm>
                  <a:off x="5809152" y="836712"/>
                  <a:ext cx="1584000" cy="1656184"/>
                </a:xfrm>
                <a:prstGeom prst="rect">
                  <a:avLst/>
                </a:prstGeom>
                <a:gradFill>
                  <a:gsLst>
                    <a:gs pos="0">
                      <a:srgbClr val="000000"/>
                    </a:gs>
                    <a:gs pos="50000">
                      <a:srgbClr val="FF0000"/>
                    </a:gs>
                    <a:gs pos="50000">
                      <a:srgbClr val="FF0000"/>
                    </a:gs>
                    <a:gs pos="50000">
                      <a:srgbClr val="FF0000"/>
                    </a:gs>
                    <a:gs pos="50000">
                      <a:srgbClr val="FF0000"/>
                    </a:gs>
                    <a:gs pos="50000">
                      <a:srgbClr val="000000"/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9" name="Rechteck 8"/>
                <p:cNvSpPr/>
                <p:nvPr/>
              </p:nvSpPr>
              <p:spPr>
                <a:xfrm>
                  <a:off x="7448856" y="836712"/>
                  <a:ext cx="1584000" cy="165618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grpSp>
              <p:nvGrpSpPr>
                <p:cNvPr id="64" name="Gruppieren 63"/>
                <p:cNvGrpSpPr/>
                <p:nvPr/>
              </p:nvGrpSpPr>
              <p:grpSpPr>
                <a:xfrm>
                  <a:off x="251520" y="1255744"/>
                  <a:ext cx="1080120" cy="934372"/>
                  <a:chOff x="251520" y="1255744"/>
                  <a:chExt cx="1080120" cy="934372"/>
                </a:xfrm>
              </p:grpSpPr>
              <p:sp>
                <p:nvSpPr>
                  <p:cNvPr id="24" name="Ellipse 23"/>
                  <p:cNvSpPr/>
                  <p:nvPr/>
                </p:nvSpPr>
                <p:spPr>
                  <a:xfrm>
                    <a:off x="641056" y="1471768"/>
                    <a:ext cx="288032" cy="288032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28" name="Trapezoid 27"/>
                  <p:cNvSpPr/>
                  <p:nvPr/>
                </p:nvSpPr>
                <p:spPr>
                  <a:xfrm>
                    <a:off x="596812" y="1830076"/>
                    <a:ext cx="360040" cy="360040"/>
                  </a:xfrm>
                  <a:prstGeom prst="trapezoid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29" name="Trapezoid 28"/>
                  <p:cNvSpPr/>
                  <p:nvPr/>
                </p:nvSpPr>
                <p:spPr>
                  <a:xfrm>
                    <a:off x="251520" y="1255744"/>
                    <a:ext cx="360040" cy="360040"/>
                  </a:xfrm>
                  <a:prstGeom prst="trapezoid">
                    <a:avLst/>
                  </a:prstGeom>
                  <a:solidFill>
                    <a:srgbClr val="FFFF00"/>
                  </a:solidFill>
                  <a:ln>
                    <a:noFill/>
                  </a:ln>
                  <a:scene3d>
                    <a:camera prst="orthographicFront">
                      <a:rot lat="0" lon="0" rev="144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30" name="Trapezoid 29"/>
                  <p:cNvSpPr/>
                  <p:nvPr/>
                </p:nvSpPr>
                <p:spPr>
                  <a:xfrm>
                    <a:off x="971600" y="1270492"/>
                    <a:ext cx="360040" cy="360040"/>
                  </a:xfrm>
                  <a:prstGeom prst="trapezoid">
                    <a:avLst/>
                  </a:prstGeom>
                  <a:solidFill>
                    <a:srgbClr val="FFFF00"/>
                  </a:solidFill>
                  <a:ln>
                    <a:noFill/>
                  </a:ln>
                  <a:scene3d>
                    <a:camera prst="orthographicFront">
                      <a:rot lat="0" lon="0" rev="72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40" name="Gruppieren 39"/>
                <p:cNvGrpSpPr/>
                <p:nvPr/>
              </p:nvGrpSpPr>
              <p:grpSpPr>
                <a:xfrm>
                  <a:off x="4499992" y="1268760"/>
                  <a:ext cx="1152128" cy="914400"/>
                  <a:chOff x="4644008" y="3284283"/>
                  <a:chExt cx="1152128" cy="914400"/>
                </a:xfrm>
              </p:grpSpPr>
              <p:cxnSp>
                <p:nvCxnSpPr>
                  <p:cNvPr id="35" name="Gerade Verbindung 34"/>
                  <p:cNvCxnSpPr/>
                  <p:nvPr/>
                </p:nvCxnSpPr>
                <p:spPr>
                  <a:xfrm flipV="1">
                    <a:off x="4644008" y="3356992"/>
                    <a:ext cx="1152128" cy="432048"/>
                  </a:xfrm>
                  <a:prstGeom prst="line">
                    <a:avLst/>
                  </a:prstGeom>
                  <a:ln w="254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Gerade Verbindung 35"/>
                  <p:cNvCxnSpPr/>
                  <p:nvPr/>
                </p:nvCxnSpPr>
                <p:spPr>
                  <a:xfrm>
                    <a:off x="4644008" y="3717032"/>
                    <a:ext cx="1080120" cy="432048"/>
                  </a:xfrm>
                  <a:prstGeom prst="line">
                    <a:avLst/>
                  </a:prstGeom>
                  <a:ln w="254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" name="Bogen 37"/>
                  <p:cNvSpPr/>
                  <p:nvPr/>
                </p:nvSpPr>
                <p:spPr>
                  <a:xfrm rot="2957899">
                    <a:off x="4831568" y="3284283"/>
                    <a:ext cx="914400" cy="914400"/>
                  </a:xfrm>
                  <a:prstGeom prst="arc">
                    <a:avLst/>
                  </a:prstGeom>
                  <a:ln w="254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39" name="Ellipse 38"/>
                  <p:cNvSpPr/>
                  <p:nvPr/>
                </p:nvSpPr>
                <p:spPr>
                  <a:xfrm>
                    <a:off x="5666868" y="3645024"/>
                    <a:ext cx="72008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63" name="Gruppieren 62"/>
                <p:cNvGrpSpPr/>
                <p:nvPr/>
              </p:nvGrpSpPr>
              <p:grpSpPr>
                <a:xfrm>
                  <a:off x="5810884" y="1024972"/>
                  <a:ext cx="1575620" cy="1297732"/>
                  <a:chOff x="5810884" y="1024972"/>
                  <a:chExt cx="1575620" cy="1297732"/>
                </a:xfrm>
              </p:grpSpPr>
              <p:sp>
                <p:nvSpPr>
                  <p:cNvPr id="44" name="Rechteck 43"/>
                  <p:cNvSpPr/>
                  <p:nvPr/>
                </p:nvSpPr>
                <p:spPr>
                  <a:xfrm>
                    <a:off x="5810884" y="1024972"/>
                    <a:ext cx="360000" cy="1296000"/>
                  </a:xfrm>
                  <a:prstGeom prst="rect">
                    <a:avLst/>
                  </a:prstGeom>
                  <a:solidFill>
                    <a:srgbClr val="B2B2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45" name="Rechteck 44"/>
                  <p:cNvSpPr/>
                  <p:nvPr/>
                </p:nvSpPr>
                <p:spPr>
                  <a:xfrm>
                    <a:off x="7026504" y="1026704"/>
                    <a:ext cx="360000" cy="1296000"/>
                  </a:xfrm>
                  <a:prstGeom prst="rect">
                    <a:avLst/>
                  </a:prstGeom>
                  <a:solidFill>
                    <a:srgbClr val="B2B2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cxnSp>
                <p:nvCxnSpPr>
                  <p:cNvPr id="47" name="Gerade Verbindung 46"/>
                  <p:cNvCxnSpPr/>
                  <p:nvPr/>
                </p:nvCxnSpPr>
                <p:spPr>
                  <a:xfrm>
                    <a:off x="6170924" y="1988840"/>
                    <a:ext cx="8568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Gerade Verbindung 47"/>
                  <p:cNvCxnSpPr/>
                  <p:nvPr/>
                </p:nvCxnSpPr>
                <p:spPr>
                  <a:xfrm>
                    <a:off x="6170924" y="1340768"/>
                    <a:ext cx="8568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Gerade Verbindung 49"/>
                  <p:cNvCxnSpPr/>
                  <p:nvPr/>
                </p:nvCxnSpPr>
                <p:spPr>
                  <a:xfrm>
                    <a:off x="6444208" y="1340768"/>
                    <a:ext cx="0" cy="648072"/>
                  </a:xfrm>
                  <a:prstGeom prst="line">
                    <a:avLst/>
                  </a:prstGeom>
                  <a:ln w="254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Gerade Verbindung 50"/>
                  <p:cNvCxnSpPr/>
                  <p:nvPr/>
                </p:nvCxnSpPr>
                <p:spPr>
                  <a:xfrm>
                    <a:off x="6732240" y="1340768"/>
                    <a:ext cx="0" cy="648072"/>
                  </a:xfrm>
                  <a:prstGeom prst="line">
                    <a:avLst/>
                  </a:prstGeom>
                  <a:ln w="254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Gerade Verbindung 52"/>
                  <p:cNvCxnSpPr/>
                  <p:nvPr/>
                </p:nvCxnSpPr>
                <p:spPr>
                  <a:xfrm>
                    <a:off x="6170924" y="1556792"/>
                    <a:ext cx="8568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Gerade Verbindung 53"/>
                  <p:cNvCxnSpPr/>
                  <p:nvPr/>
                </p:nvCxnSpPr>
                <p:spPr>
                  <a:xfrm>
                    <a:off x="6170924" y="1772816"/>
                    <a:ext cx="8568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2" name="Gruppieren 61"/>
                <p:cNvGrpSpPr/>
                <p:nvPr/>
              </p:nvGrpSpPr>
              <p:grpSpPr>
                <a:xfrm>
                  <a:off x="7524328" y="1139492"/>
                  <a:ext cx="1368144" cy="1065372"/>
                  <a:chOff x="7524328" y="1139492"/>
                  <a:chExt cx="1368144" cy="1065372"/>
                </a:xfrm>
              </p:grpSpPr>
              <p:sp>
                <p:nvSpPr>
                  <p:cNvPr id="55" name="Rechteck 54"/>
                  <p:cNvSpPr/>
                  <p:nvPr/>
                </p:nvSpPr>
                <p:spPr>
                  <a:xfrm>
                    <a:off x="7524328" y="1484784"/>
                    <a:ext cx="1296144" cy="720080"/>
                  </a:xfrm>
                  <a:prstGeom prst="rect">
                    <a:avLst/>
                  </a:prstGeom>
                  <a:solidFill>
                    <a:srgbClr val="C0C0C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56" name="Ellipse 55"/>
                  <p:cNvSpPr/>
                  <p:nvPr/>
                </p:nvSpPr>
                <p:spPr>
                  <a:xfrm>
                    <a:off x="7596336" y="1628800"/>
                    <a:ext cx="504056" cy="504056"/>
                  </a:xfrm>
                  <a:prstGeom prst="ellipse">
                    <a:avLst/>
                  </a:prstGeom>
                  <a:solidFill>
                    <a:srgbClr val="8080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cxnSp>
                <p:nvCxnSpPr>
                  <p:cNvPr id="58" name="Gerade Verbindung 57"/>
                  <p:cNvCxnSpPr/>
                  <p:nvPr/>
                </p:nvCxnSpPr>
                <p:spPr>
                  <a:xfrm flipH="1" flipV="1">
                    <a:off x="7668344" y="1139492"/>
                    <a:ext cx="1080120" cy="360040"/>
                  </a:xfrm>
                  <a:prstGeom prst="line">
                    <a:avLst/>
                  </a:prstGeom>
                  <a:ln w="25400">
                    <a:solidFill>
                      <a:srgbClr val="C0C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9" name="Rechteck 58"/>
                  <p:cNvSpPr/>
                  <p:nvPr/>
                </p:nvSpPr>
                <p:spPr>
                  <a:xfrm>
                    <a:off x="8388424" y="1484784"/>
                    <a:ext cx="180000" cy="720080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60" name="Rechteck 59"/>
                  <p:cNvSpPr/>
                  <p:nvPr/>
                </p:nvSpPr>
                <p:spPr>
                  <a:xfrm flipH="1" flipV="1">
                    <a:off x="8388424" y="1772816"/>
                    <a:ext cx="180000" cy="72000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61" name="Rechteck 60"/>
                  <p:cNvSpPr/>
                  <p:nvPr/>
                </p:nvSpPr>
                <p:spPr>
                  <a:xfrm>
                    <a:off x="8820472" y="1628800"/>
                    <a:ext cx="72000" cy="288000"/>
                  </a:xfrm>
                  <a:prstGeom prst="rect">
                    <a:avLst/>
                  </a:prstGeom>
                  <a:gradFill>
                    <a:gsLst>
                      <a:gs pos="51000">
                        <a:srgbClr val="C0C0C0"/>
                      </a:gs>
                      <a:gs pos="50000">
                        <a:srgbClr val="808080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</p:grpSp>
        </p:grpSp>
        <p:grpSp>
          <p:nvGrpSpPr>
            <p:cNvPr id="84" name="Gruppieren 83"/>
            <p:cNvGrpSpPr/>
            <p:nvPr/>
          </p:nvGrpSpPr>
          <p:grpSpPr>
            <a:xfrm>
              <a:off x="1894688" y="880956"/>
              <a:ext cx="648000" cy="936000"/>
              <a:chOff x="338276" y="3068960"/>
              <a:chExt cx="576124" cy="825716"/>
            </a:xfrm>
            <a:solidFill>
              <a:srgbClr val="C0C0C0"/>
            </a:solidFill>
          </p:grpSpPr>
          <p:sp>
            <p:nvSpPr>
              <p:cNvPr id="76" name="Freihandform 75"/>
              <p:cNvSpPr/>
              <p:nvPr/>
            </p:nvSpPr>
            <p:spPr>
              <a:xfrm>
                <a:off x="425032" y="3515756"/>
                <a:ext cx="381724" cy="378920"/>
              </a:xfrm>
              <a:custGeom>
                <a:avLst/>
                <a:gdLst>
                  <a:gd name="connsiteX0" fmla="*/ 147484 w 309716"/>
                  <a:gd name="connsiteY0" fmla="*/ 18400 h 378920"/>
                  <a:gd name="connsiteX1" fmla="*/ 147484 w 309716"/>
                  <a:gd name="connsiteY1" fmla="*/ 18400 h 378920"/>
                  <a:gd name="connsiteX2" fmla="*/ 14748 w 309716"/>
                  <a:gd name="connsiteY2" fmla="*/ 62646 h 378920"/>
                  <a:gd name="connsiteX3" fmla="*/ 0 w 309716"/>
                  <a:gd name="connsiteY3" fmla="*/ 106891 h 378920"/>
                  <a:gd name="connsiteX4" fmla="*/ 29496 w 309716"/>
                  <a:gd name="connsiteY4" fmla="*/ 313368 h 378920"/>
                  <a:gd name="connsiteX5" fmla="*/ 58993 w 309716"/>
                  <a:gd name="connsiteY5" fmla="*/ 357613 h 378920"/>
                  <a:gd name="connsiteX6" fmla="*/ 103238 w 309716"/>
                  <a:gd name="connsiteY6" fmla="*/ 372362 h 378920"/>
                  <a:gd name="connsiteX7" fmla="*/ 280219 w 309716"/>
                  <a:gd name="connsiteY7" fmla="*/ 328116 h 378920"/>
                  <a:gd name="connsiteX8" fmla="*/ 309716 w 309716"/>
                  <a:gd name="connsiteY8" fmla="*/ 283871 h 378920"/>
                  <a:gd name="connsiteX9" fmla="*/ 294967 w 309716"/>
                  <a:gd name="connsiteY9" fmla="*/ 165884 h 378920"/>
                  <a:gd name="connsiteX10" fmla="*/ 235974 w 309716"/>
                  <a:gd name="connsiteY10" fmla="*/ 77394 h 378920"/>
                  <a:gd name="connsiteX11" fmla="*/ 162232 w 309716"/>
                  <a:gd name="connsiteY11" fmla="*/ 3652 h 378920"/>
                  <a:gd name="connsiteX12" fmla="*/ 147484 w 309716"/>
                  <a:gd name="connsiteY12" fmla="*/ 18400 h 3789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09716" h="378920">
                    <a:moveTo>
                      <a:pt x="147484" y="18400"/>
                    </a:moveTo>
                    <a:lnTo>
                      <a:pt x="147484" y="18400"/>
                    </a:lnTo>
                    <a:cubicBezTo>
                      <a:pt x="103239" y="33149"/>
                      <a:pt x="54740" y="38650"/>
                      <a:pt x="14748" y="62646"/>
                    </a:cubicBezTo>
                    <a:cubicBezTo>
                      <a:pt x="1417" y="70644"/>
                      <a:pt x="0" y="91345"/>
                      <a:pt x="0" y="106891"/>
                    </a:cubicBezTo>
                    <a:cubicBezTo>
                      <a:pt x="0" y="140798"/>
                      <a:pt x="2202" y="258781"/>
                      <a:pt x="29496" y="313368"/>
                    </a:cubicBezTo>
                    <a:cubicBezTo>
                      <a:pt x="37423" y="329222"/>
                      <a:pt x="45152" y="346540"/>
                      <a:pt x="58993" y="357613"/>
                    </a:cubicBezTo>
                    <a:cubicBezTo>
                      <a:pt x="71132" y="367325"/>
                      <a:pt x="88490" y="367446"/>
                      <a:pt x="103238" y="372362"/>
                    </a:cubicBezTo>
                    <a:cubicBezTo>
                      <a:pt x="177036" y="364162"/>
                      <a:pt x="229415" y="378920"/>
                      <a:pt x="280219" y="328116"/>
                    </a:cubicBezTo>
                    <a:cubicBezTo>
                      <a:pt x="292753" y="315582"/>
                      <a:pt x="299884" y="298619"/>
                      <a:pt x="309716" y="283871"/>
                    </a:cubicBezTo>
                    <a:cubicBezTo>
                      <a:pt x="304800" y="244542"/>
                      <a:pt x="308298" y="203210"/>
                      <a:pt x="294967" y="165884"/>
                    </a:cubicBezTo>
                    <a:cubicBezTo>
                      <a:pt x="283044" y="132499"/>
                      <a:pt x="255638" y="106891"/>
                      <a:pt x="235974" y="77394"/>
                    </a:cubicBezTo>
                    <a:cubicBezTo>
                      <a:pt x="210947" y="39853"/>
                      <a:pt x="206923" y="21529"/>
                      <a:pt x="162232" y="3652"/>
                    </a:cubicBezTo>
                    <a:cubicBezTo>
                      <a:pt x="153103" y="0"/>
                      <a:pt x="149942" y="15942"/>
                      <a:pt x="147484" y="1840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7" name="Freihandform 76"/>
              <p:cNvSpPr/>
              <p:nvPr/>
            </p:nvSpPr>
            <p:spPr>
              <a:xfrm>
                <a:off x="752167" y="3244194"/>
                <a:ext cx="162233" cy="369285"/>
              </a:xfrm>
              <a:custGeom>
                <a:avLst/>
                <a:gdLst>
                  <a:gd name="connsiteX0" fmla="*/ 88491 w 162233"/>
                  <a:gd name="connsiteY0" fmla="*/ 44696 h 369285"/>
                  <a:gd name="connsiteX1" fmla="*/ 88491 w 162233"/>
                  <a:gd name="connsiteY1" fmla="*/ 44696 h 369285"/>
                  <a:gd name="connsiteX2" fmla="*/ 58994 w 162233"/>
                  <a:gd name="connsiteY2" fmla="*/ 192180 h 369285"/>
                  <a:gd name="connsiteX3" fmla="*/ 14749 w 162233"/>
                  <a:gd name="connsiteY3" fmla="*/ 221677 h 369285"/>
                  <a:gd name="connsiteX4" fmla="*/ 0 w 162233"/>
                  <a:gd name="connsiteY4" fmla="*/ 295419 h 369285"/>
                  <a:gd name="connsiteX5" fmla="*/ 14749 w 162233"/>
                  <a:gd name="connsiteY5" fmla="*/ 339664 h 369285"/>
                  <a:gd name="connsiteX6" fmla="*/ 117987 w 162233"/>
                  <a:gd name="connsiteY6" fmla="*/ 339664 h 369285"/>
                  <a:gd name="connsiteX7" fmla="*/ 132736 w 162233"/>
                  <a:gd name="connsiteY7" fmla="*/ 265922 h 369285"/>
                  <a:gd name="connsiteX8" fmla="*/ 162233 w 162233"/>
                  <a:gd name="connsiteY8" fmla="*/ 221677 h 369285"/>
                  <a:gd name="connsiteX9" fmla="*/ 132736 w 162233"/>
                  <a:gd name="connsiteY9" fmla="*/ 133186 h 369285"/>
                  <a:gd name="connsiteX10" fmla="*/ 117987 w 162233"/>
                  <a:gd name="connsiteY10" fmla="*/ 15199 h 369285"/>
                  <a:gd name="connsiteX11" fmla="*/ 88491 w 162233"/>
                  <a:gd name="connsiteY11" fmla="*/ 44696 h 3692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2233" h="369285">
                    <a:moveTo>
                      <a:pt x="88491" y="44696"/>
                    </a:moveTo>
                    <a:lnTo>
                      <a:pt x="88491" y="44696"/>
                    </a:lnTo>
                    <a:cubicBezTo>
                      <a:pt x="78659" y="93857"/>
                      <a:pt x="78277" y="145902"/>
                      <a:pt x="58994" y="192180"/>
                    </a:cubicBezTo>
                    <a:cubicBezTo>
                      <a:pt x="52177" y="208542"/>
                      <a:pt x="23543" y="206287"/>
                      <a:pt x="14749" y="221677"/>
                    </a:cubicBezTo>
                    <a:cubicBezTo>
                      <a:pt x="2312" y="243442"/>
                      <a:pt x="4916" y="270838"/>
                      <a:pt x="0" y="295419"/>
                    </a:cubicBezTo>
                    <a:cubicBezTo>
                      <a:pt x="4916" y="310167"/>
                      <a:pt x="3756" y="328671"/>
                      <a:pt x="14749" y="339664"/>
                    </a:cubicBezTo>
                    <a:cubicBezTo>
                      <a:pt x="44370" y="369285"/>
                      <a:pt x="88051" y="347148"/>
                      <a:pt x="117987" y="339664"/>
                    </a:cubicBezTo>
                    <a:cubicBezTo>
                      <a:pt x="122903" y="315083"/>
                      <a:pt x="123934" y="289393"/>
                      <a:pt x="132736" y="265922"/>
                    </a:cubicBezTo>
                    <a:cubicBezTo>
                      <a:pt x="138960" y="249325"/>
                      <a:pt x="162233" y="239402"/>
                      <a:pt x="162233" y="221677"/>
                    </a:cubicBezTo>
                    <a:cubicBezTo>
                      <a:pt x="162233" y="190584"/>
                      <a:pt x="132736" y="133186"/>
                      <a:pt x="132736" y="133186"/>
                    </a:cubicBezTo>
                    <a:cubicBezTo>
                      <a:pt x="127820" y="93857"/>
                      <a:pt x="138379" y="49186"/>
                      <a:pt x="117987" y="15199"/>
                    </a:cubicBezTo>
                    <a:cubicBezTo>
                      <a:pt x="108868" y="0"/>
                      <a:pt x="93407" y="39780"/>
                      <a:pt x="88491" y="4469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8" name="Freihandform 77"/>
              <p:cNvSpPr/>
              <p:nvPr/>
            </p:nvSpPr>
            <p:spPr>
              <a:xfrm>
                <a:off x="641056" y="3098456"/>
                <a:ext cx="94045" cy="387420"/>
              </a:xfrm>
              <a:custGeom>
                <a:avLst/>
                <a:gdLst>
                  <a:gd name="connsiteX0" fmla="*/ 35052 w 94045"/>
                  <a:gd name="connsiteY0" fmla="*/ 44246 h 387420"/>
                  <a:gd name="connsiteX1" fmla="*/ 35052 w 94045"/>
                  <a:gd name="connsiteY1" fmla="*/ 44246 h 387420"/>
                  <a:gd name="connsiteX2" fmla="*/ 35052 w 94045"/>
                  <a:gd name="connsiteY2" fmla="*/ 368710 h 387420"/>
                  <a:gd name="connsiteX3" fmla="*/ 94045 w 94045"/>
                  <a:gd name="connsiteY3" fmla="*/ 353962 h 387420"/>
                  <a:gd name="connsiteX4" fmla="*/ 79297 w 94045"/>
                  <a:gd name="connsiteY4" fmla="*/ 235975 h 387420"/>
                  <a:gd name="connsiteX5" fmla="*/ 64549 w 94045"/>
                  <a:gd name="connsiteY5" fmla="*/ 191729 h 387420"/>
                  <a:gd name="connsiteX6" fmla="*/ 79297 w 94045"/>
                  <a:gd name="connsiteY6" fmla="*/ 117987 h 387420"/>
                  <a:gd name="connsiteX7" fmla="*/ 64549 w 94045"/>
                  <a:gd name="connsiteY7" fmla="*/ 44246 h 387420"/>
                  <a:gd name="connsiteX8" fmla="*/ 49800 w 94045"/>
                  <a:gd name="connsiteY8" fmla="*/ 0 h 387420"/>
                  <a:gd name="connsiteX9" fmla="*/ 35052 w 94045"/>
                  <a:gd name="connsiteY9" fmla="*/ 44246 h 387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4045" h="387420">
                    <a:moveTo>
                      <a:pt x="35052" y="44246"/>
                    </a:moveTo>
                    <a:lnTo>
                      <a:pt x="35052" y="44246"/>
                    </a:lnTo>
                    <a:cubicBezTo>
                      <a:pt x="24954" y="135128"/>
                      <a:pt x="0" y="284585"/>
                      <a:pt x="35052" y="368710"/>
                    </a:cubicBezTo>
                    <a:cubicBezTo>
                      <a:pt x="42848" y="387420"/>
                      <a:pt x="74381" y="358878"/>
                      <a:pt x="94045" y="353962"/>
                    </a:cubicBezTo>
                    <a:cubicBezTo>
                      <a:pt x="89129" y="314633"/>
                      <a:pt x="86387" y="274971"/>
                      <a:pt x="79297" y="235975"/>
                    </a:cubicBezTo>
                    <a:cubicBezTo>
                      <a:pt x="76516" y="220679"/>
                      <a:pt x="64549" y="207275"/>
                      <a:pt x="64549" y="191729"/>
                    </a:cubicBezTo>
                    <a:cubicBezTo>
                      <a:pt x="64549" y="166662"/>
                      <a:pt x="74381" y="142568"/>
                      <a:pt x="79297" y="117987"/>
                    </a:cubicBezTo>
                    <a:cubicBezTo>
                      <a:pt x="74381" y="93407"/>
                      <a:pt x="70629" y="68565"/>
                      <a:pt x="64549" y="44246"/>
                    </a:cubicBezTo>
                    <a:cubicBezTo>
                      <a:pt x="60778" y="29164"/>
                      <a:pt x="65346" y="0"/>
                      <a:pt x="49800" y="0"/>
                    </a:cubicBezTo>
                    <a:cubicBezTo>
                      <a:pt x="34254" y="0"/>
                      <a:pt x="37510" y="36872"/>
                      <a:pt x="35052" y="4424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1" name="Freihandform 80"/>
              <p:cNvSpPr/>
              <p:nvPr/>
            </p:nvSpPr>
            <p:spPr>
              <a:xfrm>
                <a:off x="526536" y="3068960"/>
                <a:ext cx="94045" cy="414000"/>
              </a:xfrm>
              <a:custGeom>
                <a:avLst/>
                <a:gdLst>
                  <a:gd name="connsiteX0" fmla="*/ 35052 w 94045"/>
                  <a:gd name="connsiteY0" fmla="*/ 44246 h 387420"/>
                  <a:gd name="connsiteX1" fmla="*/ 35052 w 94045"/>
                  <a:gd name="connsiteY1" fmla="*/ 44246 h 387420"/>
                  <a:gd name="connsiteX2" fmla="*/ 35052 w 94045"/>
                  <a:gd name="connsiteY2" fmla="*/ 368710 h 387420"/>
                  <a:gd name="connsiteX3" fmla="*/ 94045 w 94045"/>
                  <a:gd name="connsiteY3" fmla="*/ 353962 h 387420"/>
                  <a:gd name="connsiteX4" fmla="*/ 79297 w 94045"/>
                  <a:gd name="connsiteY4" fmla="*/ 235975 h 387420"/>
                  <a:gd name="connsiteX5" fmla="*/ 64549 w 94045"/>
                  <a:gd name="connsiteY5" fmla="*/ 191729 h 387420"/>
                  <a:gd name="connsiteX6" fmla="*/ 79297 w 94045"/>
                  <a:gd name="connsiteY6" fmla="*/ 117987 h 387420"/>
                  <a:gd name="connsiteX7" fmla="*/ 64549 w 94045"/>
                  <a:gd name="connsiteY7" fmla="*/ 44246 h 387420"/>
                  <a:gd name="connsiteX8" fmla="*/ 49800 w 94045"/>
                  <a:gd name="connsiteY8" fmla="*/ 0 h 387420"/>
                  <a:gd name="connsiteX9" fmla="*/ 35052 w 94045"/>
                  <a:gd name="connsiteY9" fmla="*/ 44246 h 387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4045" h="387420">
                    <a:moveTo>
                      <a:pt x="35052" y="44246"/>
                    </a:moveTo>
                    <a:lnTo>
                      <a:pt x="35052" y="44246"/>
                    </a:lnTo>
                    <a:cubicBezTo>
                      <a:pt x="24954" y="135128"/>
                      <a:pt x="0" y="284585"/>
                      <a:pt x="35052" y="368710"/>
                    </a:cubicBezTo>
                    <a:cubicBezTo>
                      <a:pt x="42848" y="387420"/>
                      <a:pt x="74381" y="358878"/>
                      <a:pt x="94045" y="353962"/>
                    </a:cubicBezTo>
                    <a:cubicBezTo>
                      <a:pt x="89129" y="314633"/>
                      <a:pt x="86387" y="274971"/>
                      <a:pt x="79297" y="235975"/>
                    </a:cubicBezTo>
                    <a:cubicBezTo>
                      <a:pt x="76516" y="220679"/>
                      <a:pt x="64549" y="207275"/>
                      <a:pt x="64549" y="191729"/>
                    </a:cubicBezTo>
                    <a:cubicBezTo>
                      <a:pt x="64549" y="166662"/>
                      <a:pt x="74381" y="142568"/>
                      <a:pt x="79297" y="117987"/>
                    </a:cubicBezTo>
                    <a:cubicBezTo>
                      <a:pt x="74381" y="93407"/>
                      <a:pt x="70629" y="68565"/>
                      <a:pt x="64549" y="44246"/>
                    </a:cubicBezTo>
                    <a:cubicBezTo>
                      <a:pt x="60778" y="29164"/>
                      <a:pt x="65346" y="0"/>
                      <a:pt x="49800" y="0"/>
                    </a:cubicBezTo>
                    <a:cubicBezTo>
                      <a:pt x="34254" y="0"/>
                      <a:pt x="37510" y="36872"/>
                      <a:pt x="35052" y="4424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Freihandform 81"/>
              <p:cNvSpPr/>
              <p:nvPr/>
            </p:nvSpPr>
            <p:spPr>
              <a:xfrm>
                <a:off x="426764" y="3113204"/>
                <a:ext cx="94045" cy="396000"/>
              </a:xfrm>
              <a:custGeom>
                <a:avLst/>
                <a:gdLst>
                  <a:gd name="connsiteX0" fmla="*/ 35052 w 94045"/>
                  <a:gd name="connsiteY0" fmla="*/ 44246 h 387420"/>
                  <a:gd name="connsiteX1" fmla="*/ 35052 w 94045"/>
                  <a:gd name="connsiteY1" fmla="*/ 44246 h 387420"/>
                  <a:gd name="connsiteX2" fmla="*/ 35052 w 94045"/>
                  <a:gd name="connsiteY2" fmla="*/ 368710 h 387420"/>
                  <a:gd name="connsiteX3" fmla="*/ 94045 w 94045"/>
                  <a:gd name="connsiteY3" fmla="*/ 353962 h 387420"/>
                  <a:gd name="connsiteX4" fmla="*/ 79297 w 94045"/>
                  <a:gd name="connsiteY4" fmla="*/ 235975 h 387420"/>
                  <a:gd name="connsiteX5" fmla="*/ 64549 w 94045"/>
                  <a:gd name="connsiteY5" fmla="*/ 191729 h 387420"/>
                  <a:gd name="connsiteX6" fmla="*/ 79297 w 94045"/>
                  <a:gd name="connsiteY6" fmla="*/ 117987 h 387420"/>
                  <a:gd name="connsiteX7" fmla="*/ 64549 w 94045"/>
                  <a:gd name="connsiteY7" fmla="*/ 44246 h 387420"/>
                  <a:gd name="connsiteX8" fmla="*/ 49800 w 94045"/>
                  <a:gd name="connsiteY8" fmla="*/ 0 h 387420"/>
                  <a:gd name="connsiteX9" fmla="*/ 35052 w 94045"/>
                  <a:gd name="connsiteY9" fmla="*/ 44246 h 387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4045" h="387420">
                    <a:moveTo>
                      <a:pt x="35052" y="44246"/>
                    </a:moveTo>
                    <a:lnTo>
                      <a:pt x="35052" y="44246"/>
                    </a:lnTo>
                    <a:cubicBezTo>
                      <a:pt x="24954" y="135128"/>
                      <a:pt x="0" y="284585"/>
                      <a:pt x="35052" y="368710"/>
                    </a:cubicBezTo>
                    <a:cubicBezTo>
                      <a:pt x="42848" y="387420"/>
                      <a:pt x="74381" y="358878"/>
                      <a:pt x="94045" y="353962"/>
                    </a:cubicBezTo>
                    <a:cubicBezTo>
                      <a:pt x="89129" y="314633"/>
                      <a:pt x="86387" y="274971"/>
                      <a:pt x="79297" y="235975"/>
                    </a:cubicBezTo>
                    <a:cubicBezTo>
                      <a:pt x="76516" y="220679"/>
                      <a:pt x="64549" y="207275"/>
                      <a:pt x="64549" y="191729"/>
                    </a:cubicBezTo>
                    <a:cubicBezTo>
                      <a:pt x="64549" y="166662"/>
                      <a:pt x="74381" y="142568"/>
                      <a:pt x="79297" y="117987"/>
                    </a:cubicBezTo>
                    <a:cubicBezTo>
                      <a:pt x="74381" y="93407"/>
                      <a:pt x="70629" y="68565"/>
                      <a:pt x="64549" y="44246"/>
                    </a:cubicBezTo>
                    <a:cubicBezTo>
                      <a:pt x="60778" y="29164"/>
                      <a:pt x="65346" y="0"/>
                      <a:pt x="49800" y="0"/>
                    </a:cubicBezTo>
                    <a:cubicBezTo>
                      <a:pt x="34254" y="0"/>
                      <a:pt x="37510" y="36872"/>
                      <a:pt x="35052" y="4424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" name="Freihandform 82"/>
              <p:cNvSpPr/>
              <p:nvPr/>
            </p:nvSpPr>
            <p:spPr>
              <a:xfrm>
                <a:off x="338276" y="3265604"/>
                <a:ext cx="72000" cy="288000"/>
              </a:xfrm>
              <a:custGeom>
                <a:avLst/>
                <a:gdLst>
                  <a:gd name="connsiteX0" fmla="*/ 35052 w 94045"/>
                  <a:gd name="connsiteY0" fmla="*/ 44246 h 387420"/>
                  <a:gd name="connsiteX1" fmla="*/ 35052 w 94045"/>
                  <a:gd name="connsiteY1" fmla="*/ 44246 h 387420"/>
                  <a:gd name="connsiteX2" fmla="*/ 35052 w 94045"/>
                  <a:gd name="connsiteY2" fmla="*/ 368710 h 387420"/>
                  <a:gd name="connsiteX3" fmla="*/ 94045 w 94045"/>
                  <a:gd name="connsiteY3" fmla="*/ 353962 h 387420"/>
                  <a:gd name="connsiteX4" fmla="*/ 79297 w 94045"/>
                  <a:gd name="connsiteY4" fmla="*/ 235975 h 387420"/>
                  <a:gd name="connsiteX5" fmla="*/ 64549 w 94045"/>
                  <a:gd name="connsiteY5" fmla="*/ 191729 h 387420"/>
                  <a:gd name="connsiteX6" fmla="*/ 79297 w 94045"/>
                  <a:gd name="connsiteY6" fmla="*/ 117987 h 387420"/>
                  <a:gd name="connsiteX7" fmla="*/ 64549 w 94045"/>
                  <a:gd name="connsiteY7" fmla="*/ 44246 h 387420"/>
                  <a:gd name="connsiteX8" fmla="*/ 49800 w 94045"/>
                  <a:gd name="connsiteY8" fmla="*/ 0 h 387420"/>
                  <a:gd name="connsiteX9" fmla="*/ 35052 w 94045"/>
                  <a:gd name="connsiteY9" fmla="*/ 44246 h 387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4045" h="387420">
                    <a:moveTo>
                      <a:pt x="35052" y="44246"/>
                    </a:moveTo>
                    <a:lnTo>
                      <a:pt x="35052" y="44246"/>
                    </a:lnTo>
                    <a:cubicBezTo>
                      <a:pt x="24954" y="135128"/>
                      <a:pt x="0" y="284585"/>
                      <a:pt x="35052" y="368710"/>
                    </a:cubicBezTo>
                    <a:cubicBezTo>
                      <a:pt x="42848" y="387420"/>
                      <a:pt x="74381" y="358878"/>
                      <a:pt x="94045" y="353962"/>
                    </a:cubicBezTo>
                    <a:cubicBezTo>
                      <a:pt x="89129" y="314633"/>
                      <a:pt x="86387" y="274971"/>
                      <a:pt x="79297" y="235975"/>
                    </a:cubicBezTo>
                    <a:cubicBezTo>
                      <a:pt x="76516" y="220679"/>
                      <a:pt x="64549" y="207275"/>
                      <a:pt x="64549" y="191729"/>
                    </a:cubicBezTo>
                    <a:cubicBezTo>
                      <a:pt x="64549" y="166662"/>
                      <a:pt x="74381" y="142568"/>
                      <a:pt x="79297" y="117987"/>
                    </a:cubicBezTo>
                    <a:cubicBezTo>
                      <a:pt x="74381" y="93407"/>
                      <a:pt x="70629" y="68565"/>
                      <a:pt x="64549" y="44246"/>
                    </a:cubicBezTo>
                    <a:cubicBezTo>
                      <a:pt x="60778" y="29164"/>
                      <a:pt x="65346" y="0"/>
                      <a:pt x="49800" y="0"/>
                    </a:cubicBezTo>
                    <a:cubicBezTo>
                      <a:pt x="34254" y="0"/>
                      <a:pt x="37510" y="36872"/>
                      <a:pt x="35052" y="4424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 useBgFill="1">
        <p:nvSpPr>
          <p:cNvPr id="70" name="Textfeld 69"/>
          <p:cNvSpPr txBox="1"/>
          <p:nvPr/>
        </p:nvSpPr>
        <p:spPr>
          <a:xfrm>
            <a:off x="3004304" y="2391271"/>
            <a:ext cx="129614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100 nm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71" name="Textfeld 70"/>
          <p:cNvSpPr txBox="1"/>
          <p:nvPr/>
        </p:nvSpPr>
        <p:spPr>
          <a:xfrm>
            <a:off x="5696364" y="2391271"/>
            <a:ext cx="180020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1 mm -1 cm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73" name="Textfeld 72"/>
          <p:cNvSpPr txBox="1"/>
          <p:nvPr/>
        </p:nvSpPr>
        <p:spPr>
          <a:xfrm>
            <a:off x="35496" y="3861048"/>
            <a:ext cx="129614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400 nm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74" name="Textfeld 73"/>
          <p:cNvSpPr txBox="1"/>
          <p:nvPr/>
        </p:nvSpPr>
        <p:spPr>
          <a:xfrm>
            <a:off x="7884368" y="3861048"/>
            <a:ext cx="1224136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700 nm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Bildschirmpräsentation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Danny Rausch</dc:creator>
  <cp:lastModifiedBy>Danny Rausch</cp:lastModifiedBy>
  <cp:revision>16</cp:revision>
  <dcterms:created xsi:type="dcterms:W3CDTF">2013-09-15T16:08:30Z</dcterms:created>
  <dcterms:modified xsi:type="dcterms:W3CDTF">2013-09-15T20:56:38Z</dcterms:modified>
</cp:coreProperties>
</file>