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8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B8E95-419D-4A25-91DA-E851D316F958}" type="datetimeFigureOut">
              <a:rPr lang="de-DE" smtClean="0"/>
              <a:t>05.09.2013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F532E-C6A1-4F8E-B7AE-032A36308217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F532E-C6A1-4F8E-B7AE-032A36308217}" type="slidenum">
              <a:rPr lang="de-DE" smtClean="0"/>
              <a:t>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D5D5-69BD-4A7B-894F-FA281C5D07C3}" type="datetimeFigureOut">
              <a:rPr lang="de-DE" smtClean="0"/>
              <a:t>05.09.2013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1194B-EA6D-48E1-9C4C-5502B52CB9A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D5D5-69BD-4A7B-894F-FA281C5D07C3}" type="datetimeFigureOut">
              <a:rPr lang="de-DE" smtClean="0"/>
              <a:t>05.09.2013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1194B-EA6D-48E1-9C4C-5502B52CB9A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D5D5-69BD-4A7B-894F-FA281C5D07C3}" type="datetimeFigureOut">
              <a:rPr lang="de-DE" smtClean="0"/>
              <a:t>05.09.2013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1194B-EA6D-48E1-9C4C-5502B52CB9A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D5D5-69BD-4A7B-894F-FA281C5D07C3}" type="datetimeFigureOut">
              <a:rPr lang="de-DE" smtClean="0"/>
              <a:t>05.09.2013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1194B-EA6D-48E1-9C4C-5502B52CB9A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D5D5-69BD-4A7B-894F-FA281C5D07C3}" type="datetimeFigureOut">
              <a:rPr lang="de-DE" smtClean="0"/>
              <a:t>05.09.2013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1194B-EA6D-48E1-9C4C-5502B52CB9A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D5D5-69BD-4A7B-894F-FA281C5D07C3}" type="datetimeFigureOut">
              <a:rPr lang="de-DE" smtClean="0"/>
              <a:t>05.09.2013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1194B-EA6D-48E1-9C4C-5502B52CB9A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D5D5-69BD-4A7B-894F-FA281C5D07C3}" type="datetimeFigureOut">
              <a:rPr lang="de-DE" smtClean="0"/>
              <a:t>05.09.2013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1194B-EA6D-48E1-9C4C-5502B52CB9A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D5D5-69BD-4A7B-894F-FA281C5D07C3}" type="datetimeFigureOut">
              <a:rPr lang="de-DE" smtClean="0"/>
              <a:t>05.09.2013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1194B-EA6D-48E1-9C4C-5502B52CB9A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D5D5-69BD-4A7B-894F-FA281C5D07C3}" type="datetimeFigureOut">
              <a:rPr lang="de-DE" smtClean="0"/>
              <a:t>05.09.2013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1194B-EA6D-48E1-9C4C-5502B52CB9A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D5D5-69BD-4A7B-894F-FA281C5D07C3}" type="datetimeFigureOut">
              <a:rPr lang="de-DE" smtClean="0"/>
              <a:t>05.09.2013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1194B-EA6D-48E1-9C4C-5502B52CB9A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D5D5-69BD-4A7B-894F-FA281C5D07C3}" type="datetimeFigureOut">
              <a:rPr lang="de-DE" smtClean="0"/>
              <a:t>05.09.2013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1194B-EA6D-48E1-9C4C-5502B52CB9A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6D5D5-69BD-4A7B-894F-FA281C5D07C3}" type="datetimeFigureOut">
              <a:rPr lang="de-DE" smtClean="0"/>
              <a:t>05.09.2013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1194B-EA6D-48E1-9C4C-5502B52CB9A3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uppieren 32"/>
          <p:cNvGrpSpPr/>
          <p:nvPr/>
        </p:nvGrpSpPr>
        <p:grpSpPr>
          <a:xfrm>
            <a:off x="971600" y="908720"/>
            <a:ext cx="7776864" cy="5472608"/>
            <a:chOff x="539552" y="692696"/>
            <a:chExt cx="7776864" cy="5472608"/>
          </a:xfrm>
        </p:grpSpPr>
        <p:grpSp>
          <p:nvGrpSpPr>
            <p:cNvPr id="9" name="Gruppieren 8"/>
            <p:cNvGrpSpPr/>
            <p:nvPr/>
          </p:nvGrpSpPr>
          <p:grpSpPr>
            <a:xfrm>
              <a:off x="539552" y="692696"/>
              <a:ext cx="7776864" cy="5472608"/>
              <a:chOff x="539552" y="692696"/>
              <a:chExt cx="7776864" cy="5472608"/>
            </a:xfrm>
          </p:grpSpPr>
          <p:cxnSp>
            <p:nvCxnSpPr>
              <p:cNvPr id="5" name="Gerade Verbindung mit Pfeil 4"/>
              <p:cNvCxnSpPr/>
              <p:nvPr/>
            </p:nvCxnSpPr>
            <p:spPr>
              <a:xfrm flipV="1">
                <a:off x="539552" y="692696"/>
                <a:ext cx="0" cy="547260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Gerade Verbindung mit Pfeil 7"/>
              <p:cNvCxnSpPr/>
              <p:nvPr/>
            </p:nvCxnSpPr>
            <p:spPr>
              <a:xfrm>
                <a:off x="539552" y="3429000"/>
                <a:ext cx="7776864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uppieren 31"/>
            <p:cNvGrpSpPr/>
            <p:nvPr/>
          </p:nvGrpSpPr>
          <p:grpSpPr>
            <a:xfrm>
              <a:off x="545690" y="908720"/>
              <a:ext cx="6999874" cy="4968552"/>
              <a:chOff x="545690" y="908720"/>
              <a:chExt cx="6999874" cy="4968552"/>
            </a:xfrm>
          </p:grpSpPr>
          <p:sp>
            <p:nvSpPr>
              <p:cNvPr id="10" name="Freihandform 9"/>
              <p:cNvSpPr/>
              <p:nvPr/>
            </p:nvSpPr>
            <p:spPr>
              <a:xfrm>
                <a:off x="545690" y="988142"/>
                <a:ext cx="2298118" cy="2448232"/>
              </a:xfrm>
              <a:custGeom>
                <a:avLst/>
                <a:gdLst>
                  <a:gd name="connsiteX0" fmla="*/ 0 w 2079523"/>
                  <a:gd name="connsiteY0" fmla="*/ 2448232 h 2448232"/>
                  <a:gd name="connsiteX1" fmla="*/ 988142 w 2079523"/>
                  <a:gd name="connsiteY1" fmla="*/ 0 h 2448232"/>
                  <a:gd name="connsiteX2" fmla="*/ 2079523 w 2079523"/>
                  <a:gd name="connsiteY2" fmla="*/ 2448232 h 2448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79523" h="2448232">
                    <a:moveTo>
                      <a:pt x="0" y="2448232"/>
                    </a:moveTo>
                    <a:cubicBezTo>
                      <a:pt x="320777" y="1224116"/>
                      <a:pt x="641555" y="0"/>
                      <a:pt x="988142" y="0"/>
                    </a:cubicBezTo>
                    <a:cubicBezTo>
                      <a:pt x="1334729" y="0"/>
                      <a:pt x="1707126" y="1224116"/>
                      <a:pt x="2079523" y="2448232"/>
                    </a:cubicBezTo>
                  </a:path>
                </a:pathLst>
              </a:cu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" name="Freihandform 12"/>
              <p:cNvSpPr/>
              <p:nvPr/>
            </p:nvSpPr>
            <p:spPr>
              <a:xfrm>
                <a:off x="5148064" y="980728"/>
                <a:ext cx="2298118" cy="2448232"/>
              </a:xfrm>
              <a:custGeom>
                <a:avLst/>
                <a:gdLst>
                  <a:gd name="connsiteX0" fmla="*/ 0 w 2079523"/>
                  <a:gd name="connsiteY0" fmla="*/ 2448232 h 2448232"/>
                  <a:gd name="connsiteX1" fmla="*/ 988142 w 2079523"/>
                  <a:gd name="connsiteY1" fmla="*/ 0 h 2448232"/>
                  <a:gd name="connsiteX2" fmla="*/ 2079523 w 2079523"/>
                  <a:gd name="connsiteY2" fmla="*/ 2448232 h 2448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79523" h="2448232">
                    <a:moveTo>
                      <a:pt x="0" y="2448232"/>
                    </a:moveTo>
                    <a:cubicBezTo>
                      <a:pt x="320777" y="1224116"/>
                      <a:pt x="641555" y="0"/>
                      <a:pt x="988142" y="0"/>
                    </a:cubicBezTo>
                    <a:cubicBezTo>
                      <a:pt x="1334729" y="0"/>
                      <a:pt x="1707126" y="1224116"/>
                      <a:pt x="2079523" y="2448232"/>
                    </a:cubicBezTo>
                  </a:path>
                </a:pathLst>
              </a:custGeom>
              <a:ln w="381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" name="Freihandform 13"/>
              <p:cNvSpPr/>
              <p:nvPr/>
            </p:nvSpPr>
            <p:spPr>
              <a:xfrm rot="10800000">
                <a:off x="2849946" y="3429040"/>
                <a:ext cx="2298118" cy="2448232"/>
              </a:xfrm>
              <a:custGeom>
                <a:avLst/>
                <a:gdLst>
                  <a:gd name="connsiteX0" fmla="*/ 0 w 2079523"/>
                  <a:gd name="connsiteY0" fmla="*/ 2448232 h 2448232"/>
                  <a:gd name="connsiteX1" fmla="*/ 988142 w 2079523"/>
                  <a:gd name="connsiteY1" fmla="*/ 0 h 2448232"/>
                  <a:gd name="connsiteX2" fmla="*/ 2079523 w 2079523"/>
                  <a:gd name="connsiteY2" fmla="*/ 2448232 h 2448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79523" h="2448232">
                    <a:moveTo>
                      <a:pt x="0" y="2448232"/>
                    </a:moveTo>
                    <a:cubicBezTo>
                      <a:pt x="320777" y="1224116"/>
                      <a:pt x="641555" y="0"/>
                      <a:pt x="988142" y="0"/>
                    </a:cubicBezTo>
                    <a:cubicBezTo>
                      <a:pt x="1334729" y="0"/>
                      <a:pt x="1707126" y="1224116"/>
                      <a:pt x="2079523" y="2448232"/>
                    </a:cubicBezTo>
                  </a:path>
                </a:pathLst>
              </a:custGeom>
              <a:ln w="381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" name="Ellipse 14"/>
              <p:cNvSpPr/>
              <p:nvPr/>
            </p:nvSpPr>
            <p:spPr>
              <a:xfrm>
                <a:off x="2771800" y="3356992"/>
                <a:ext cx="180000" cy="18000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" name="Ellipse 15"/>
              <p:cNvSpPr/>
              <p:nvPr/>
            </p:nvSpPr>
            <p:spPr>
              <a:xfrm>
                <a:off x="7365564" y="3356992"/>
                <a:ext cx="180000" cy="18000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8" name="Gerade Verbindung mit Pfeil 17"/>
              <p:cNvCxnSpPr/>
              <p:nvPr/>
            </p:nvCxnSpPr>
            <p:spPr>
              <a:xfrm>
                <a:off x="2987824" y="3831552"/>
                <a:ext cx="144016" cy="432048"/>
              </a:xfrm>
              <a:prstGeom prst="straightConnector1">
                <a:avLst/>
              </a:prstGeom>
              <a:ln w="38100">
                <a:solidFill>
                  <a:srgbClr val="008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 Verbindung mit Pfeil 18"/>
              <p:cNvCxnSpPr/>
              <p:nvPr/>
            </p:nvCxnSpPr>
            <p:spPr>
              <a:xfrm>
                <a:off x="7221548" y="2766180"/>
                <a:ext cx="144016" cy="432048"/>
              </a:xfrm>
              <a:prstGeom prst="straightConnector1">
                <a:avLst/>
              </a:prstGeom>
              <a:ln w="38100">
                <a:solidFill>
                  <a:srgbClr val="008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Ellipse 19"/>
              <p:cNvSpPr/>
              <p:nvPr/>
            </p:nvSpPr>
            <p:spPr>
              <a:xfrm>
                <a:off x="1555200" y="90872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22" name="Gerade Verbindung mit Pfeil 21"/>
              <p:cNvCxnSpPr/>
              <p:nvPr/>
            </p:nvCxnSpPr>
            <p:spPr>
              <a:xfrm>
                <a:off x="1634420" y="1096980"/>
                <a:ext cx="0" cy="2304000"/>
              </a:xfrm>
              <a:prstGeom prst="straightConnector1">
                <a:avLst/>
              </a:prstGeom>
              <a:ln w="38100">
                <a:solidFill>
                  <a:srgbClr val="0000FF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Ellipse 22"/>
              <p:cNvSpPr/>
              <p:nvPr/>
            </p:nvSpPr>
            <p:spPr>
              <a:xfrm>
                <a:off x="6149688" y="908720"/>
                <a:ext cx="180000" cy="180000"/>
              </a:xfrm>
              <a:prstGeom prst="ellipse">
                <a:avLst/>
              </a:prstGeom>
              <a:solidFill>
                <a:srgbClr val="FF00FF"/>
              </a:solidFill>
              <a:ln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27" name="Gerade Verbindung mit Pfeil 26"/>
              <p:cNvCxnSpPr/>
              <p:nvPr/>
            </p:nvCxnSpPr>
            <p:spPr>
              <a:xfrm>
                <a:off x="1776704" y="980728"/>
                <a:ext cx="4320480" cy="0"/>
              </a:xfrm>
              <a:prstGeom prst="straightConnector1">
                <a:avLst/>
              </a:prstGeom>
              <a:ln w="38100">
                <a:solidFill>
                  <a:srgbClr val="FF00FF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8" name="Textfeld 27"/>
          <p:cNvSpPr txBox="1"/>
          <p:nvPr/>
        </p:nvSpPr>
        <p:spPr>
          <a:xfrm>
            <a:off x="8115140" y="3776404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Arial" pitchFamily="34" charset="0"/>
                <a:cs typeface="Arial" pitchFamily="34" charset="0"/>
              </a:rPr>
              <a:t>t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> [s]</a:t>
            </a:r>
            <a:endParaRPr lang="de-DE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577796" y="3386868"/>
            <a:ext cx="366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5588860" y="3632388"/>
            <a:ext cx="366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1</a:t>
            </a:r>
            <a:endParaRPr lang="de-DE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63260" y="365616"/>
            <a:ext cx="1835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Amplitude</a:t>
            </a:r>
            <a:endParaRPr lang="de-DE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1619672" y="2276872"/>
            <a:ext cx="366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</a:t>
            </a:r>
            <a:endParaRPr lang="de-DE" sz="28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283968" y="620688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λ</a:t>
            </a:r>
            <a:endParaRPr lang="de-DE" sz="2800" dirty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436096" y="2276872"/>
            <a:ext cx="366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T</a:t>
            </a:r>
            <a:endParaRPr lang="de-DE" sz="2800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Bildschirmpräsentation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Danny Rausch</dc:creator>
  <cp:lastModifiedBy>Danny Rausch</cp:lastModifiedBy>
  <cp:revision>3</cp:revision>
  <dcterms:created xsi:type="dcterms:W3CDTF">2013-09-05T09:23:43Z</dcterms:created>
  <dcterms:modified xsi:type="dcterms:W3CDTF">2013-09-05T09:47:58Z</dcterms:modified>
</cp:coreProperties>
</file>