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080625" cy="1800225"/>
  <p:notesSz cx="6858000" cy="9144000"/>
  <p:defaultTextStyle>
    <a:defPPr>
      <a:defRPr lang="de-DE"/>
    </a:defPPr>
    <a:lvl1pPr marL="0" algn="l" defTabSz="570220" rtl="0" eaLnBrk="1" latinLnBrk="0" hangingPunct="1">
      <a:defRPr sz="1122" kern="1200">
        <a:solidFill>
          <a:schemeClr val="tx1"/>
        </a:solidFill>
        <a:latin typeface="+mn-lt"/>
        <a:ea typeface="+mn-ea"/>
        <a:cs typeface="+mn-cs"/>
      </a:defRPr>
    </a:lvl1pPr>
    <a:lvl2pPr marL="285110" algn="l" defTabSz="570220" rtl="0" eaLnBrk="1" latinLnBrk="0" hangingPunct="1">
      <a:defRPr sz="1122" kern="1200">
        <a:solidFill>
          <a:schemeClr val="tx1"/>
        </a:solidFill>
        <a:latin typeface="+mn-lt"/>
        <a:ea typeface="+mn-ea"/>
        <a:cs typeface="+mn-cs"/>
      </a:defRPr>
    </a:lvl2pPr>
    <a:lvl3pPr marL="570220" algn="l" defTabSz="570220" rtl="0" eaLnBrk="1" latinLnBrk="0" hangingPunct="1">
      <a:defRPr sz="1122" kern="1200">
        <a:solidFill>
          <a:schemeClr val="tx1"/>
        </a:solidFill>
        <a:latin typeface="+mn-lt"/>
        <a:ea typeface="+mn-ea"/>
        <a:cs typeface="+mn-cs"/>
      </a:defRPr>
    </a:lvl3pPr>
    <a:lvl4pPr marL="855330" algn="l" defTabSz="570220" rtl="0" eaLnBrk="1" latinLnBrk="0" hangingPunct="1">
      <a:defRPr sz="1122" kern="1200">
        <a:solidFill>
          <a:schemeClr val="tx1"/>
        </a:solidFill>
        <a:latin typeface="+mn-lt"/>
        <a:ea typeface="+mn-ea"/>
        <a:cs typeface="+mn-cs"/>
      </a:defRPr>
    </a:lvl4pPr>
    <a:lvl5pPr marL="1140440" algn="l" defTabSz="570220" rtl="0" eaLnBrk="1" latinLnBrk="0" hangingPunct="1">
      <a:defRPr sz="1122" kern="1200">
        <a:solidFill>
          <a:schemeClr val="tx1"/>
        </a:solidFill>
        <a:latin typeface="+mn-lt"/>
        <a:ea typeface="+mn-ea"/>
        <a:cs typeface="+mn-cs"/>
      </a:defRPr>
    </a:lvl5pPr>
    <a:lvl6pPr marL="1425550" algn="l" defTabSz="570220" rtl="0" eaLnBrk="1" latinLnBrk="0" hangingPunct="1">
      <a:defRPr sz="1122" kern="1200">
        <a:solidFill>
          <a:schemeClr val="tx1"/>
        </a:solidFill>
        <a:latin typeface="+mn-lt"/>
        <a:ea typeface="+mn-ea"/>
        <a:cs typeface="+mn-cs"/>
      </a:defRPr>
    </a:lvl6pPr>
    <a:lvl7pPr marL="1710660" algn="l" defTabSz="570220" rtl="0" eaLnBrk="1" latinLnBrk="0" hangingPunct="1">
      <a:defRPr sz="1122" kern="1200">
        <a:solidFill>
          <a:schemeClr val="tx1"/>
        </a:solidFill>
        <a:latin typeface="+mn-lt"/>
        <a:ea typeface="+mn-ea"/>
        <a:cs typeface="+mn-cs"/>
      </a:defRPr>
    </a:lvl7pPr>
    <a:lvl8pPr marL="1995769" algn="l" defTabSz="570220" rtl="0" eaLnBrk="1" latinLnBrk="0" hangingPunct="1">
      <a:defRPr sz="1122" kern="1200">
        <a:solidFill>
          <a:schemeClr val="tx1"/>
        </a:solidFill>
        <a:latin typeface="+mn-lt"/>
        <a:ea typeface="+mn-ea"/>
        <a:cs typeface="+mn-cs"/>
      </a:defRPr>
    </a:lvl8pPr>
    <a:lvl9pPr marL="2280879" algn="l" defTabSz="570220" rtl="0" eaLnBrk="1" latinLnBrk="0" hangingPunct="1">
      <a:defRPr sz="112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7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2" y="1914"/>
      </p:cViewPr>
      <p:guideLst>
        <p:guide orient="horz" pos="567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453E3-25A3-412E-8801-E303593CA5E9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-6170613" y="685800"/>
            <a:ext cx="19199226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3B52F-E37D-4B44-8F24-9050B72E02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704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70220" rtl="0" eaLnBrk="1" latinLnBrk="0" hangingPunct="1">
      <a:defRPr sz="748" kern="1200">
        <a:solidFill>
          <a:schemeClr val="tx1"/>
        </a:solidFill>
        <a:latin typeface="+mn-lt"/>
        <a:ea typeface="+mn-ea"/>
        <a:cs typeface="+mn-cs"/>
      </a:defRPr>
    </a:lvl1pPr>
    <a:lvl2pPr marL="285110" algn="l" defTabSz="570220" rtl="0" eaLnBrk="1" latinLnBrk="0" hangingPunct="1">
      <a:defRPr sz="748" kern="1200">
        <a:solidFill>
          <a:schemeClr val="tx1"/>
        </a:solidFill>
        <a:latin typeface="+mn-lt"/>
        <a:ea typeface="+mn-ea"/>
        <a:cs typeface="+mn-cs"/>
      </a:defRPr>
    </a:lvl2pPr>
    <a:lvl3pPr marL="570220" algn="l" defTabSz="570220" rtl="0" eaLnBrk="1" latinLnBrk="0" hangingPunct="1">
      <a:defRPr sz="748" kern="1200">
        <a:solidFill>
          <a:schemeClr val="tx1"/>
        </a:solidFill>
        <a:latin typeface="+mn-lt"/>
        <a:ea typeface="+mn-ea"/>
        <a:cs typeface="+mn-cs"/>
      </a:defRPr>
    </a:lvl3pPr>
    <a:lvl4pPr marL="855330" algn="l" defTabSz="570220" rtl="0" eaLnBrk="1" latinLnBrk="0" hangingPunct="1">
      <a:defRPr sz="748" kern="1200">
        <a:solidFill>
          <a:schemeClr val="tx1"/>
        </a:solidFill>
        <a:latin typeface="+mn-lt"/>
        <a:ea typeface="+mn-ea"/>
        <a:cs typeface="+mn-cs"/>
      </a:defRPr>
    </a:lvl4pPr>
    <a:lvl5pPr marL="1140440" algn="l" defTabSz="570220" rtl="0" eaLnBrk="1" latinLnBrk="0" hangingPunct="1">
      <a:defRPr sz="748" kern="1200">
        <a:solidFill>
          <a:schemeClr val="tx1"/>
        </a:solidFill>
        <a:latin typeface="+mn-lt"/>
        <a:ea typeface="+mn-ea"/>
        <a:cs typeface="+mn-cs"/>
      </a:defRPr>
    </a:lvl5pPr>
    <a:lvl6pPr marL="1425550" algn="l" defTabSz="570220" rtl="0" eaLnBrk="1" latinLnBrk="0" hangingPunct="1">
      <a:defRPr sz="748" kern="1200">
        <a:solidFill>
          <a:schemeClr val="tx1"/>
        </a:solidFill>
        <a:latin typeface="+mn-lt"/>
        <a:ea typeface="+mn-ea"/>
        <a:cs typeface="+mn-cs"/>
      </a:defRPr>
    </a:lvl6pPr>
    <a:lvl7pPr marL="1710660" algn="l" defTabSz="570220" rtl="0" eaLnBrk="1" latinLnBrk="0" hangingPunct="1">
      <a:defRPr sz="748" kern="1200">
        <a:solidFill>
          <a:schemeClr val="tx1"/>
        </a:solidFill>
        <a:latin typeface="+mn-lt"/>
        <a:ea typeface="+mn-ea"/>
        <a:cs typeface="+mn-cs"/>
      </a:defRPr>
    </a:lvl7pPr>
    <a:lvl8pPr marL="1995769" algn="l" defTabSz="570220" rtl="0" eaLnBrk="1" latinLnBrk="0" hangingPunct="1">
      <a:defRPr sz="748" kern="1200">
        <a:solidFill>
          <a:schemeClr val="tx1"/>
        </a:solidFill>
        <a:latin typeface="+mn-lt"/>
        <a:ea typeface="+mn-ea"/>
        <a:cs typeface="+mn-cs"/>
      </a:defRPr>
    </a:lvl8pPr>
    <a:lvl9pPr marL="2280879" algn="l" defTabSz="570220" rtl="0" eaLnBrk="1" latinLnBrk="0" hangingPunct="1">
      <a:defRPr sz="7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-6170613" y="685800"/>
            <a:ext cx="19199226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3B52F-E37D-4B44-8F24-9050B72E020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845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6047" y="559237"/>
            <a:ext cx="8568531" cy="38588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094" y="1020127"/>
            <a:ext cx="7056438" cy="4600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0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0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0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80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00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20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40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60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80EC-0C62-442C-9E18-2986D3219294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1F9A-8656-40F5-B359-1B85840510C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80EC-0C62-442C-9E18-2986D3219294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1F9A-8656-40F5-B359-1B85840510C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8453" y="72093"/>
            <a:ext cx="2268141" cy="15360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4031" y="72093"/>
            <a:ext cx="6636411" cy="15360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80EC-0C62-442C-9E18-2986D3219294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1F9A-8656-40F5-B359-1B85840510C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80EC-0C62-442C-9E18-2986D3219294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1F9A-8656-40F5-B359-1B85840510C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300" y="1156811"/>
            <a:ext cx="8568531" cy="357545"/>
          </a:xfrm>
        </p:spPr>
        <p:txBody>
          <a:bodyPr anchor="t"/>
          <a:lstStyle>
            <a:lvl1pPr algn="l">
              <a:defRPr sz="105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300" y="763012"/>
            <a:ext cx="8568531" cy="393799"/>
          </a:xfrm>
        </p:spPr>
        <p:txBody>
          <a:bodyPr anchor="b"/>
          <a:lstStyle>
            <a:lvl1pPr marL="0" indent="0">
              <a:buNone/>
              <a:defRPr sz="525">
                <a:solidFill>
                  <a:schemeClr val="tx1">
                    <a:tint val="75000"/>
                  </a:schemeClr>
                </a:solidFill>
              </a:defRPr>
            </a:lvl1pPr>
            <a:lvl2pPr marL="120015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2pPr>
            <a:lvl3pPr marL="24003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3pPr>
            <a:lvl4pPr marL="360045" indent="0">
              <a:buNone/>
              <a:defRPr sz="368">
                <a:solidFill>
                  <a:schemeClr val="tx1">
                    <a:tint val="75000"/>
                  </a:schemeClr>
                </a:solidFill>
              </a:defRPr>
            </a:lvl4pPr>
            <a:lvl5pPr marL="480060" indent="0">
              <a:buNone/>
              <a:defRPr sz="368">
                <a:solidFill>
                  <a:schemeClr val="tx1">
                    <a:tint val="75000"/>
                  </a:schemeClr>
                </a:solidFill>
              </a:defRPr>
            </a:lvl5pPr>
            <a:lvl6pPr marL="600075" indent="0">
              <a:buNone/>
              <a:defRPr sz="368">
                <a:solidFill>
                  <a:schemeClr val="tx1">
                    <a:tint val="75000"/>
                  </a:schemeClr>
                </a:solidFill>
              </a:defRPr>
            </a:lvl6pPr>
            <a:lvl7pPr marL="720090" indent="0">
              <a:buNone/>
              <a:defRPr sz="368">
                <a:solidFill>
                  <a:schemeClr val="tx1">
                    <a:tint val="75000"/>
                  </a:schemeClr>
                </a:solidFill>
              </a:defRPr>
            </a:lvl7pPr>
            <a:lvl8pPr marL="840105" indent="0">
              <a:buNone/>
              <a:defRPr sz="368">
                <a:solidFill>
                  <a:schemeClr val="tx1">
                    <a:tint val="75000"/>
                  </a:schemeClr>
                </a:solidFill>
              </a:defRPr>
            </a:lvl8pPr>
            <a:lvl9pPr marL="960120" indent="0">
              <a:buNone/>
              <a:defRPr sz="3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80EC-0C62-442C-9E18-2986D3219294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1F9A-8656-40F5-B359-1B85840510C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4031" y="420053"/>
            <a:ext cx="4452276" cy="1188065"/>
          </a:xfrm>
        </p:spPr>
        <p:txBody>
          <a:bodyPr/>
          <a:lstStyle>
            <a:lvl1pPr>
              <a:defRPr sz="735"/>
            </a:lvl1pPr>
            <a:lvl2pPr>
              <a:defRPr sz="630"/>
            </a:lvl2pPr>
            <a:lvl3pPr>
              <a:defRPr sz="525"/>
            </a:lvl3pPr>
            <a:lvl4pPr>
              <a:defRPr sz="472"/>
            </a:lvl4pPr>
            <a:lvl5pPr>
              <a:defRPr sz="472"/>
            </a:lvl5pPr>
            <a:lvl6pPr>
              <a:defRPr sz="472"/>
            </a:lvl6pPr>
            <a:lvl7pPr>
              <a:defRPr sz="472"/>
            </a:lvl7pPr>
            <a:lvl8pPr>
              <a:defRPr sz="472"/>
            </a:lvl8pPr>
            <a:lvl9pPr>
              <a:defRPr sz="472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24318" y="420053"/>
            <a:ext cx="4452276" cy="1188065"/>
          </a:xfrm>
        </p:spPr>
        <p:txBody>
          <a:bodyPr/>
          <a:lstStyle>
            <a:lvl1pPr>
              <a:defRPr sz="735"/>
            </a:lvl1pPr>
            <a:lvl2pPr>
              <a:defRPr sz="630"/>
            </a:lvl2pPr>
            <a:lvl3pPr>
              <a:defRPr sz="525"/>
            </a:lvl3pPr>
            <a:lvl4pPr>
              <a:defRPr sz="472"/>
            </a:lvl4pPr>
            <a:lvl5pPr>
              <a:defRPr sz="472"/>
            </a:lvl5pPr>
            <a:lvl6pPr>
              <a:defRPr sz="472"/>
            </a:lvl6pPr>
            <a:lvl7pPr>
              <a:defRPr sz="472"/>
            </a:lvl7pPr>
            <a:lvl8pPr>
              <a:defRPr sz="472"/>
            </a:lvl8pPr>
            <a:lvl9pPr>
              <a:defRPr sz="472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80EC-0C62-442C-9E18-2986D3219294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1F9A-8656-40F5-B359-1B85840510C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032" y="402967"/>
            <a:ext cx="4454026" cy="167938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032" y="570905"/>
            <a:ext cx="4454026" cy="1037213"/>
          </a:xfrm>
        </p:spPr>
        <p:txBody>
          <a:bodyPr/>
          <a:lstStyle>
            <a:lvl1pPr>
              <a:defRPr sz="630"/>
            </a:lvl1pPr>
            <a:lvl2pPr>
              <a:defRPr sz="525"/>
            </a:lvl2pPr>
            <a:lvl3pPr>
              <a:defRPr sz="472"/>
            </a:lvl3pPr>
            <a:lvl4pPr>
              <a:defRPr sz="420"/>
            </a:lvl4pPr>
            <a:lvl5pPr>
              <a:defRPr sz="420"/>
            </a:lvl5pPr>
            <a:lvl6pPr>
              <a:defRPr sz="420"/>
            </a:lvl6pPr>
            <a:lvl7pPr>
              <a:defRPr sz="420"/>
            </a:lvl7pPr>
            <a:lvl8pPr>
              <a:defRPr sz="420"/>
            </a:lvl8pPr>
            <a:lvl9pPr>
              <a:defRPr sz="42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0819" y="402967"/>
            <a:ext cx="4455776" cy="167938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0819" y="570905"/>
            <a:ext cx="4455776" cy="1037213"/>
          </a:xfrm>
        </p:spPr>
        <p:txBody>
          <a:bodyPr/>
          <a:lstStyle>
            <a:lvl1pPr>
              <a:defRPr sz="630"/>
            </a:lvl1pPr>
            <a:lvl2pPr>
              <a:defRPr sz="525"/>
            </a:lvl2pPr>
            <a:lvl3pPr>
              <a:defRPr sz="472"/>
            </a:lvl3pPr>
            <a:lvl4pPr>
              <a:defRPr sz="420"/>
            </a:lvl4pPr>
            <a:lvl5pPr>
              <a:defRPr sz="420"/>
            </a:lvl5pPr>
            <a:lvl6pPr>
              <a:defRPr sz="420"/>
            </a:lvl6pPr>
            <a:lvl7pPr>
              <a:defRPr sz="420"/>
            </a:lvl7pPr>
            <a:lvl8pPr>
              <a:defRPr sz="420"/>
            </a:lvl8pPr>
            <a:lvl9pPr>
              <a:defRPr sz="42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80EC-0C62-442C-9E18-2986D3219294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1F9A-8656-40F5-B359-1B85840510C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80EC-0C62-442C-9E18-2986D3219294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1F9A-8656-40F5-B359-1B85840510C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80EC-0C62-442C-9E18-2986D3219294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1F9A-8656-40F5-B359-1B85840510C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032" y="71676"/>
            <a:ext cx="3316456" cy="305038"/>
          </a:xfrm>
        </p:spPr>
        <p:txBody>
          <a:bodyPr anchor="b"/>
          <a:lstStyle>
            <a:lvl1pPr algn="l">
              <a:defRPr sz="525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244" y="71676"/>
            <a:ext cx="5635350" cy="1536442"/>
          </a:xfrm>
        </p:spPr>
        <p:txBody>
          <a:bodyPr/>
          <a:lstStyle>
            <a:lvl1pPr>
              <a:defRPr sz="840"/>
            </a:lvl1pPr>
            <a:lvl2pPr>
              <a:defRPr sz="735"/>
            </a:lvl2pPr>
            <a:lvl3pPr>
              <a:defRPr sz="630"/>
            </a:lvl3pPr>
            <a:lvl4pPr>
              <a:defRPr sz="525"/>
            </a:lvl4pPr>
            <a:lvl5pPr>
              <a:defRPr sz="525"/>
            </a:lvl5pPr>
            <a:lvl6pPr>
              <a:defRPr sz="525"/>
            </a:lvl6pPr>
            <a:lvl7pPr>
              <a:defRPr sz="525"/>
            </a:lvl7pPr>
            <a:lvl8pPr>
              <a:defRPr sz="525"/>
            </a:lvl8pPr>
            <a:lvl9pPr>
              <a:defRPr sz="525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032" y="376714"/>
            <a:ext cx="3316456" cy="1231404"/>
          </a:xfrm>
        </p:spPr>
        <p:txBody>
          <a:bodyPr/>
          <a:lstStyle>
            <a:lvl1pPr marL="0" indent="0">
              <a:buNone/>
              <a:defRPr sz="368"/>
            </a:lvl1pPr>
            <a:lvl2pPr marL="120015" indent="0">
              <a:buNone/>
              <a:defRPr sz="315"/>
            </a:lvl2pPr>
            <a:lvl3pPr marL="240030" indent="0">
              <a:buNone/>
              <a:defRPr sz="263"/>
            </a:lvl3pPr>
            <a:lvl4pPr marL="360045" indent="0">
              <a:buNone/>
              <a:defRPr sz="236"/>
            </a:lvl4pPr>
            <a:lvl5pPr marL="480060" indent="0">
              <a:buNone/>
              <a:defRPr sz="236"/>
            </a:lvl5pPr>
            <a:lvl6pPr marL="600075" indent="0">
              <a:buNone/>
              <a:defRPr sz="236"/>
            </a:lvl6pPr>
            <a:lvl7pPr marL="720090" indent="0">
              <a:buNone/>
              <a:defRPr sz="236"/>
            </a:lvl7pPr>
            <a:lvl8pPr marL="840105" indent="0">
              <a:buNone/>
              <a:defRPr sz="236"/>
            </a:lvl8pPr>
            <a:lvl9pPr marL="960120" indent="0">
              <a:buNone/>
              <a:defRPr sz="236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80EC-0C62-442C-9E18-2986D3219294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1F9A-8656-40F5-B359-1B85840510C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5873" y="1260157"/>
            <a:ext cx="6048375" cy="148769"/>
          </a:xfrm>
        </p:spPr>
        <p:txBody>
          <a:bodyPr anchor="b"/>
          <a:lstStyle>
            <a:lvl1pPr algn="l">
              <a:defRPr sz="525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5873" y="160853"/>
            <a:ext cx="6048375" cy="1080135"/>
          </a:xfrm>
        </p:spPr>
        <p:txBody>
          <a:bodyPr/>
          <a:lstStyle>
            <a:lvl1pPr marL="0" indent="0">
              <a:buNone/>
              <a:defRPr sz="840"/>
            </a:lvl1pPr>
            <a:lvl2pPr marL="120015" indent="0">
              <a:buNone/>
              <a:defRPr sz="735"/>
            </a:lvl2pPr>
            <a:lvl3pPr marL="240030" indent="0">
              <a:buNone/>
              <a:defRPr sz="630"/>
            </a:lvl3pPr>
            <a:lvl4pPr marL="360045" indent="0">
              <a:buNone/>
              <a:defRPr sz="525"/>
            </a:lvl4pPr>
            <a:lvl5pPr marL="480060" indent="0">
              <a:buNone/>
              <a:defRPr sz="525"/>
            </a:lvl5pPr>
            <a:lvl6pPr marL="600075" indent="0">
              <a:buNone/>
              <a:defRPr sz="525"/>
            </a:lvl6pPr>
            <a:lvl7pPr marL="720090" indent="0">
              <a:buNone/>
              <a:defRPr sz="525"/>
            </a:lvl7pPr>
            <a:lvl8pPr marL="840105" indent="0">
              <a:buNone/>
              <a:defRPr sz="525"/>
            </a:lvl8pPr>
            <a:lvl9pPr marL="960120" indent="0">
              <a:buNone/>
              <a:defRPr sz="525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5873" y="1408926"/>
            <a:ext cx="6048375" cy="211276"/>
          </a:xfrm>
        </p:spPr>
        <p:txBody>
          <a:bodyPr/>
          <a:lstStyle>
            <a:lvl1pPr marL="0" indent="0">
              <a:buNone/>
              <a:defRPr sz="368"/>
            </a:lvl1pPr>
            <a:lvl2pPr marL="120015" indent="0">
              <a:buNone/>
              <a:defRPr sz="315"/>
            </a:lvl2pPr>
            <a:lvl3pPr marL="240030" indent="0">
              <a:buNone/>
              <a:defRPr sz="263"/>
            </a:lvl3pPr>
            <a:lvl4pPr marL="360045" indent="0">
              <a:buNone/>
              <a:defRPr sz="236"/>
            </a:lvl4pPr>
            <a:lvl5pPr marL="480060" indent="0">
              <a:buNone/>
              <a:defRPr sz="236"/>
            </a:lvl5pPr>
            <a:lvl6pPr marL="600075" indent="0">
              <a:buNone/>
              <a:defRPr sz="236"/>
            </a:lvl6pPr>
            <a:lvl7pPr marL="720090" indent="0">
              <a:buNone/>
              <a:defRPr sz="236"/>
            </a:lvl7pPr>
            <a:lvl8pPr marL="840105" indent="0">
              <a:buNone/>
              <a:defRPr sz="236"/>
            </a:lvl8pPr>
            <a:lvl9pPr marL="960120" indent="0">
              <a:buNone/>
              <a:defRPr sz="236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80EC-0C62-442C-9E18-2986D3219294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1F9A-8656-40F5-B359-1B85840510C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04031" y="72092"/>
            <a:ext cx="9072563" cy="300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031" y="420053"/>
            <a:ext cx="9072563" cy="1188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04031" y="1668542"/>
            <a:ext cx="2352146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780EC-0C62-442C-9E18-2986D3219294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444214" y="1668542"/>
            <a:ext cx="3192198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24448" y="1668542"/>
            <a:ext cx="2352146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A1F9A-8656-40F5-B359-1B85840510C5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0030" rtl="0" eaLnBrk="1" latinLnBrk="0" hangingPunct="1">
        <a:spcBef>
          <a:spcPct val="0"/>
        </a:spcBef>
        <a:buNone/>
        <a:defRPr sz="11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011" indent="-90011" algn="l" defTabSz="240030" rtl="0" eaLnBrk="1" latinLnBrk="0" hangingPunct="1">
        <a:spcBef>
          <a:spcPct val="20000"/>
        </a:spcBef>
        <a:buFont typeface="Arial" pitchFamily="34" charset="0"/>
        <a:buChar char="•"/>
        <a:defRPr sz="840" kern="1200">
          <a:solidFill>
            <a:schemeClr val="tx1"/>
          </a:solidFill>
          <a:latin typeface="+mn-lt"/>
          <a:ea typeface="+mn-ea"/>
          <a:cs typeface="+mn-cs"/>
        </a:defRPr>
      </a:lvl1pPr>
      <a:lvl2pPr marL="195024" indent="-75009" algn="l" defTabSz="240030" rtl="0" eaLnBrk="1" latinLnBrk="0" hangingPunct="1">
        <a:spcBef>
          <a:spcPct val="20000"/>
        </a:spcBef>
        <a:buFont typeface="Arial" pitchFamily="34" charset="0"/>
        <a:buChar char="–"/>
        <a:defRPr sz="735" kern="1200">
          <a:solidFill>
            <a:schemeClr val="tx1"/>
          </a:solidFill>
          <a:latin typeface="+mn-lt"/>
          <a:ea typeface="+mn-ea"/>
          <a:cs typeface="+mn-cs"/>
        </a:defRPr>
      </a:lvl2pPr>
      <a:lvl3pPr marL="300038" indent="-60008" algn="l" defTabSz="240030" rtl="0" eaLnBrk="1" latinLnBrk="0" hangingPunct="1">
        <a:spcBef>
          <a:spcPct val="20000"/>
        </a:spcBef>
        <a:buFont typeface="Arial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3pPr>
      <a:lvl4pPr marL="420053" indent="-60008" algn="l" defTabSz="240030" rtl="0" eaLnBrk="1" latinLnBrk="0" hangingPunct="1">
        <a:spcBef>
          <a:spcPct val="20000"/>
        </a:spcBef>
        <a:buFont typeface="Arial" pitchFamily="34" charset="0"/>
        <a:buChar char="–"/>
        <a:defRPr sz="525" kern="1200">
          <a:solidFill>
            <a:schemeClr val="tx1"/>
          </a:solidFill>
          <a:latin typeface="+mn-lt"/>
          <a:ea typeface="+mn-ea"/>
          <a:cs typeface="+mn-cs"/>
        </a:defRPr>
      </a:lvl4pPr>
      <a:lvl5pPr marL="540068" indent="-60008" algn="l" defTabSz="240030" rtl="0" eaLnBrk="1" latinLnBrk="0" hangingPunct="1">
        <a:spcBef>
          <a:spcPct val="20000"/>
        </a:spcBef>
        <a:buFont typeface="Arial" pitchFamily="34" charset="0"/>
        <a:buChar char="»"/>
        <a:defRPr sz="525" kern="1200">
          <a:solidFill>
            <a:schemeClr val="tx1"/>
          </a:solidFill>
          <a:latin typeface="+mn-lt"/>
          <a:ea typeface="+mn-ea"/>
          <a:cs typeface="+mn-cs"/>
        </a:defRPr>
      </a:lvl5pPr>
      <a:lvl6pPr marL="660083" indent="-60008" algn="l" defTabSz="240030" rtl="0" eaLnBrk="1" latinLnBrk="0" hangingPunct="1">
        <a:spcBef>
          <a:spcPct val="20000"/>
        </a:spcBef>
        <a:buFont typeface="Arial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6pPr>
      <a:lvl7pPr marL="780098" indent="-60008" algn="l" defTabSz="240030" rtl="0" eaLnBrk="1" latinLnBrk="0" hangingPunct="1">
        <a:spcBef>
          <a:spcPct val="20000"/>
        </a:spcBef>
        <a:buFont typeface="Arial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7pPr>
      <a:lvl8pPr marL="900113" indent="-60008" algn="l" defTabSz="240030" rtl="0" eaLnBrk="1" latinLnBrk="0" hangingPunct="1">
        <a:spcBef>
          <a:spcPct val="20000"/>
        </a:spcBef>
        <a:buFont typeface="Arial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8pPr>
      <a:lvl9pPr marL="1020128" indent="-60008" algn="l" defTabSz="240030" rtl="0" eaLnBrk="1" latinLnBrk="0" hangingPunct="1">
        <a:spcBef>
          <a:spcPct val="20000"/>
        </a:spcBef>
        <a:buFont typeface="Arial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1pPr>
      <a:lvl2pPr marL="12001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48006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0007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2009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84010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96012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608264" y="1081759"/>
            <a:ext cx="4824536" cy="610441"/>
          </a:xfrm>
        </p:spPr>
        <p:txBody>
          <a:bodyPr>
            <a:noAutofit/>
          </a:bodyPr>
          <a:lstStyle/>
          <a:p>
            <a:pPr algn="l"/>
            <a:r>
              <a:rPr lang="de-DE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de-DE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(x,t) = y</a:t>
            </a:r>
            <a:r>
              <a:rPr lang="de-DE" sz="2800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de-DE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• sin (k • </a:t>
            </a:r>
            <a:r>
              <a:rPr lang="de-DE" sz="2800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de-DE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l-GR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ω</a:t>
            </a:r>
            <a:r>
              <a:rPr lang="de-DE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• </a:t>
            </a:r>
            <a:r>
              <a:rPr lang="de-DE" sz="2800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de-DE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de-DE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Geschweifte Klammer links 3"/>
          <p:cNvSpPr>
            <a:spLocks noChangeAspect="1"/>
          </p:cNvSpPr>
          <p:nvPr/>
        </p:nvSpPr>
        <p:spPr>
          <a:xfrm>
            <a:off x="4333791" y="1081759"/>
            <a:ext cx="217312" cy="576000"/>
          </a:xfrm>
          <a:prstGeom prst="leftBrac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sz="295"/>
          </a:p>
        </p:txBody>
      </p:sp>
      <p:sp>
        <p:nvSpPr>
          <p:cNvPr id="6" name="Geschweifte Klammer links 5"/>
          <p:cNvSpPr>
            <a:spLocks noChangeAspect="1"/>
          </p:cNvSpPr>
          <p:nvPr/>
        </p:nvSpPr>
        <p:spPr>
          <a:xfrm rot="5400000">
            <a:off x="7805769" y="-386981"/>
            <a:ext cx="320031" cy="2628000"/>
          </a:xfrm>
          <a:prstGeom prst="leftBrace">
            <a:avLst/>
          </a:prstGeom>
          <a:solidFill>
            <a:schemeClr val="bg1"/>
          </a:solidFill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sz="295"/>
          </a:p>
        </p:txBody>
      </p:sp>
      <p:sp>
        <p:nvSpPr>
          <p:cNvPr id="7" name="Textfeld 6"/>
          <p:cNvSpPr txBox="1"/>
          <p:nvPr/>
        </p:nvSpPr>
        <p:spPr>
          <a:xfrm>
            <a:off x="587924" y="1134539"/>
            <a:ext cx="3688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" pitchFamily="34" charset="0"/>
                <a:cs typeface="Arial" pitchFamily="34" charset="0"/>
              </a:rPr>
              <a:t>Auslenkung der Welle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421616" y="161838"/>
            <a:ext cx="3088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" pitchFamily="34" charset="0"/>
                <a:cs typeface="Arial" pitchFamily="34" charset="0"/>
              </a:rPr>
              <a:t>Schwingungsterm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Benutzerdefiniert</PresentationFormat>
  <Paragraphs>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Danny Rausch</dc:creator>
  <cp:lastModifiedBy>Danny Rausch</cp:lastModifiedBy>
  <cp:revision>3</cp:revision>
  <dcterms:created xsi:type="dcterms:W3CDTF">2013-09-06T09:46:37Z</dcterms:created>
  <dcterms:modified xsi:type="dcterms:W3CDTF">2013-09-16T08:28:56Z</dcterms:modified>
</cp:coreProperties>
</file>