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999538" cy="5400675"/>
  <p:notesSz cx="6858000" cy="9144000"/>
  <p:defaultTextStyle>
    <a:defPPr>
      <a:defRPr lang="de-DE"/>
    </a:defPPr>
    <a:lvl1pPr marL="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1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00"/>
    <a:srgbClr val="B2B2B2"/>
    <a:srgbClr val="808080"/>
    <a:srgbClr val="29292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8" y="948"/>
      </p:cViewPr>
      <p:guideLst>
        <p:guide orient="horz" pos="1701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744BC-0604-42BF-92DB-54688B480A77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1AE6B-C329-49DA-9562-6073F7AF9E5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2191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71500" y="685800"/>
            <a:ext cx="5715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1AE6B-C329-49DA-9562-6073F7AF9E56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4417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4966" y="1677711"/>
            <a:ext cx="7649607" cy="115764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49931" y="3060382"/>
            <a:ext cx="6299677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7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5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12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5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87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25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62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00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24665" y="216279"/>
            <a:ext cx="2024896" cy="460807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9977" y="216279"/>
            <a:ext cx="5924696" cy="4608076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0902" y="3470435"/>
            <a:ext cx="7649607" cy="1072634"/>
          </a:xfrm>
        </p:spPr>
        <p:txBody>
          <a:bodyPr anchor="t"/>
          <a:lstStyle>
            <a:lvl1pPr algn="l">
              <a:defRPr sz="2953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0902" y="2289037"/>
            <a:ext cx="7649607" cy="1181397"/>
          </a:xfrm>
        </p:spPr>
        <p:txBody>
          <a:bodyPr anchor="b"/>
          <a:lstStyle>
            <a:lvl1pPr marL="0" indent="0">
              <a:buNone/>
              <a:defRPr sz="1476">
                <a:solidFill>
                  <a:schemeClr val="tx1">
                    <a:tint val="75000"/>
                  </a:schemeClr>
                </a:solidFill>
              </a:defRPr>
            </a:lvl1pPr>
            <a:lvl2pPr marL="337505" indent="0">
              <a:buNone/>
              <a:defRPr sz="1329">
                <a:solidFill>
                  <a:schemeClr val="tx1">
                    <a:tint val="75000"/>
                  </a:schemeClr>
                </a:solidFill>
              </a:defRPr>
            </a:lvl2pPr>
            <a:lvl3pPr marL="67501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3pPr>
            <a:lvl4pPr marL="1012515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4pPr>
            <a:lvl5pPr marL="1350020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5pPr>
            <a:lvl6pPr marL="1687525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6pPr>
            <a:lvl7pPr marL="2025030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7pPr>
            <a:lvl8pPr marL="2362535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8pPr>
            <a:lvl9pPr marL="2700040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9977" y="1260159"/>
            <a:ext cx="3974796" cy="3564196"/>
          </a:xfrm>
        </p:spPr>
        <p:txBody>
          <a:bodyPr/>
          <a:lstStyle>
            <a:lvl1pPr>
              <a:defRPr sz="2067"/>
            </a:lvl1pPr>
            <a:lvl2pPr>
              <a:defRPr sz="1772"/>
            </a:lvl2pPr>
            <a:lvl3pPr>
              <a:defRPr sz="1476"/>
            </a:lvl3pPr>
            <a:lvl4pPr>
              <a:defRPr sz="1329"/>
            </a:lvl4pPr>
            <a:lvl5pPr>
              <a:defRPr sz="1329"/>
            </a:lvl5pPr>
            <a:lvl6pPr>
              <a:defRPr sz="1329"/>
            </a:lvl6pPr>
            <a:lvl7pPr>
              <a:defRPr sz="1329"/>
            </a:lvl7pPr>
            <a:lvl8pPr>
              <a:defRPr sz="1329"/>
            </a:lvl8pPr>
            <a:lvl9pPr>
              <a:defRPr sz="1329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65" y="1260159"/>
            <a:ext cx="3974796" cy="3564196"/>
          </a:xfrm>
        </p:spPr>
        <p:txBody>
          <a:bodyPr/>
          <a:lstStyle>
            <a:lvl1pPr>
              <a:defRPr sz="2067"/>
            </a:lvl1pPr>
            <a:lvl2pPr>
              <a:defRPr sz="1772"/>
            </a:lvl2pPr>
            <a:lvl3pPr>
              <a:defRPr sz="1476"/>
            </a:lvl3pPr>
            <a:lvl4pPr>
              <a:defRPr sz="1329"/>
            </a:lvl4pPr>
            <a:lvl5pPr>
              <a:defRPr sz="1329"/>
            </a:lvl5pPr>
            <a:lvl6pPr>
              <a:defRPr sz="1329"/>
            </a:lvl6pPr>
            <a:lvl7pPr>
              <a:defRPr sz="1329"/>
            </a:lvl7pPr>
            <a:lvl8pPr>
              <a:defRPr sz="1329"/>
            </a:lvl8pPr>
            <a:lvl9pPr>
              <a:defRPr sz="1329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49977" y="1208901"/>
            <a:ext cx="3976359" cy="503813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9977" y="1712714"/>
            <a:ext cx="3976359" cy="3111639"/>
          </a:xfrm>
        </p:spPr>
        <p:txBody>
          <a:bodyPr/>
          <a:lstStyle>
            <a:lvl1pPr>
              <a:defRPr sz="1772"/>
            </a:lvl1pPr>
            <a:lvl2pPr>
              <a:defRPr sz="1476"/>
            </a:lvl2pPr>
            <a:lvl3pPr>
              <a:defRPr sz="1329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571641" y="1208901"/>
            <a:ext cx="3977921" cy="503813"/>
          </a:xfrm>
        </p:spPr>
        <p:txBody>
          <a:bodyPr anchor="b"/>
          <a:lstStyle>
            <a:lvl1pPr marL="0" indent="0">
              <a:buNone/>
              <a:defRPr sz="1772" b="1"/>
            </a:lvl1pPr>
            <a:lvl2pPr marL="337505" indent="0">
              <a:buNone/>
              <a:defRPr sz="1476" b="1"/>
            </a:lvl2pPr>
            <a:lvl3pPr marL="675010" indent="0">
              <a:buNone/>
              <a:defRPr sz="1329" b="1"/>
            </a:lvl3pPr>
            <a:lvl4pPr marL="1012515" indent="0">
              <a:buNone/>
              <a:defRPr sz="1181" b="1"/>
            </a:lvl4pPr>
            <a:lvl5pPr marL="1350020" indent="0">
              <a:buNone/>
              <a:defRPr sz="1181" b="1"/>
            </a:lvl5pPr>
            <a:lvl6pPr marL="1687525" indent="0">
              <a:buNone/>
              <a:defRPr sz="1181" b="1"/>
            </a:lvl6pPr>
            <a:lvl7pPr marL="2025030" indent="0">
              <a:buNone/>
              <a:defRPr sz="1181" b="1"/>
            </a:lvl7pPr>
            <a:lvl8pPr marL="2362535" indent="0">
              <a:buNone/>
              <a:defRPr sz="1181" b="1"/>
            </a:lvl8pPr>
            <a:lvl9pPr marL="2700040" indent="0">
              <a:buNone/>
              <a:defRPr sz="1181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571641" y="1712714"/>
            <a:ext cx="3977921" cy="3111639"/>
          </a:xfrm>
        </p:spPr>
        <p:txBody>
          <a:bodyPr/>
          <a:lstStyle>
            <a:lvl1pPr>
              <a:defRPr sz="1772"/>
            </a:lvl1pPr>
            <a:lvl2pPr>
              <a:defRPr sz="1476"/>
            </a:lvl2pPr>
            <a:lvl3pPr>
              <a:defRPr sz="1329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9978" y="215027"/>
            <a:ext cx="2960786" cy="915114"/>
          </a:xfrm>
        </p:spPr>
        <p:txBody>
          <a:bodyPr anchor="b"/>
          <a:lstStyle>
            <a:lvl1pPr algn="l">
              <a:defRPr sz="1476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18569" y="215028"/>
            <a:ext cx="5030992" cy="4609326"/>
          </a:xfrm>
        </p:spPr>
        <p:txBody>
          <a:bodyPr/>
          <a:lstStyle>
            <a:lvl1pPr>
              <a:defRPr sz="2362"/>
            </a:lvl1pPr>
            <a:lvl2pPr>
              <a:defRPr sz="2067"/>
            </a:lvl2pPr>
            <a:lvl3pPr>
              <a:defRPr sz="1772"/>
            </a:lvl3pPr>
            <a:lvl4pPr>
              <a:defRPr sz="1476"/>
            </a:lvl4pPr>
            <a:lvl5pPr>
              <a:defRPr sz="1476"/>
            </a:lvl5pPr>
            <a:lvl6pPr>
              <a:defRPr sz="1476"/>
            </a:lvl6pPr>
            <a:lvl7pPr>
              <a:defRPr sz="1476"/>
            </a:lvl7pPr>
            <a:lvl8pPr>
              <a:defRPr sz="1476"/>
            </a:lvl8pPr>
            <a:lvl9pPr>
              <a:defRPr sz="1476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49978" y="1130142"/>
            <a:ext cx="2960786" cy="3694212"/>
          </a:xfrm>
        </p:spPr>
        <p:txBody>
          <a:bodyPr/>
          <a:lstStyle>
            <a:lvl1pPr marL="0" indent="0">
              <a:buNone/>
              <a:defRPr sz="1033"/>
            </a:lvl1pPr>
            <a:lvl2pPr marL="337505" indent="0">
              <a:buNone/>
              <a:defRPr sz="886"/>
            </a:lvl2pPr>
            <a:lvl3pPr marL="675010" indent="0">
              <a:buNone/>
              <a:defRPr sz="738"/>
            </a:lvl3pPr>
            <a:lvl4pPr marL="1012515" indent="0">
              <a:buNone/>
              <a:defRPr sz="664"/>
            </a:lvl4pPr>
            <a:lvl5pPr marL="1350020" indent="0">
              <a:buNone/>
              <a:defRPr sz="664"/>
            </a:lvl5pPr>
            <a:lvl6pPr marL="1687525" indent="0">
              <a:buNone/>
              <a:defRPr sz="664"/>
            </a:lvl6pPr>
            <a:lvl7pPr marL="2025030" indent="0">
              <a:buNone/>
              <a:defRPr sz="664"/>
            </a:lvl7pPr>
            <a:lvl8pPr marL="2362535" indent="0">
              <a:buNone/>
              <a:defRPr sz="664"/>
            </a:lvl8pPr>
            <a:lvl9pPr marL="2700040" indent="0">
              <a:buNone/>
              <a:defRPr sz="664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972" y="3780473"/>
            <a:ext cx="5399723" cy="446306"/>
          </a:xfrm>
        </p:spPr>
        <p:txBody>
          <a:bodyPr anchor="b"/>
          <a:lstStyle>
            <a:lvl1pPr algn="l">
              <a:defRPr sz="1476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63972" y="482560"/>
            <a:ext cx="5399723" cy="3240405"/>
          </a:xfrm>
        </p:spPr>
        <p:txBody>
          <a:bodyPr/>
          <a:lstStyle>
            <a:lvl1pPr marL="0" indent="0">
              <a:buNone/>
              <a:defRPr sz="2362"/>
            </a:lvl1pPr>
            <a:lvl2pPr marL="337505" indent="0">
              <a:buNone/>
              <a:defRPr sz="2067"/>
            </a:lvl2pPr>
            <a:lvl3pPr marL="675010" indent="0">
              <a:buNone/>
              <a:defRPr sz="1772"/>
            </a:lvl3pPr>
            <a:lvl4pPr marL="1012515" indent="0">
              <a:buNone/>
              <a:defRPr sz="1476"/>
            </a:lvl4pPr>
            <a:lvl5pPr marL="1350020" indent="0">
              <a:buNone/>
              <a:defRPr sz="1476"/>
            </a:lvl5pPr>
            <a:lvl6pPr marL="1687525" indent="0">
              <a:buNone/>
              <a:defRPr sz="1476"/>
            </a:lvl6pPr>
            <a:lvl7pPr marL="2025030" indent="0">
              <a:buNone/>
              <a:defRPr sz="1476"/>
            </a:lvl7pPr>
            <a:lvl8pPr marL="2362535" indent="0">
              <a:buNone/>
              <a:defRPr sz="1476"/>
            </a:lvl8pPr>
            <a:lvl9pPr marL="2700040" indent="0">
              <a:buNone/>
              <a:defRPr sz="1476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3972" y="4226779"/>
            <a:ext cx="5399723" cy="633829"/>
          </a:xfrm>
        </p:spPr>
        <p:txBody>
          <a:bodyPr/>
          <a:lstStyle>
            <a:lvl1pPr marL="0" indent="0">
              <a:buNone/>
              <a:defRPr sz="1033"/>
            </a:lvl1pPr>
            <a:lvl2pPr marL="337505" indent="0">
              <a:buNone/>
              <a:defRPr sz="886"/>
            </a:lvl2pPr>
            <a:lvl3pPr marL="675010" indent="0">
              <a:buNone/>
              <a:defRPr sz="738"/>
            </a:lvl3pPr>
            <a:lvl4pPr marL="1012515" indent="0">
              <a:buNone/>
              <a:defRPr sz="664"/>
            </a:lvl4pPr>
            <a:lvl5pPr marL="1350020" indent="0">
              <a:buNone/>
              <a:defRPr sz="664"/>
            </a:lvl5pPr>
            <a:lvl6pPr marL="1687525" indent="0">
              <a:buNone/>
              <a:defRPr sz="664"/>
            </a:lvl6pPr>
            <a:lvl7pPr marL="2025030" indent="0">
              <a:buNone/>
              <a:defRPr sz="664"/>
            </a:lvl7pPr>
            <a:lvl8pPr marL="2362535" indent="0">
              <a:buNone/>
              <a:defRPr sz="664"/>
            </a:lvl8pPr>
            <a:lvl9pPr marL="2700040" indent="0">
              <a:buNone/>
              <a:defRPr sz="664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49977" y="216277"/>
            <a:ext cx="8099584" cy="90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49977" y="1260159"/>
            <a:ext cx="8099584" cy="35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49977" y="5005627"/>
            <a:ext cx="209989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481C-E220-47A9-8D7C-F5E8167CC089}" type="datetimeFigureOut">
              <a:rPr lang="de-DE" smtClean="0"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74842" y="5005627"/>
            <a:ext cx="284985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49669" y="5005627"/>
            <a:ext cx="209989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C5469-574A-4956-B715-56D44E4105D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75010" rtl="0" eaLnBrk="1" latinLnBrk="0" hangingPunct="1">
        <a:spcBef>
          <a:spcPct val="0"/>
        </a:spcBef>
        <a:buNone/>
        <a:defRPr sz="32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129" indent="-253129" algn="l" defTabSz="675010" rtl="0" eaLnBrk="1" latinLnBrk="0" hangingPunct="1">
        <a:spcBef>
          <a:spcPct val="20000"/>
        </a:spcBef>
        <a:buFont typeface="Arial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48446" indent="-210941" algn="l" defTabSz="675010" rtl="0" eaLnBrk="1" latinLnBrk="0" hangingPunct="1">
        <a:spcBef>
          <a:spcPct val="20000"/>
        </a:spcBef>
        <a:buFont typeface="Arial" pitchFamily="34" charset="0"/>
        <a:buChar char="–"/>
        <a:defRPr sz="2067" kern="1200">
          <a:solidFill>
            <a:schemeClr val="tx1"/>
          </a:solidFill>
          <a:latin typeface="+mn-lt"/>
          <a:ea typeface="+mn-ea"/>
          <a:cs typeface="+mn-cs"/>
        </a:defRPr>
      </a:lvl2pPr>
      <a:lvl3pPr marL="843763" indent="-168753" algn="l" defTabSz="675010" rtl="0" eaLnBrk="1" latinLnBrk="0" hangingPunct="1">
        <a:spcBef>
          <a:spcPct val="20000"/>
        </a:spcBef>
        <a:buFont typeface="Arial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181268" indent="-168753" algn="l" defTabSz="675010" rtl="0" eaLnBrk="1" latinLnBrk="0" hangingPunct="1">
        <a:spcBef>
          <a:spcPct val="20000"/>
        </a:spcBef>
        <a:buFont typeface="Arial" pitchFamily="34" charset="0"/>
        <a:buChar char="–"/>
        <a:defRPr sz="1476" kern="1200">
          <a:solidFill>
            <a:schemeClr val="tx1"/>
          </a:solidFill>
          <a:latin typeface="+mn-lt"/>
          <a:ea typeface="+mn-ea"/>
          <a:cs typeface="+mn-cs"/>
        </a:defRPr>
      </a:lvl4pPr>
      <a:lvl5pPr marL="1518773" indent="-168753" algn="l" defTabSz="675010" rtl="0" eaLnBrk="1" latinLnBrk="0" hangingPunct="1">
        <a:spcBef>
          <a:spcPct val="20000"/>
        </a:spcBef>
        <a:buFont typeface="Arial" pitchFamily="34" charset="0"/>
        <a:buChar char="»"/>
        <a:defRPr sz="1476" kern="1200">
          <a:solidFill>
            <a:schemeClr val="tx1"/>
          </a:solidFill>
          <a:latin typeface="+mn-lt"/>
          <a:ea typeface="+mn-ea"/>
          <a:cs typeface="+mn-cs"/>
        </a:defRPr>
      </a:lvl5pPr>
      <a:lvl6pPr marL="1856278" indent="-168753" algn="l" defTabSz="675010" rtl="0" eaLnBrk="1" latinLnBrk="0" hangingPunct="1">
        <a:spcBef>
          <a:spcPct val="20000"/>
        </a:spcBef>
        <a:buFont typeface="Arial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6pPr>
      <a:lvl7pPr marL="2193783" indent="-168753" algn="l" defTabSz="675010" rtl="0" eaLnBrk="1" latinLnBrk="0" hangingPunct="1">
        <a:spcBef>
          <a:spcPct val="20000"/>
        </a:spcBef>
        <a:buFont typeface="Arial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7pPr>
      <a:lvl8pPr marL="2531288" indent="-168753" algn="l" defTabSz="675010" rtl="0" eaLnBrk="1" latinLnBrk="0" hangingPunct="1">
        <a:spcBef>
          <a:spcPct val="20000"/>
        </a:spcBef>
        <a:buFont typeface="Arial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8pPr>
      <a:lvl9pPr marL="2868793" indent="-168753" algn="l" defTabSz="675010" rtl="0" eaLnBrk="1" latinLnBrk="0" hangingPunct="1">
        <a:spcBef>
          <a:spcPct val="20000"/>
        </a:spcBef>
        <a:buFont typeface="Arial" pitchFamily="34" charset="0"/>
        <a:buChar char="•"/>
        <a:defRPr sz="14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1pPr>
      <a:lvl2pPr marL="33750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2pPr>
      <a:lvl3pPr marL="67501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3pPr>
      <a:lvl4pPr marL="101251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4pPr>
      <a:lvl5pPr marL="135002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5pPr>
      <a:lvl6pPr marL="168752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6pPr>
      <a:lvl7pPr marL="202503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7pPr>
      <a:lvl8pPr marL="2362535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8pPr>
      <a:lvl9pPr marL="2700040" algn="l" defTabSz="675010" rtl="0" eaLnBrk="1" latinLnBrk="0" hangingPunct="1">
        <a:defRPr sz="1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en 22"/>
          <p:cNvGrpSpPr>
            <a:grpSpLocks noChangeAspect="1"/>
          </p:cNvGrpSpPr>
          <p:nvPr/>
        </p:nvGrpSpPr>
        <p:grpSpPr>
          <a:xfrm>
            <a:off x="899369" y="1260181"/>
            <a:ext cx="6696000" cy="3310297"/>
            <a:chOff x="822442" y="1772816"/>
            <a:chExt cx="6917910" cy="3420000"/>
          </a:xfrm>
        </p:grpSpPr>
        <p:grpSp>
          <p:nvGrpSpPr>
            <p:cNvPr id="22" name="Gruppieren 21"/>
            <p:cNvGrpSpPr/>
            <p:nvPr/>
          </p:nvGrpSpPr>
          <p:grpSpPr>
            <a:xfrm>
              <a:off x="822442" y="1772816"/>
              <a:ext cx="6917910" cy="3420000"/>
              <a:chOff x="678426" y="1772816"/>
              <a:chExt cx="6917910" cy="3420000"/>
            </a:xfrm>
          </p:grpSpPr>
          <p:grpSp>
            <p:nvGrpSpPr>
              <p:cNvPr id="15" name="Gruppieren 14"/>
              <p:cNvGrpSpPr/>
              <p:nvPr/>
            </p:nvGrpSpPr>
            <p:grpSpPr>
              <a:xfrm>
                <a:off x="683568" y="1772816"/>
                <a:ext cx="6912768" cy="3420000"/>
                <a:chOff x="683568" y="1772816"/>
                <a:chExt cx="6912768" cy="3420000"/>
              </a:xfrm>
            </p:grpSpPr>
            <p:cxnSp>
              <p:nvCxnSpPr>
                <p:cNvPr id="5" name="Gerade Verbindung mit Pfeil 4"/>
                <p:cNvCxnSpPr/>
                <p:nvPr/>
              </p:nvCxnSpPr>
              <p:spPr>
                <a:xfrm flipV="1">
                  <a:off x="683568" y="1772816"/>
                  <a:ext cx="0" cy="3384376"/>
                </a:xfrm>
                <a:prstGeom prst="straightConnector1">
                  <a:avLst/>
                </a:prstGeom>
                <a:ln w="38100">
                  <a:solidFill>
                    <a:srgbClr val="0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Gerade Verbindung mit Pfeil 6"/>
                <p:cNvCxnSpPr/>
                <p:nvPr/>
              </p:nvCxnSpPr>
              <p:spPr>
                <a:xfrm>
                  <a:off x="683568" y="3429000"/>
                  <a:ext cx="6912768" cy="0"/>
                </a:xfrm>
                <a:prstGeom prst="straightConnector1">
                  <a:avLst/>
                </a:prstGeom>
                <a:ln w="38100">
                  <a:solidFill>
                    <a:srgbClr val="0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Zylinder 8"/>
                <p:cNvSpPr/>
                <p:nvPr/>
              </p:nvSpPr>
              <p:spPr>
                <a:xfrm>
                  <a:off x="6876256" y="1772816"/>
                  <a:ext cx="108000" cy="3420000"/>
                </a:xfrm>
                <a:prstGeom prst="can">
                  <a:avLst/>
                </a:prstGeom>
                <a:solidFill>
                  <a:srgbClr val="B2B2B2"/>
                </a:solidFill>
                <a:ln>
                  <a:solidFill>
                    <a:srgbClr val="80808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005" dirty="0"/>
                </a:p>
              </p:txBody>
            </p:sp>
          </p:grpSp>
          <p:sp>
            <p:nvSpPr>
              <p:cNvPr id="16" name="Freihandform 15"/>
              <p:cNvSpPr/>
              <p:nvPr/>
            </p:nvSpPr>
            <p:spPr>
              <a:xfrm>
                <a:off x="678426" y="2109021"/>
                <a:ext cx="6386051" cy="2536722"/>
              </a:xfrm>
              <a:custGeom>
                <a:avLst/>
                <a:gdLst>
                  <a:gd name="connsiteX0" fmla="*/ 0 w 6386051"/>
                  <a:gd name="connsiteY0" fmla="*/ 2536722 h 2536722"/>
                  <a:gd name="connsiteX1" fmla="*/ 1651819 w 6386051"/>
                  <a:gd name="connsiteY1" fmla="*/ 132735 h 2536722"/>
                  <a:gd name="connsiteX2" fmla="*/ 3465871 w 6386051"/>
                  <a:gd name="connsiteY2" fmla="*/ 2507225 h 2536722"/>
                  <a:gd name="connsiteX3" fmla="*/ 5043948 w 6386051"/>
                  <a:gd name="connsiteY3" fmla="*/ 206477 h 2536722"/>
                  <a:gd name="connsiteX4" fmla="*/ 6194322 w 6386051"/>
                  <a:gd name="connsiteY4" fmla="*/ 1268361 h 2536722"/>
                  <a:gd name="connsiteX5" fmla="*/ 6194322 w 6386051"/>
                  <a:gd name="connsiteY5" fmla="*/ 1283109 h 253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386051" h="2536722">
                    <a:moveTo>
                      <a:pt x="0" y="2536722"/>
                    </a:moveTo>
                    <a:cubicBezTo>
                      <a:pt x="537087" y="1337186"/>
                      <a:pt x="1074174" y="137651"/>
                      <a:pt x="1651819" y="132735"/>
                    </a:cubicBezTo>
                    <a:cubicBezTo>
                      <a:pt x="2229464" y="127819"/>
                      <a:pt x="2900516" y="2494935"/>
                      <a:pt x="3465871" y="2507225"/>
                    </a:cubicBezTo>
                    <a:cubicBezTo>
                      <a:pt x="4031226" y="2519515"/>
                      <a:pt x="4589206" y="412954"/>
                      <a:pt x="5043948" y="206477"/>
                    </a:cubicBezTo>
                    <a:cubicBezTo>
                      <a:pt x="5498690" y="0"/>
                      <a:pt x="6002593" y="1088922"/>
                      <a:pt x="6194322" y="1268361"/>
                    </a:cubicBezTo>
                    <a:cubicBezTo>
                      <a:pt x="6386051" y="1447800"/>
                      <a:pt x="6290186" y="1365454"/>
                      <a:pt x="6194322" y="1283109"/>
                    </a:cubicBezTo>
                  </a:path>
                </a:pathLst>
              </a:custGeom>
              <a:ln w="762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sz="1005" dirty="0"/>
              </a:p>
            </p:txBody>
          </p:sp>
          <p:sp>
            <p:nvSpPr>
              <p:cNvPr id="21" name="Rechteck 20"/>
              <p:cNvSpPr/>
              <p:nvPr/>
            </p:nvSpPr>
            <p:spPr>
              <a:xfrm>
                <a:off x="5783120" y="2264515"/>
                <a:ext cx="144000" cy="54000"/>
              </a:xfrm>
              <a:prstGeom prst="rect">
                <a:avLst/>
              </a:prstGeom>
              <a:solidFill>
                <a:srgbClr val="FF00FF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005" dirty="0"/>
              </a:p>
            </p:txBody>
          </p:sp>
        </p:grpSp>
        <p:cxnSp>
          <p:nvCxnSpPr>
            <p:cNvPr id="18" name="Gerade Verbindung 17"/>
            <p:cNvCxnSpPr/>
            <p:nvPr/>
          </p:nvCxnSpPr>
          <p:spPr>
            <a:xfrm flipV="1">
              <a:off x="6984288" y="3449390"/>
              <a:ext cx="18000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feld 23"/>
          <p:cNvSpPr txBox="1"/>
          <p:nvPr/>
        </p:nvSpPr>
        <p:spPr>
          <a:xfrm>
            <a:off x="-42508" y="2601630"/>
            <a:ext cx="97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y(x,t)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7574943" y="255891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x-Achse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50165" y="695194"/>
            <a:ext cx="149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y-Achse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7362862" y="1218414"/>
            <a:ext cx="1390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itchFamily="34" charset="0"/>
                <a:cs typeface="Arial" pitchFamily="34" charset="0"/>
              </a:rPr>
              <a:t>Stange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934976" y="574069"/>
            <a:ext cx="205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Seilelement</a:t>
            </a:r>
          </a:p>
        </p:txBody>
      </p:sp>
      <p:cxnSp>
        <p:nvCxnSpPr>
          <p:cNvPr id="32" name="Gerade Verbindung 31"/>
          <p:cNvCxnSpPr/>
          <p:nvPr/>
        </p:nvCxnSpPr>
        <p:spPr>
          <a:xfrm>
            <a:off x="5912682" y="1097289"/>
            <a:ext cx="0" cy="664336"/>
          </a:xfrm>
          <a:prstGeom prst="line">
            <a:avLst/>
          </a:prstGeom>
          <a:ln w="254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6937687" y="1480024"/>
            <a:ext cx="4251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Benutzerdefiniert</PresentationFormat>
  <Paragraphs>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Danny Rausch</dc:creator>
  <cp:lastModifiedBy>Danny Rausch</cp:lastModifiedBy>
  <cp:revision>6</cp:revision>
  <dcterms:created xsi:type="dcterms:W3CDTF">2013-09-05T09:56:49Z</dcterms:created>
  <dcterms:modified xsi:type="dcterms:W3CDTF">2013-09-16T08:58:54Z</dcterms:modified>
</cp:coreProperties>
</file>