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8999538" cy="5759450"/>
  <p:notesSz cx="6858000" cy="9144000"/>
  <p:defaultTextStyle>
    <a:defPPr>
      <a:defRPr lang="de-DE"/>
    </a:defPPr>
    <a:lvl1pPr marL="0" algn="l" defTabSz="708386" rtl="0" eaLnBrk="1" latinLnBrk="0" hangingPunct="1">
      <a:defRPr sz="1394" kern="1200">
        <a:solidFill>
          <a:schemeClr val="tx1"/>
        </a:solidFill>
        <a:latin typeface="+mn-lt"/>
        <a:ea typeface="+mn-ea"/>
        <a:cs typeface="+mn-cs"/>
      </a:defRPr>
    </a:lvl1pPr>
    <a:lvl2pPr marL="354193" algn="l" defTabSz="708386" rtl="0" eaLnBrk="1" latinLnBrk="0" hangingPunct="1">
      <a:defRPr sz="1394" kern="1200">
        <a:solidFill>
          <a:schemeClr val="tx1"/>
        </a:solidFill>
        <a:latin typeface="+mn-lt"/>
        <a:ea typeface="+mn-ea"/>
        <a:cs typeface="+mn-cs"/>
      </a:defRPr>
    </a:lvl2pPr>
    <a:lvl3pPr marL="708386" algn="l" defTabSz="708386" rtl="0" eaLnBrk="1" latinLnBrk="0" hangingPunct="1">
      <a:defRPr sz="1394" kern="1200">
        <a:solidFill>
          <a:schemeClr val="tx1"/>
        </a:solidFill>
        <a:latin typeface="+mn-lt"/>
        <a:ea typeface="+mn-ea"/>
        <a:cs typeface="+mn-cs"/>
      </a:defRPr>
    </a:lvl3pPr>
    <a:lvl4pPr marL="1062579" algn="l" defTabSz="708386" rtl="0" eaLnBrk="1" latinLnBrk="0" hangingPunct="1">
      <a:defRPr sz="1394" kern="1200">
        <a:solidFill>
          <a:schemeClr val="tx1"/>
        </a:solidFill>
        <a:latin typeface="+mn-lt"/>
        <a:ea typeface="+mn-ea"/>
        <a:cs typeface="+mn-cs"/>
      </a:defRPr>
    </a:lvl4pPr>
    <a:lvl5pPr marL="1416771" algn="l" defTabSz="708386" rtl="0" eaLnBrk="1" latinLnBrk="0" hangingPunct="1">
      <a:defRPr sz="1394" kern="1200">
        <a:solidFill>
          <a:schemeClr val="tx1"/>
        </a:solidFill>
        <a:latin typeface="+mn-lt"/>
        <a:ea typeface="+mn-ea"/>
        <a:cs typeface="+mn-cs"/>
      </a:defRPr>
    </a:lvl5pPr>
    <a:lvl6pPr marL="1770964" algn="l" defTabSz="708386" rtl="0" eaLnBrk="1" latinLnBrk="0" hangingPunct="1">
      <a:defRPr sz="1394" kern="1200">
        <a:solidFill>
          <a:schemeClr val="tx1"/>
        </a:solidFill>
        <a:latin typeface="+mn-lt"/>
        <a:ea typeface="+mn-ea"/>
        <a:cs typeface="+mn-cs"/>
      </a:defRPr>
    </a:lvl6pPr>
    <a:lvl7pPr marL="2125157" algn="l" defTabSz="708386" rtl="0" eaLnBrk="1" latinLnBrk="0" hangingPunct="1">
      <a:defRPr sz="1394" kern="1200">
        <a:solidFill>
          <a:schemeClr val="tx1"/>
        </a:solidFill>
        <a:latin typeface="+mn-lt"/>
        <a:ea typeface="+mn-ea"/>
        <a:cs typeface="+mn-cs"/>
      </a:defRPr>
    </a:lvl7pPr>
    <a:lvl8pPr marL="2479350" algn="l" defTabSz="708386" rtl="0" eaLnBrk="1" latinLnBrk="0" hangingPunct="1">
      <a:defRPr sz="1394" kern="1200">
        <a:solidFill>
          <a:schemeClr val="tx1"/>
        </a:solidFill>
        <a:latin typeface="+mn-lt"/>
        <a:ea typeface="+mn-ea"/>
        <a:cs typeface="+mn-cs"/>
      </a:defRPr>
    </a:lvl8pPr>
    <a:lvl9pPr marL="2833543" algn="l" defTabSz="708386" rtl="0" eaLnBrk="1" latinLnBrk="0" hangingPunct="1">
      <a:defRPr sz="139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4942" y="942577"/>
            <a:ext cx="6749654" cy="2005142"/>
          </a:xfrm>
        </p:spPr>
        <p:txBody>
          <a:bodyPr anchor="b"/>
          <a:lstStyle>
            <a:lvl1pPr algn="ctr">
              <a:defRPr sz="4429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4942" y="3025045"/>
            <a:ext cx="6749654" cy="1390533"/>
          </a:xfrm>
        </p:spPr>
        <p:txBody>
          <a:bodyPr/>
          <a:lstStyle>
            <a:lvl1pPr marL="0" indent="0" algn="ctr">
              <a:buNone/>
              <a:defRPr sz="1772"/>
            </a:lvl1pPr>
            <a:lvl2pPr marL="337505" indent="0" algn="ctr">
              <a:buNone/>
              <a:defRPr sz="1476"/>
            </a:lvl2pPr>
            <a:lvl3pPr marL="675010" indent="0" algn="ctr">
              <a:buNone/>
              <a:defRPr sz="1329"/>
            </a:lvl3pPr>
            <a:lvl4pPr marL="1012515" indent="0" algn="ctr">
              <a:buNone/>
              <a:defRPr sz="1181"/>
            </a:lvl4pPr>
            <a:lvl5pPr marL="1350020" indent="0" algn="ctr">
              <a:buNone/>
              <a:defRPr sz="1181"/>
            </a:lvl5pPr>
            <a:lvl6pPr marL="1687525" indent="0" algn="ctr">
              <a:buNone/>
              <a:defRPr sz="1181"/>
            </a:lvl6pPr>
            <a:lvl7pPr marL="2025030" indent="0" algn="ctr">
              <a:buNone/>
              <a:defRPr sz="1181"/>
            </a:lvl7pPr>
            <a:lvl8pPr marL="2362535" indent="0" algn="ctr">
              <a:buNone/>
              <a:defRPr sz="1181"/>
            </a:lvl8pPr>
            <a:lvl9pPr marL="2700040" indent="0" algn="ctr">
              <a:buNone/>
              <a:defRPr sz="1181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9CE1B-B2BB-4BE6-9D2C-7E65FC7E7832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7B1DE-E597-4550-AEB4-F35F25847C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8880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9CE1B-B2BB-4BE6-9D2C-7E65FC7E7832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7B1DE-E597-4550-AEB4-F35F25847C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834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40295" y="306637"/>
            <a:ext cx="1940525" cy="488086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8718" y="306637"/>
            <a:ext cx="5709082" cy="488086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9CE1B-B2BB-4BE6-9D2C-7E65FC7E7832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7B1DE-E597-4550-AEB4-F35F25847C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8534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9CE1B-B2BB-4BE6-9D2C-7E65FC7E7832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7B1DE-E597-4550-AEB4-F35F25847C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6589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031" y="1435864"/>
            <a:ext cx="7762102" cy="2395771"/>
          </a:xfrm>
        </p:spPr>
        <p:txBody>
          <a:bodyPr anchor="b"/>
          <a:lstStyle>
            <a:lvl1pPr>
              <a:defRPr sz="4429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031" y="3854300"/>
            <a:ext cx="7762102" cy="1259879"/>
          </a:xfrm>
        </p:spPr>
        <p:txBody>
          <a:bodyPr/>
          <a:lstStyle>
            <a:lvl1pPr marL="0" indent="0">
              <a:buNone/>
              <a:defRPr sz="1772">
                <a:solidFill>
                  <a:schemeClr val="tx1">
                    <a:tint val="75000"/>
                  </a:schemeClr>
                </a:solidFill>
              </a:defRPr>
            </a:lvl1pPr>
            <a:lvl2pPr marL="337505" indent="0">
              <a:buNone/>
              <a:defRPr sz="1476">
                <a:solidFill>
                  <a:schemeClr val="tx1">
                    <a:tint val="75000"/>
                  </a:schemeClr>
                </a:solidFill>
              </a:defRPr>
            </a:lvl2pPr>
            <a:lvl3pPr marL="675010" indent="0">
              <a:buNone/>
              <a:defRPr sz="1329">
                <a:solidFill>
                  <a:schemeClr val="tx1">
                    <a:tint val="75000"/>
                  </a:schemeClr>
                </a:solidFill>
              </a:defRPr>
            </a:lvl3pPr>
            <a:lvl4pPr marL="1012515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4pPr>
            <a:lvl5pPr marL="1350020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5pPr>
            <a:lvl6pPr marL="1687525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6pPr>
            <a:lvl7pPr marL="2025030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7pPr>
            <a:lvl8pPr marL="2362535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8pPr>
            <a:lvl9pPr marL="2700040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9CE1B-B2BB-4BE6-9D2C-7E65FC7E7832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7B1DE-E597-4550-AEB4-F35F25847C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0399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8718" y="1533187"/>
            <a:ext cx="3824804" cy="365431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6016" y="1533187"/>
            <a:ext cx="3824804" cy="365431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9CE1B-B2BB-4BE6-9D2C-7E65FC7E7832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7B1DE-E597-4550-AEB4-F35F25847C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7262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0" y="306638"/>
            <a:ext cx="7762102" cy="111322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891" y="1411865"/>
            <a:ext cx="3807226" cy="691934"/>
          </a:xfrm>
        </p:spPr>
        <p:txBody>
          <a:bodyPr anchor="b"/>
          <a:lstStyle>
            <a:lvl1pPr marL="0" indent="0">
              <a:buNone/>
              <a:defRPr sz="1772" b="1"/>
            </a:lvl1pPr>
            <a:lvl2pPr marL="337505" indent="0">
              <a:buNone/>
              <a:defRPr sz="1476" b="1"/>
            </a:lvl2pPr>
            <a:lvl3pPr marL="675010" indent="0">
              <a:buNone/>
              <a:defRPr sz="1329" b="1"/>
            </a:lvl3pPr>
            <a:lvl4pPr marL="1012515" indent="0">
              <a:buNone/>
              <a:defRPr sz="1181" b="1"/>
            </a:lvl4pPr>
            <a:lvl5pPr marL="1350020" indent="0">
              <a:buNone/>
              <a:defRPr sz="1181" b="1"/>
            </a:lvl5pPr>
            <a:lvl6pPr marL="1687525" indent="0">
              <a:buNone/>
              <a:defRPr sz="1181" b="1"/>
            </a:lvl6pPr>
            <a:lvl7pPr marL="2025030" indent="0">
              <a:buNone/>
              <a:defRPr sz="1181" b="1"/>
            </a:lvl7pPr>
            <a:lvl8pPr marL="2362535" indent="0">
              <a:buNone/>
              <a:defRPr sz="1181" b="1"/>
            </a:lvl8pPr>
            <a:lvl9pPr marL="2700040" indent="0">
              <a:buNone/>
              <a:defRPr sz="1181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891" y="2103799"/>
            <a:ext cx="3807226" cy="309437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6016" y="1411865"/>
            <a:ext cx="3825976" cy="691934"/>
          </a:xfrm>
        </p:spPr>
        <p:txBody>
          <a:bodyPr anchor="b"/>
          <a:lstStyle>
            <a:lvl1pPr marL="0" indent="0">
              <a:buNone/>
              <a:defRPr sz="1772" b="1"/>
            </a:lvl1pPr>
            <a:lvl2pPr marL="337505" indent="0">
              <a:buNone/>
              <a:defRPr sz="1476" b="1"/>
            </a:lvl2pPr>
            <a:lvl3pPr marL="675010" indent="0">
              <a:buNone/>
              <a:defRPr sz="1329" b="1"/>
            </a:lvl3pPr>
            <a:lvl4pPr marL="1012515" indent="0">
              <a:buNone/>
              <a:defRPr sz="1181" b="1"/>
            </a:lvl4pPr>
            <a:lvl5pPr marL="1350020" indent="0">
              <a:buNone/>
              <a:defRPr sz="1181" b="1"/>
            </a:lvl5pPr>
            <a:lvl6pPr marL="1687525" indent="0">
              <a:buNone/>
              <a:defRPr sz="1181" b="1"/>
            </a:lvl6pPr>
            <a:lvl7pPr marL="2025030" indent="0">
              <a:buNone/>
              <a:defRPr sz="1181" b="1"/>
            </a:lvl7pPr>
            <a:lvl8pPr marL="2362535" indent="0">
              <a:buNone/>
              <a:defRPr sz="1181" b="1"/>
            </a:lvl8pPr>
            <a:lvl9pPr marL="2700040" indent="0">
              <a:buNone/>
              <a:defRPr sz="1181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56016" y="2103799"/>
            <a:ext cx="3825976" cy="309437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9CE1B-B2BB-4BE6-9D2C-7E65FC7E7832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7B1DE-E597-4550-AEB4-F35F25847C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2469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9CE1B-B2BB-4BE6-9D2C-7E65FC7E7832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7B1DE-E597-4550-AEB4-F35F25847C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6238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9CE1B-B2BB-4BE6-9D2C-7E65FC7E7832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7B1DE-E597-4550-AEB4-F35F25847C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4249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383963"/>
            <a:ext cx="2902585" cy="1343872"/>
          </a:xfrm>
        </p:spPr>
        <p:txBody>
          <a:bodyPr anchor="b"/>
          <a:lstStyle>
            <a:lvl1pPr>
              <a:defRPr sz="2362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976" y="829255"/>
            <a:ext cx="4556016" cy="4092942"/>
          </a:xfrm>
        </p:spPr>
        <p:txBody>
          <a:bodyPr/>
          <a:lstStyle>
            <a:lvl1pPr>
              <a:defRPr sz="2362"/>
            </a:lvl1pPr>
            <a:lvl2pPr>
              <a:defRPr sz="2067"/>
            </a:lvl2pPr>
            <a:lvl3pPr>
              <a:defRPr sz="1772"/>
            </a:lvl3pPr>
            <a:lvl4pPr>
              <a:defRPr sz="1476"/>
            </a:lvl4pPr>
            <a:lvl5pPr>
              <a:defRPr sz="1476"/>
            </a:lvl5pPr>
            <a:lvl6pPr>
              <a:defRPr sz="1476"/>
            </a:lvl6pPr>
            <a:lvl7pPr>
              <a:defRPr sz="1476"/>
            </a:lvl7pPr>
            <a:lvl8pPr>
              <a:defRPr sz="1476"/>
            </a:lvl8pPr>
            <a:lvl9pPr>
              <a:defRPr sz="1476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1727835"/>
            <a:ext cx="2902585" cy="3201028"/>
          </a:xfrm>
        </p:spPr>
        <p:txBody>
          <a:bodyPr/>
          <a:lstStyle>
            <a:lvl1pPr marL="0" indent="0">
              <a:buNone/>
              <a:defRPr sz="1181"/>
            </a:lvl1pPr>
            <a:lvl2pPr marL="337505" indent="0">
              <a:buNone/>
              <a:defRPr sz="1033"/>
            </a:lvl2pPr>
            <a:lvl3pPr marL="675010" indent="0">
              <a:buNone/>
              <a:defRPr sz="886"/>
            </a:lvl3pPr>
            <a:lvl4pPr marL="1012515" indent="0">
              <a:buNone/>
              <a:defRPr sz="738"/>
            </a:lvl4pPr>
            <a:lvl5pPr marL="1350020" indent="0">
              <a:buNone/>
              <a:defRPr sz="738"/>
            </a:lvl5pPr>
            <a:lvl6pPr marL="1687525" indent="0">
              <a:buNone/>
              <a:defRPr sz="738"/>
            </a:lvl6pPr>
            <a:lvl7pPr marL="2025030" indent="0">
              <a:buNone/>
              <a:defRPr sz="738"/>
            </a:lvl7pPr>
            <a:lvl8pPr marL="2362535" indent="0">
              <a:buNone/>
              <a:defRPr sz="738"/>
            </a:lvl8pPr>
            <a:lvl9pPr marL="2700040" indent="0">
              <a:buNone/>
              <a:defRPr sz="738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9CE1B-B2BB-4BE6-9D2C-7E65FC7E7832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7B1DE-E597-4550-AEB4-F35F25847C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7773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383963"/>
            <a:ext cx="2902585" cy="1343872"/>
          </a:xfrm>
        </p:spPr>
        <p:txBody>
          <a:bodyPr anchor="b"/>
          <a:lstStyle>
            <a:lvl1pPr>
              <a:defRPr sz="2362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25976" y="829255"/>
            <a:ext cx="4556016" cy="4092942"/>
          </a:xfrm>
        </p:spPr>
        <p:txBody>
          <a:bodyPr anchor="t"/>
          <a:lstStyle>
            <a:lvl1pPr marL="0" indent="0">
              <a:buNone/>
              <a:defRPr sz="2362"/>
            </a:lvl1pPr>
            <a:lvl2pPr marL="337505" indent="0">
              <a:buNone/>
              <a:defRPr sz="2067"/>
            </a:lvl2pPr>
            <a:lvl3pPr marL="675010" indent="0">
              <a:buNone/>
              <a:defRPr sz="1772"/>
            </a:lvl3pPr>
            <a:lvl4pPr marL="1012515" indent="0">
              <a:buNone/>
              <a:defRPr sz="1476"/>
            </a:lvl4pPr>
            <a:lvl5pPr marL="1350020" indent="0">
              <a:buNone/>
              <a:defRPr sz="1476"/>
            </a:lvl5pPr>
            <a:lvl6pPr marL="1687525" indent="0">
              <a:buNone/>
              <a:defRPr sz="1476"/>
            </a:lvl6pPr>
            <a:lvl7pPr marL="2025030" indent="0">
              <a:buNone/>
              <a:defRPr sz="1476"/>
            </a:lvl7pPr>
            <a:lvl8pPr marL="2362535" indent="0">
              <a:buNone/>
              <a:defRPr sz="1476"/>
            </a:lvl8pPr>
            <a:lvl9pPr marL="2700040" indent="0">
              <a:buNone/>
              <a:defRPr sz="1476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1727835"/>
            <a:ext cx="2902585" cy="3201028"/>
          </a:xfrm>
        </p:spPr>
        <p:txBody>
          <a:bodyPr/>
          <a:lstStyle>
            <a:lvl1pPr marL="0" indent="0">
              <a:buNone/>
              <a:defRPr sz="1181"/>
            </a:lvl1pPr>
            <a:lvl2pPr marL="337505" indent="0">
              <a:buNone/>
              <a:defRPr sz="1033"/>
            </a:lvl2pPr>
            <a:lvl3pPr marL="675010" indent="0">
              <a:buNone/>
              <a:defRPr sz="886"/>
            </a:lvl3pPr>
            <a:lvl4pPr marL="1012515" indent="0">
              <a:buNone/>
              <a:defRPr sz="738"/>
            </a:lvl4pPr>
            <a:lvl5pPr marL="1350020" indent="0">
              <a:buNone/>
              <a:defRPr sz="738"/>
            </a:lvl5pPr>
            <a:lvl6pPr marL="1687525" indent="0">
              <a:buNone/>
              <a:defRPr sz="738"/>
            </a:lvl6pPr>
            <a:lvl7pPr marL="2025030" indent="0">
              <a:buNone/>
              <a:defRPr sz="738"/>
            </a:lvl7pPr>
            <a:lvl8pPr marL="2362535" indent="0">
              <a:buNone/>
              <a:defRPr sz="738"/>
            </a:lvl8pPr>
            <a:lvl9pPr marL="2700040" indent="0">
              <a:buNone/>
              <a:defRPr sz="738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9CE1B-B2BB-4BE6-9D2C-7E65FC7E7832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7B1DE-E597-4550-AEB4-F35F25847C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5824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718" y="306638"/>
            <a:ext cx="7762102" cy="11132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8718" y="1533187"/>
            <a:ext cx="7762102" cy="36543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8718" y="5338158"/>
            <a:ext cx="2024896" cy="306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9CE1B-B2BB-4BE6-9D2C-7E65FC7E7832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81097" y="5338158"/>
            <a:ext cx="3037344" cy="306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55924" y="5338158"/>
            <a:ext cx="2024896" cy="306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7B1DE-E597-4550-AEB4-F35F25847C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0345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75010" rtl="0" eaLnBrk="1" latinLnBrk="0" hangingPunct="1">
        <a:lnSpc>
          <a:spcPct val="90000"/>
        </a:lnSpc>
        <a:spcBef>
          <a:spcPct val="0"/>
        </a:spcBef>
        <a:buNone/>
        <a:defRPr sz="32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753" indent="-168753" algn="l" defTabSz="67501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067" kern="1200">
          <a:solidFill>
            <a:schemeClr val="tx1"/>
          </a:solidFill>
          <a:latin typeface="+mn-lt"/>
          <a:ea typeface="+mn-ea"/>
          <a:cs typeface="+mn-cs"/>
        </a:defRPr>
      </a:lvl1pPr>
      <a:lvl2pPr marL="506258" indent="-168753" algn="l" defTabSz="67501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2pPr>
      <a:lvl3pPr marL="843763" indent="-168753" algn="l" defTabSz="67501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476" kern="1200">
          <a:solidFill>
            <a:schemeClr val="tx1"/>
          </a:solidFill>
          <a:latin typeface="+mn-lt"/>
          <a:ea typeface="+mn-ea"/>
          <a:cs typeface="+mn-cs"/>
        </a:defRPr>
      </a:lvl3pPr>
      <a:lvl4pPr marL="1181268" indent="-168753" algn="l" defTabSz="67501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329" kern="1200">
          <a:solidFill>
            <a:schemeClr val="tx1"/>
          </a:solidFill>
          <a:latin typeface="+mn-lt"/>
          <a:ea typeface="+mn-ea"/>
          <a:cs typeface="+mn-cs"/>
        </a:defRPr>
      </a:lvl4pPr>
      <a:lvl5pPr marL="1518773" indent="-168753" algn="l" defTabSz="67501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329" kern="1200">
          <a:solidFill>
            <a:schemeClr val="tx1"/>
          </a:solidFill>
          <a:latin typeface="+mn-lt"/>
          <a:ea typeface="+mn-ea"/>
          <a:cs typeface="+mn-cs"/>
        </a:defRPr>
      </a:lvl5pPr>
      <a:lvl6pPr marL="1856278" indent="-168753" algn="l" defTabSz="67501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329" kern="1200">
          <a:solidFill>
            <a:schemeClr val="tx1"/>
          </a:solidFill>
          <a:latin typeface="+mn-lt"/>
          <a:ea typeface="+mn-ea"/>
          <a:cs typeface="+mn-cs"/>
        </a:defRPr>
      </a:lvl6pPr>
      <a:lvl7pPr marL="2193783" indent="-168753" algn="l" defTabSz="67501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329" kern="1200">
          <a:solidFill>
            <a:schemeClr val="tx1"/>
          </a:solidFill>
          <a:latin typeface="+mn-lt"/>
          <a:ea typeface="+mn-ea"/>
          <a:cs typeface="+mn-cs"/>
        </a:defRPr>
      </a:lvl7pPr>
      <a:lvl8pPr marL="2531288" indent="-168753" algn="l" defTabSz="67501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329" kern="1200">
          <a:solidFill>
            <a:schemeClr val="tx1"/>
          </a:solidFill>
          <a:latin typeface="+mn-lt"/>
          <a:ea typeface="+mn-ea"/>
          <a:cs typeface="+mn-cs"/>
        </a:defRPr>
      </a:lvl8pPr>
      <a:lvl9pPr marL="2868793" indent="-168753" algn="l" defTabSz="67501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3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1pPr>
      <a:lvl2pPr marL="337505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2pPr>
      <a:lvl3pPr marL="675010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3pPr>
      <a:lvl4pPr marL="1012515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4pPr>
      <a:lvl5pPr marL="1350020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5pPr>
      <a:lvl6pPr marL="1687525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6pPr>
      <a:lvl7pPr marL="2025030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7pPr>
      <a:lvl8pPr marL="2362535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8pPr>
      <a:lvl9pPr marL="2700040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4005652"/>
              </p:ext>
            </p:extLst>
          </p:nvPr>
        </p:nvGraphicFramePr>
        <p:xfrm>
          <a:off x="4442619" y="2624138"/>
          <a:ext cx="1143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Formel" r:id="rId3" imgW="114120" imgH="507960" progId="Equation.3">
                  <p:embed/>
                </p:oleObj>
              </mc:Choice>
              <mc:Fallback>
                <p:oleObj name="Formel" r:id="rId3" imgW="114120" imgH="507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42619" y="2624138"/>
                        <a:ext cx="11430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4892842"/>
              </p:ext>
            </p:extLst>
          </p:nvPr>
        </p:nvGraphicFramePr>
        <p:xfrm>
          <a:off x="492125" y="343031"/>
          <a:ext cx="8129587" cy="5237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Formel" r:id="rId5" imgW="2286000" imgH="1473120" progId="Equation.3">
                  <p:embed/>
                </p:oleObj>
              </mc:Choice>
              <mc:Fallback>
                <p:oleObj name="Formel" r:id="rId5" imgW="2286000" imgH="1473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2125" y="343031"/>
                        <a:ext cx="8129587" cy="5237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264762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Larissa</vt:lpstr>
      <vt:lpstr>Formel</vt:lpstr>
      <vt:lpstr>Microsoft Formel-Editor 3.0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Danny Rausch</dc:creator>
  <cp:lastModifiedBy>Danny Rausch</cp:lastModifiedBy>
  <cp:revision>8</cp:revision>
  <dcterms:created xsi:type="dcterms:W3CDTF">2013-09-16T12:02:33Z</dcterms:created>
  <dcterms:modified xsi:type="dcterms:W3CDTF">2013-09-16T12:47:47Z</dcterms:modified>
</cp:coreProperties>
</file>