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999538" cy="5759450"/>
  <p:notesSz cx="6858000" cy="9144000"/>
  <p:defaultTextStyle>
    <a:defPPr>
      <a:defRPr lang="de-DE"/>
    </a:defPPr>
    <a:lvl1pPr marL="0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1pPr>
    <a:lvl2pPr marL="354193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2pPr>
    <a:lvl3pPr marL="708386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3pPr>
    <a:lvl4pPr marL="1062579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4pPr>
    <a:lvl5pPr marL="1416771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5pPr>
    <a:lvl6pPr marL="1770964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6pPr>
    <a:lvl7pPr marL="2125157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7pPr>
    <a:lvl8pPr marL="2479350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8pPr>
    <a:lvl9pPr marL="2833543" algn="l" defTabSz="708386" rtl="0" eaLnBrk="1" latinLnBrk="0" hangingPunct="1">
      <a:defRPr sz="13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942577"/>
            <a:ext cx="6749654" cy="2005142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3025045"/>
            <a:ext cx="6749654" cy="1390533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88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3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306637"/>
            <a:ext cx="1940525" cy="488086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306637"/>
            <a:ext cx="5709082" cy="488086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53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58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435864"/>
            <a:ext cx="7762102" cy="2395771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854300"/>
            <a:ext cx="7762102" cy="1259879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39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533187"/>
            <a:ext cx="3824804" cy="365431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533187"/>
            <a:ext cx="3824804" cy="365431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26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306638"/>
            <a:ext cx="7762102" cy="11132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411865"/>
            <a:ext cx="3807226" cy="691934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2103799"/>
            <a:ext cx="3807226" cy="30943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411865"/>
            <a:ext cx="3825976" cy="691934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2103799"/>
            <a:ext cx="3825976" cy="30943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46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23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24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83963"/>
            <a:ext cx="2902585" cy="134387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829255"/>
            <a:ext cx="4556016" cy="4092942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727835"/>
            <a:ext cx="2902585" cy="3201028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77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83963"/>
            <a:ext cx="2902585" cy="134387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829255"/>
            <a:ext cx="4556016" cy="4092942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727835"/>
            <a:ext cx="2902585" cy="3201028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8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306638"/>
            <a:ext cx="7762102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533187"/>
            <a:ext cx="7762102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5338158"/>
            <a:ext cx="202489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CE1B-B2BB-4BE6-9D2C-7E65FC7E7832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5338158"/>
            <a:ext cx="303734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5338158"/>
            <a:ext cx="202489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7B1DE-E597-4550-AEB4-F35F25847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34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005652"/>
              </p:ext>
            </p:extLst>
          </p:nvPr>
        </p:nvGraphicFramePr>
        <p:xfrm>
          <a:off x="4442619" y="2624138"/>
          <a:ext cx="114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Formel" r:id="rId3" imgW="114120" imgH="507960" progId="Equation.3">
                  <p:embed/>
                </p:oleObj>
              </mc:Choice>
              <mc:Fallback>
                <p:oleObj name="Formel" r:id="rId3" imgW="1141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2619" y="2624138"/>
                        <a:ext cx="1143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892842"/>
              </p:ext>
            </p:extLst>
          </p:nvPr>
        </p:nvGraphicFramePr>
        <p:xfrm>
          <a:off x="492125" y="343031"/>
          <a:ext cx="8129587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Formel" r:id="rId5" imgW="2286000" imgH="1473120" progId="Equation.3">
                  <p:embed/>
                </p:oleObj>
              </mc:Choice>
              <mc:Fallback>
                <p:oleObj name="Formel" r:id="rId5" imgW="228600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125" y="343031"/>
                        <a:ext cx="8129587" cy="5237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26476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Larissa</vt:lpstr>
      <vt:lpstr>Formel</vt:lpstr>
      <vt:lpstr>Microsoft Formel-Editor 3.0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Danny Rausch</dc:creator>
  <cp:lastModifiedBy>Danny Rausch</cp:lastModifiedBy>
  <cp:revision>8</cp:revision>
  <dcterms:created xsi:type="dcterms:W3CDTF">2013-09-16T12:02:33Z</dcterms:created>
  <dcterms:modified xsi:type="dcterms:W3CDTF">2013-09-16T12:47:47Z</dcterms:modified>
</cp:coreProperties>
</file>