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1520488" cy="5400675"/>
  <p:notesSz cx="6858000" cy="9144000"/>
  <p:defaultTextStyle>
    <a:defPPr>
      <a:defRPr lang="de-DE"/>
    </a:defPPr>
    <a:lvl1pPr marL="0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1pPr>
    <a:lvl2pPr marL="406085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2pPr>
    <a:lvl3pPr marL="812170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3pPr>
    <a:lvl4pPr marL="1218255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4pPr>
    <a:lvl5pPr marL="1624340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5pPr>
    <a:lvl6pPr marL="2030425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6pPr>
    <a:lvl7pPr marL="2436510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7pPr>
    <a:lvl8pPr marL="2842595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8pPr>
    <a:lvl9pPr marL="3248680" algn="l" defTabSz="812170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1" userDrawn="1">
          <p15:clr>
            <a:srgbClr val="A4A3A4"/>
          </p15:clr>
        </p15:guide>
        <p15:guide id="2" pos="36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00000"/>
    <a:srgbClr val="FF0000"/>
    <a:srgbClr val="0000FF"/>
    <a:srgbClr val="FF00FF"/>
    <a:srgbClr val="008000"/>
    <a:srgbClr val="FFFF00"/>
    <a:srgbClr val="808080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96" y="1284"/>
      </p:cViewPr>
      <p:guideLst>
        <p:guide orient="horz" pos="1701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12775-1A1E-44D1-8FD8-1E6E5ED01138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227013" y="685800"/>
            <a:ext cx="731202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F190-71B5-4CCB-8DC0-6F3C4F3933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69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1pPr>
    <a:lvl2pPr marL="406085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2pPr>
    <a:lvl3pPr marL="812170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3pPr>
    <a:lvl4pPr marL="1218255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4pPr>
    <a:lvl5pPr marL="1624340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5pPr>
    <a:lvl6pPr marL="2030425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6pPr>
    <a:lvl7pPr marL="2436510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7pPr>
    <a:lvl8pPr marL="2842595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8pPr>
    <a:lvl9pPr marL="3248680" algn="l" defTabSz="812170" rtl="0" eaLnBrk="1" latinLnBrk="0" hangingPunct="1">
      <a:defRPr sz="106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227013" y="685800"/>
            <a:ext cx="7312026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3F190-71B5-4CCB-8DC0-6F3C4F39330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79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4037" y="1677711"/>
            <a:ext cx="9792415" cy="115764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28073" y="3060382"/>
            <a:ext cx="8064342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0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8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352354" y="216279"/>
            <a:ext cx="2592110" cy="460807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76025" y="216279"/>
            <a:ext cx="7584321" cy="4608076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0039" y="3470435"/>
            <a:ext cx="9792415" cy="1072634"/>
          </a:xfrm>
        </p:spPr>
        <p:txBody>
          <a:bodyPr anchor="t"/>
          <a:lstStyle>
            <a:lvl1pPr algn="l">
              <a:defRPr sz="315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0039" y="2289037"/>
            <a:ext cx="9792415" cy="1181397"/>
          </a:xfrm>
        </p:spPr>
        <p:txBody>
          <a:bodyPr anchor="b"/>
          <a:lstStyle>
            <a:lvl1pPr marL="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76024" y="1260159"/>
            <a:ext cx="5088216" cy="3564196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575"/>
            </a:lvl3pPr>
            <a:lvl4pPr>
              <a:defRPr sz="1418"/>
            </a:lvl4pPr>
            <a:lvl5pPr>
              <a:defRPr sz="1418"/>
            </a:lvl5pPr>
            <a:lvl6pPr>
              <a:defRPr sz="1418"/>
            </a:lvl6pPr>
            <a:lvl7pPr>
              <a:defRPr sz="1418"/>
            </a:lvl7pPr>
            <a:lvl8pPr>
              <a:defRPr sz="1418"/>
            </a:lvl8pPr>
            <a:lvl9pPr>
              <a:defRPr sz="1418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856248" y="1260159"/>
            <a:ext cx="5088216" cy="3564196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575"/>
            </a:lvl3pPr>
            <a:lvl4pPr>
              <a:defRPr sz="1418"/>
            </a:lvl4pPr>
            <a:lvl5pPr>
              <a:defRPr sz="1418"/>
            </a:lvl5pPr>
            <a:lvl6pPr>
              <a:defRPr sz="1418"/>
            </a:lvl6pPr>
            <a:lvl7pPr>
              <a:defRPr sz="1418"/>
            </a:lvl7pPr>
            <a:lvl8pPr>
              <a:defRPr sz="1418"/>
            </a:lvl8pPr>
            <a:lvl9pPr>
              <a:defRPr sz="1418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76025" y="1208901"/>
            <a:ext cx="5090216" cy="503813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76025" y="1712714"/>
            <a:ext cx="5090216" cy="3111639"/>
          </a:xfrm>
        </p:spPr>
        <p:txBody>
          <a:bodyPr/>
          <a:lstStyle>
            <a:lvl1pPr>
              <a:defRPr sz="1890"/>
            </a:lvl1pPr>
            <a:lvl2pPr>
              <a:defRPr sz="1575"/>
            </a:lvl2pPr>
            <a:lvl3pPr>
              <a:defRPr sz="1418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852250" y="1208901"/>
            <a:ext cx="5092215" cy="503813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852250" y="1712714"/>
            <a:ext cx="5092215" cy="3111639"/>
          </a:xfrm>
        </p:spPr>
        <p:txBody>
          <a:bodyPr/>
          <a:lstStyle>
            <a:lvl1pPr>
              <a:defRPr sz="1890"/>
            </a:lvl1pPr>
            <a:lvl2pPr>
              <a:defRPr sz="1575"/>
            </a:lvl2pPr>
            <a:lvl3pPr>
              <a:defRPr sz="1418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6025" y="215027"/>
            <a:ext cx="3790161" cy="915114"/>
          </a:xfrm>
        </p:spPr>
        <p:txBody>
          <a:bodyPr anchor="b"/>
          <a:lstStyle>
            <a:lvl1pPr algn="l">
              <a:defRPr sz="1575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04191" y="215028"/>
            <a:ext cx="6440273" cy="4609326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76025" y="1130142"/>
            <a:ext cx="3790161" cy="3694212"/>
          </a:xfrm>
        </p:spPr>
        <p:txBody>
          <a:bodyPr/>
          <a:lstStyle>
            <a:lvl1pPr marL="0" indent="0">
              <a:buNone/>
              <a:defRPr sz="1103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8096" y="3780473"/>
            <a:ext cx="6912293" cy="446306"/>
          </a:xfrm>
        </p:spPr>
        <p:txBody>
          <a:bodyPr anchor="b"/>
          <a:lstStyle>
            <a:lvl1pPr algn="l">
              <a:defRPr sz="1575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58096" y="482560"/>
            <a:ext cx="6912293" cy="3240405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258096" y="4226779"/>
            <a:ext cx="6912293" cy="633829"/>
          </a:xfrm>
        </p:spPr>
        <p:txBody>
          <a:bodyPr/>
          <a:lstStyle>
            <a:lvl1pPr marL="0" indent="0">
              <a:buNone/>
              <a:defRPr sz="1103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76025" y="216277"/>
            <a:ext cx="10368439" cy="90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76025" y="1260159"/>
            <a:ext cx="10368439" cy="35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76024" y="5005627"/>
            <a:ext cx="268811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79AC-7885-4ACD-9C38-A37FF7A4E90D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36167" y="5005627"/>
            <a:ext cx="364815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56350" y="5005627"/>
            <a:ext cx="268811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69563-E595-4089-8CB3-0497F9B47BE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20090" rtl="0" eaLnBrk="1" latinLnBrk="0" hangingPunct="1"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34" indent="-270034" algn="l" defTabSz="720090" rtl="0" eaLnBrk="1" latinLnBrk="0" hangingPunct="1">
        <a:spcBef>
          <a:spcPct val="20000"/>
        </a:spcBef>
        <a:buFont typeface="Arial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585073" indent="-225028" algn="l" defTabSz="720090" rtl="0" eaLnBrk="1" latinLnBrk="0" hangingPunct="1">
        <a:spcBef>
          <a:spcPct val="20000"/>
        </a:spcBef>
        <a:buFont typeface="Arial" pitchFamily="34" charset="0"/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spcBef>
          <a:spcPct val="20000"/>
        </a:spcBef>
        <a:buFont typeface="Arial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spcBef>
          <a:spcPct val="20000"/>
        </a:spcBef>
        <a:buFont typeface="Arial" pitchFamily="34" charset="0"/>
        <a:buChar char="»"/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spcBef>
          <a:spcPct val="20000"/>
        </a:spcBef>
        <a:buFont typeface="Arial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spcBef>
          <a:spcPct val="20000"/>
        </a:spcBef>
        <a:buFont typeface="Arial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spcBef>
          <a:spcPct val="20000"/>
        </a:spcBef>
        <a:buFont typeface="Arial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spcBef>
          <a:spcPct val="20000"/>
        </a:spcBef>
        <a:buFont typeface="Arial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uppieren 62"/>
          <p:cNvGrpSpPr>
            <a:grpSpLocks noChangeAspect="1"/>
          </p:cNvGrpSpPr>
          <p:nvPr/>
        </p:nvGrpSpPr>
        <p:grpSpPr>
          <a:xfrm>
            <a:off x="199862" y="667541"/>
            <a:ext cx="11029478" cy="4534953"/>
            <a:chOff x="107310" y="809852"/>
            <a:chExt cx="8982580" cy="3693340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107310" y="2198352"/>
              <a:ext cx="8569146" cy="1878720"/>
              <a:chOff x="107310" y="2198352"/>
              <a:chExt cx="8569146" cy="1878720"/>
            </a:xfrm>
          </p:grpSpPr>
          <p:grpSp>
            <p:nvGrpSpPr>
              <p:cNvPr id="9" name="Gruppieren 8"/>
              <p:cNvGrpSpPr/>
              <p:nvPr/>
            </p:nvGrpSpPr>
            <p:grpSpPr>
              <a:xfrm>
                <a:off x="107310" y="2493072"/>
                <a:ext cx="3543334" cy="1584000"/>
                <a:chOff x="308586" y="1995528"/>
                <a:chExt cx="3543334" cy="1584000"/>
              </a:xfrm>
            </p:grpSpPr>
            <p:cxnSp>
              <p:nvCxnSpPr>
                <p:cNvPr id="5" name="Gerade Verbindung 4"/>
                <p:cNvCxnSpPr/>
                <p:nvPr/>
              </p:nvCxnSpPr>
              <p:spPr>
                <a:xfrm>
                  <a:off x="395536" y="1995528"/>
                  <a:ext cx="0" cy="1584000"/>
                </a:xfrm>
                <a:prstGeom prst="line">
                  <a:avLst/>
                </a:prstGeom>
                <a:ln w="1905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Gerade Verbindung 6"/>
                <p:cNvCxnSpPr/>
                <p:nvPr/>
              </p:nvCxnSpPr>
              <p:spPr>
                <a:xfrm>
                  <a:off x="323528" y="2065054"/>
                  <a:ext cx="3528392" cy="0"/>
                </a:xfrm>
                <a:prstGeom prst="line">
                  <a:avLst/>
                </a:prstGeom>
                <a:ln w="1905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Gerade Verbindung 7"/>
                <p:cNvCxnSpPr/>
                <p:nvPr/>
              </p:nvCxnSpPr>
              <p:spPr>
                <a:xfrm>
                  <a:off x="308586" y="3513654"/>
                  <a:ext cx="3528392" cy="0"/>
                </a:xfrm>
                <a:prstGeom prst="line">
                  <a:avLst/>
                </a:prstGeom>
                <a:ln w="1905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Gruppieren 20"/>
              <p:cNvGrpSpPr/>
              <p:nvPr/>
            </p:nvGrpSpPr>
            <p:grpSpPr>
              <a:xfrm>
                <a:off x="2642532" y="2717156"/>
                <a:ext cx="3672408" cy="1179892"/>
                <a:chOff x="2843808" y="2204864"/>
                <a:chExt cx="3672408" cy="1179892"/>
              </a:xfrm>
            </p:grpSpPr>
            <p:cxnSp>
              <p:nvCxnSpPr>
                <p:cNvPr id="14" name="Gerade Verbindung 13"/>
                <p:cNvCxnSpPr/>
                <p:nvPr/>
              </p:nvCxnSpPr>
              <p:spPr>
                <a:xfrm>
                  <a:off x="2843808" y="2211930"/>
                  <a:ext cx="3672408" cy="0"/>
                </a:xfrm>
                <a:prstGeom prst="line">
                  <a:avLst/>
                </a:prstGeom>
                <a:ln w="190500">
                  <a:solidFill>
                    <a:srgbClr val="33333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Gerade Verbindung 14"/>
                <p:cNvCxnSpPr/>
                <p:nvPr/>
              </p:nvCxnSpPr>
              <p:spPr>
                <a:xfrm>
                  <a:off x="2843808" y="3348390"/>
                  <a:ext cx="3672408" cy="0"/>
                </a:xfrm>
                <a:prstGeom prst="line">
                  <a:avLst/>
                </a:prstGeom>
                <a:ln w="190500">
                  <a:solidFill>
                    <a:srgbClr val="33333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Gerade Verbindung 18"/>
                <p:cNvCxnSpPr/>
                <p:nvPr/>
              </p:nvCxnSpPr>
              <p:spPr>
                <a:xfrm>
                  <a:off x="6442106" y="2204864"/>
                  <a:ext cx="0" cy="432048"/>
                </a:xfrm>
                <a:prstGeom prst="line">
                  <a:avLst/>
                </a:prstGeom>
                <a:ln w="190500">
                  <a:solidFill>
                    <a:srgbClr val="33333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Gerade Verbindung 19"/>
                <p:cNvCxnSpPr/>
                <p:nvPr/>
              </p:nvCxnSpPr>
              <p:spPr>
                <a:xfrm>
                  <a:off x="6442106" y="2952708"/>
                  <a:ext cx="0" cy="432048"/>
                </a:xfrm>
                <a:prstGeom prst="line">
                  <a:avLst/>
                </a:prstGeom>
                <a:ln w="190500">
                  <a:solidFill>
                    <a:srgbClr val="33333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Gerade Verbindung mit Pfeil 22"/>
              <p:cNvCxnSpPr/>
              <p:nvPr/>
            </p:nvCxnSpPr>
            <p:spPr>
              <a:xfrm>
                <a:off x="1418396" y="2198352"/>
                <a:ext cx="936104" cy="0"/>
              </a:xfrm>
              <a:prstGeom prst="straightConnector1">
                <a:avLst/>
              </a:prstGeom>
              <a:ln w="38100"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pieren 45"/>
              <p:cNvGrpSpPr/>
              <p:nvPr/>
            </p:nvGrpSpPr>
            <p:grpSpPr>
              <a:xfrm>
                <a:off x="3362612" y="2794007"/>
                <a:ext cx="5313844" cy="1211057"/>
                <a:chOff x="3362612" y="2794007"/>
                <a:chExt cx="5313844" cy="1211057"/>
              </a:xfrm>
            </p:grpSpPr>
            <p:cxnSp>
              <p:nvCxnSpPr>
                <p:cNvPr id="27" name="Gerade Verbindung 26"/>
                <p:cNvCxnSpPr/>
                <p:nvPr/>
              </p:nvCxnSpPr>
              <p:spPr>
                <a:xfrm>
                  <a:off x="3362612" y="2798519"/>
                  <a:ext cx="0" cy="996846"/>
                </a:xfrm>
                <a:prstGeom prst="line">
                  <a:avLst/>
                </a:prstGeom>
                <a:ln w="279400">
                  <a:gradFill flip="none" rotWithShape="1">
                    <a:gsLst>
                      <a:gs pos="100000">
                        <a:srgbClr val="808080"/>
                      </a:gs>
                      <a:gs pos="0">
                        <a:schemeClr val="accent1">
                          <a:tint val="44500"/>
                          <a:satMod val="160000"/>
                          <a:alpha val="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0" scaled="0"/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963012" y="2961016"/>
                  <a:ext cx="0" cy="648000"/>
                </a:xfrm>
                <a:prstGeom prst="line">
                  <a:avLst/>
                </a:prstGeom>
                <a:ln w="279400">
                  <a:gradFill>
                    <a:gsLst>
                      <a:gs pos="100000">
                        <a:srgbClr val="808080"/>
                      </a:gs>
                      <a:gs pos="0">
                        <a:schemeClr val="accent1">
                          <a:tint val="44500"/>
                          <a:satMod val="160000"/>
                          <a:alpha val="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Gerade Verbindung 32"/>
                <p:cNvCxnSpPr/>
                <p:nvPr/>
              </p:nvCxnSpPr>
              <p:spPr>
                <a:xfrm>
                  <a:off x="6228184" y="3143489"/>
                  <a:ext cx="0" cy="334800"/>
                </a:xfrm>
                <a:prstGeom prst="line">
                  <a:avLst/>
                </a:prstGeom>
                <a:ln w="279400">
                  <a:gradFill>
                    <a:gsLst>
                      <a:gs pos="100000">
                        <a:srgbClr val="808080"/>
                      </a:gs>
                      <a:gs pos="0">
                        <a:schemeClr val="accent1">
                          <a:tint val="44500"/>
                          <a:satMod val="160000"/>
                          <a:alpha val="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7683092" y="2846424"/>
                  <a:ext cx="0" cy="864096"/>
                </a:xfrm>
                <a:prstGeom prst="line">
                  <a:avLst/>
                </a:prstGeom>
                <a:ln w="279400">
                  <a:gradFill>
                    <a:gsLst>
                      <a:gs pos="100000">
                        <a:srgbClr val="808080"/>
                      </a:gs>
                      <a:gs pos="0">
                        <a:schemeClr val="accent1">
                          <a:tint val="44500"/>
                          <a:satMod val="160000"/>
                          <a:alpha val="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Gerade Verbindung 35"/>
                <p:cNvCxnSpPr/>
                <p:nvPr/>
              </p:nvCxnSpPr>
              <p:spPr>
                <a:xfrm>
                  <a:off x="4067944" y="2794007"/>
                  <a:ext cx="0" cy="996846"/>
                </a:xfrm>
                <a:prstGeom prst="line">
                  <a:avLst/>
                </a:prstGeom>
                <a:ln w="279400">
                  <a:gradFill flip="none" rotWithShape="1">
                    <a:gsLst>
                      <a:gs pos="100000">
                        <a:srgbClr val="808080"/>
                      </a:gs>
                      <a:gs pos="0">
                        <a:schemeClr val="accent1">
                          <a:tint val="44500"/>
                          <a:satMod val="160000"/>
                          <a:alpha val="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0" scaled="0"/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Gerade Verbindung 36"/>
                <p:cNvCxnSpPr/>
                <p:nvPr/>
              </p:nvCxnSpPr>
              <p:spPr>
                <a:xfrm>
                  <a:off x="4802772" y="2794007"/>
                  <a:ext cx="0" cy="996846"/>
                </a:xfrm>
                <a:prstGeom prst="line">
                  <a:avLst/>
                </a:prstGeom>
                <a:ln w="279400">
                  <a:gradFill flip="none" rotWithShape="1">
                    <a:gsLst>
                      <a:gs pos="100000">
                        <a:srgbClr val="808080"/>
                      </a:gs>
                      <a:gs pos="0">
                        <a:schemeClr val="accent1">
                          <a:tint val="44500"/>
                          <a:satMod val="160000"/>
                          <a:alpha val="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0" scaled="0"/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5522852" y="2794007"/>
                  <a:ext cx="0" cy="996846"/>
                </a:xfrm>
                <a:prstGeom prst="line">
                  <a:avLst/>
                </a:prstGeom>
                <a:ln w="279400">
                  <a:gradFill flip="none" rotWithShape="1">
                    <a:gsLst>
                      <a:gs pos="100000">
                        <a:srgbClr val="808080"/>
                      </a:gs>
                      <a:gs pos="0">
                        <a:schemeClr val="accent1">
                          <a:tint val="44500"/>
                          <a:satMod val="160000"/>
                          <a:alpha val="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0" scaled="0"/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5" name="Gruppieren 44"/>
                <p:cNvGrpSpPr/>
                <p:nvPr/>
              </p:nvGrpSpPr>
              <p:grpSpPr>
                <a:xfrm>
                  <a:off x="8532440" y="3026448"/>
                  <a:ext cx="144016" cy="978616"/>
                  <a:chOff x="8445684" y="2882432"/>
                  <a:chExt cx="144016" cy="978616"/>
                </a:xfrm>
              </p:grpSpPr>
              <p:cxnSp>
                <p:nvCxnSpPr>
                  <p:cNvPr id="40" name="Gerade Verbindung 39"/>
                  <p:cNvCxnSpPr/>
                  <p:nvPr/>
                </p:nvCxnSpPr>
                <p:spPr>
                  <a:xfrm>
                    <a:off x="8517692" y="3284984"/>
                    <a:ext cx="0" cy="576064"/>
                  </a:xfrm>
                  <a:prstGeom prst="line">
                    <a:avLst/>
                  </a:prstGeom>
                  <a:ln w="127000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Gerade Verbindung 41"/>
                  <p:cNvCxnSpPr/>
                  <p:nvPr/>
                </p:nvCxnSpPr>
                <p:spPr>
                  <a:xfrm>
                    <a:off x="8517692" y="3140968"/>
                    <a:ext cx="0" cy="1440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Ellipse 42"/>
                  <p:cNvSpPr/>
                  <p:nvPr/>
                </p:nvSpPr>
                <p:spPr>
                  <a:xfrm>
                    <a:off x="8445684" y="2998684"/>
                    <a:ext cx="144016" cy="144016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1259"/>
                  </a:p>
                </p:txBody>
              </p:sp>
              <p:sp>
                <p:nvSpPr>
                  <p:cNvPr id="44" name="Gleichschenkliges Dreieck 43"/>
                  <p:cNvSpPr/>
                  <p:nvPr/>
                </p:nvSpPr>
                <p:spPr>
                  <a:xfrm>
                    <a:off x="8445684" y="2882432"/>
                    <a:ext cx="144016" cy="144016"/>
                  </a:xfrm>
                  <a:prstGeom prst="triangl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sz="1259"/>
                  </a:p>
                </p:txBody>
              </p:sp>
            </p:grpSp>
          </p:grpSp>
        </p:grpSp>
        <p:grpSp>
          <p:nvGrpSpPr>
            <p:cNvPr id="62" name="Gruppieren 61"/>
            <p:cNvGrpSpPr/>
            <p:nvPr/>
          </p:nvGrpSpPr>
          <p:grpSpPr>
            <a:xfrm>
              <a:off x="1704696" y="809852"/>
              <a:ext cx="7385194" cy="3693340"/>
              <a:chOff x="1704696" y="809852"/>
              <a:chExt cx="7385194" cy="3693340"/>
            </a:xfrm>
          </p:grpSpPr>
          <p:sp>
            <p:nvSpPr>
              <p:cNvPr id="48" name="Textfeld 47"/>
              <p:cNvSpPr txBox="1"/>
              <p:nvPr/>
            </p:nvSpPr>
            <p:spPr>
              <a:xfrm>
                <a:off x="1719268" y="1709056"/>
                <a:ext cx="360040" cy="426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itchFamily="34" charset="0"/>
                    <a:cs typeface="Arial" pitchFamily="34" charset="0"/>
                  </a:rPr>
                  <a:t>v</a:t>
                </a:r>
              </a:p>
            </p:txBody>
          </p:sp>
          <p:sp>
            <p:nvSpPr>
              <p:cNvPr id="49" name="Textfeld 48"/>
              <p:cNvSpPr txBox="1"/>
              <p:nvPr/>
            </p:nvSpPr>
            <p:spPr>
              <a:xfrm>
                <a:off x="2284591" y="809852"/>
                <a:ext cx="2464342" cy="426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itchFamily="34" charset="0"/>
                    <a:cs typeface="Arial" pitchFamily="34" charset="0"/>
                  </a:rPr>
                  <a:t>komprimierte Luft</a:t>
                </a: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4830536" y="1526569"/>
                <a:ext cx="1549082" cy="426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itchFamily="34" charset="0"/>
                    <a:cs typeface="Arial" pitchFamily="34" charset="0"/>
                  </a:rPr>
                  <a:t>Plakatrolle</a:t>
                </a: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7431974" y="1683376"/>
                <a:ext cx="1657916" cy="426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itchFamily="34" charset="0"/>
                    <a:cs typeface="Arial" pitchFamily="34" charset="0"/>
                  </a:rPr>
                  <a:t>Verjüngung</a:t>
                </a:r>
              </a:p>
            </p:txBody>
          </p:sp>
          <p:sp>
            <p:nvSpPr>
              <p:cNvPr id="52" name="Textfeld 51"/>
              <p:cNvSpPr txBox="1"/>
              <p:nvPr/>
            </p:nvSpPr>
            <p:spPr>
              <a:xfrm>
                <a:off x="8119006" y="4077073"/>
                <a:ext cx="970884" cy="426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itchFamily="34" charset="0"/>
                    <a:cs typeface="Arial" pitchFamily="34" charset="0"/>
                  </a:rPr>
                  <a:t>Kerze</a:t>
                </a:r>
              </a:p>
            </p:txBody>
          </p:sp>
          <p:grpSp>
            <p:nvGrpSpPr>
              <p:cNvPr id="58" name="Gruppieren 57"/>
              <p:cNvGrpSpPr/>
              <p:nvPr/>
            </p:nvGrpSpPr>
            <p:grpSpPr>
              <a:xfrm>
                <a:off x="3362612" y="1340960"/>
                <a:ext cx="4593764" cy="1728000"/>
                <a:chOff x="3362612" y="1340960"/>
                <a:chExt cx="4593764" cy="1728000"/>
              </a:xfrm>
            </p:grpSpPr>
            <p:cxnSp>
              <p:nvCxnSpPr>
                <p:cNvPr id="54" name="Gerade Verbindung 53"/>
                <p:cNvCxnSpPr/>
                <p:nvPr/>
              </p:nvCxnSpPr>
              <p:spPr>
                <a:xfrm>
                  <a:off x="3362612" y="1340960"/>
                  <a:ext cx="0" cy="1728000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 Verbindung 54"/>
                <p:cNvCxnSpPr/>
                <p:nvPr/>
              </p:nvCxnSpPr>
              <p:spPr>
                <a:xfrm>
                  <a:off x="5522852" y="2033499"/>
                  <a:ext cx="0" cy="648000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 Verbindung 55"/>
                <p:cNvCxnSpPr/>
                <p:nvPr/>
              </p:nvCxnSpPr>
              <p:spPr>
                <a:xfrm flipH="1">
                  <a:off x="6228184" y="2132856"/>
                  <a:ext cx="1728192" cy="864096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0" name="Gerade Verbindung mit Pfeil 59"/>
              <p:cNvCxnSpPr/>
              <p:nvPr/>
            </p:nvCxnSpPr>
            <p:spPr>
              <a:xfrm>
                <a:off x="1704696" y="1759800"/>
                <a:ext cx="432048" cy="0"/>
              </a:xfrm>
              <a:prstGeom prst="straightConnector1">
                <a:avLst/>
              </a:prstGeom>
              <a:ln w="2540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Benutzerdefiniert</PresentationFormat>
  <Paragraphs>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Danny Rausch</dc:creator>
  <cp:lastModifiedBy>Danny Rausch</cp:lastModifiedBy>
  <cp:revision>7</cp:revision>
  <dcterms:created xsi:type="dcterms:W3CDTF">2013-09-06T08:19:04Z</dcterms:created>
  <dcterms:modified xsi:type="dcterms:W3CDTF">2013-09-16T09:27:55Z</dcterms:modified>
</cp:coreProperties>
</file>