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999538" cy="5400675"/>
  <p:notesSz cx="6858000" cy="9144000"/>
  <p:defaultTextStyle>
    <a:defPPr>
      <a:defRPr lang="de-DE"/>
    </a:defPPr>
    <a:lvl1pPr marL="0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1pPr>
    <a:lvl2pPr marL="345594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2pPr>
    <a:lvl3pPr marL="691189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3pPr>
    <a:lvl4pPr marL="1036784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4pPr>
    <a:lvl5pPr marL="1382379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5pPr>
    <a:lvl6pPr marL="1727973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6pPr>
    <a:lvl7pPr marL="2073568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7pPr>
    <a:lvl8pPr marL="2419162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8pPr>
    <a:lvl9pPr marL="2764757" algn="l" defTabSz="691189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8" y="1002"/>
      </p:cViewPr>
      <p:guideLst>
        <p:guide orient="horz" pos="1701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87EBE-4089-466F-9C48-CA21F7CAD10B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685800"/>
            <a:ext cx="5711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6485B-2058-4B4B-94BE-21576FB24B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89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1pPr>
    <a:lvl2pPr marL="345594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2pPr>
    <a:lvl3pPr marL="691189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3pPr>
    <a:lvl4pPr marL="1036784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4pPr>
    <a:lvl5pPr marL="1382379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5pPr>
    <a:lvl6pPr marL="1727973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6pPr>
    <a:lvl7pPr marL="2073568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7pPr>
    <a:lvl8pPr marL="2419162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8pPr>
    <a:lvl9pPr marL="2764757" algn="l" defTabSz="691189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73088" y="685800"/>
            <a:ext cx="5711825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6485B-2058-4B4B-94BE-21576FB24BF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881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4965" y="1677711"/>
            <a:ext cx="7649608" cy="115764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49931" y="3060383"/>
            <a:ext cx="6299677" cy="13801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9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9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9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8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8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8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7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24665" y="216279"/>
            <a:ext cx="2024896" cy="460807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9977" y="216279"/>
            <a:ext cx="5924696" cy="4608076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0902" y="3470435"/>
            <a:ext cx="7649608" cy="1072634"/>
          </a:xfrm>
        </p:spPr>
        <p:txBody>
          <a:bodyPr anchor="t"/>
          <a:lstStyle>
            <a:lvl1pPr algn="l">
              <a:defRPr sz="2797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0902" y="2289037"/>
            <a:ext cx="7649608" cy="1181397"/>
          </a:xfrm>
        </p:spPr>
        <p:txBody>
          <a:bodyPr anchor="b"/>
          <a:lstStyle>
            <a:lvl1pPr marL="0" indent="0">
              <a:buNone/>
              <a:defRPr sz="1399">
                <a:solidFill>
                  <a:schemeClr val="tx1">
                    <a:tint val="75000"/>
                  </a:schemeClr>
                </a:solidFill>
              </a:defRPr>
            </a:lvl1pPr>
            <a:lvl2pPr marL="319738" indent="0">
              <a:buNone/>
              <a:defRPr sz="1258">
                <a:solidFill>
                  <a:schemeClr val="tx1">
                    <a:tint val="75000"/>
                  </a:schemeClr>
                </a:solidFill>
              </a:defRPr>
            </a:lvl2pPr>
            <a:lvl3pPr marL="639476" indent="0">
              <a:buNone/>
              <a:defRPr sz="1119">
                <a:solidFill>
                  <a:schemeClr val="tx1">
                    <a:tint val="75000"/>
                  </a:schemeClr>
                </a:solidFill>
              </a:defRPr>
            </a:lvl3pPr>
            <a:lvl4pPr marL="959213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4pPr>
            <a:lvl5pPr marL="1278951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5pPr>
            <a:lvl6pPr marL="1598689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6pPr>
            <a:lvl7pPr marL="1918427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7pPr>
            <a:lvl8pPr marL="2238165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8pPr>
            <a:lvl9pPr marL="2557903" indent="0">
              <a:buNone/>
              <a:defRPr sz="9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49977" y="1260159"/>
            <a:ext cx="3974796" cy="3564196"/>
          </a:xfrm>
        </p:spPr>
        <p:txBody>
          <a:bodyPr/>
          <a:lstStyle>
            <a:lvl1pPr>
              <a:defRPr sz="1958"/>
            </a:lvl1pPr>
            <a:lvl2pPr>
              <a:defRPr sz="1678"/>
            </a:lvl2pPr>
            <a:lvl3pPr>
              <a:defRPr sz="1399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66" y="1260159"/>
            <a:ext cx="3974796" cy="3564196"/>
          </a:xfrm>
        </p:spPr>
        <p:txBody>
          <a:bodyPr/>
          <a:lstStyle>
            <a:lvl1pPr>
              <a:defRPr sz="1958"/>
            </a:lvl1pPr>
            <a:lvl2pPr>
              <a:defRPr sz="1678"/>
            </a:lvl2pPr>
            <a:lvl3pPr>
              <a:defRPr sz="1399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49977" y="1208901"/>
            <a:ext cx="3976359" cy="503813"/>
          </a:xfrm>
        </p:spPr>
        <p:txBody>
          <a:bodyPr anchor="b"/>
          <a:lstStyle>
            <a:lvl1pPr marL="0" indent="0">
              <a:buNone/>
              <a:defRPr sz="1678" b="1"/>
            </a:lvl1pPr>
            <a:lvl2pPr marL="319738" indent="0">
              <a:buNone/>
              <a:defRPr sz="1399" b="1"/>
            </a:lvl2pPr>
            <a:lvl3pPr marL="639476" indent="0">
              <a:buNone/>
              <a:defRPr sz="1258" b="1"/>
            </a:lvl3pPr>
            <a:lvl4pPr marL="959213" indent="0">
              <a:buNone/>
              <a:defRPr sz="1119" b="1"/>
            </a:lvl4pPr>
            <a:lvl5pPr marL="1278951" indent="0">
              <a:buNone/>
              <a:defRPr sz="1119" b="1"/>
            </a:lvl5pPr>
            <a:lvl6pPr marL="1598689" indent="0">
              <a:buNone/>
              <a:defRPr sz="1119" b="1"/>
            </a:lvl6pPr>
            <a:lvl7pPr marL="1918427" indent="0">
              <a:buNone/>
              <a:defRPr sz="1119" b="1"/>
            </a:lvl7pPr>
            <a:lvl8pPr marL="2238165" indent="0">
              <a:buNone/>
              <a:defRPr sz="1119" b="1"/>
            </a:lvl8pPr>
            <a:lvl9pPr marL="2557903" indent="0">
              <a:buNone/>
              <a:defRPr sz="1119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9977" y="1712714"/>
            <a:ext cx="3976359" cy="3111639"/>
          </a:xfrm>
        </p:spPr>
        <p:txBody>
          <a:bodyPr/>
          <a:lstStyle>
            <a:lvl1pPr>
              <a:defRPr sz="1678"/>
            </a:lvl1pPr>
            <a:lvl2pPr>
              <a:defRPr sz="1399"/>
            </a:lvl2pPr>
            <a:lvl3pPr>
              <a:defRPr sz="1258"/>
            </a:lvl3pPr>
            <a:lvl4pPr>
              <a:defRPr sz="1119"/>
            </a:lvl4pPr>
            <a:lvl5pPr>
              <a:defRPr sz="1119"/>
            </a:lvl5pPr>
            <a:lvl6pPr>
              <a:defRPr sz="1119"/>
            </a:lvl6pPr>
            <a:lvl7pPr>
              <a:defRPr sz="1119"/>
            </a:lvl7pPr>
            <a:lvl8pPr>
              <a:defRPr sz="1119"/>
            </a:lvl8pPr>
            <a:lvl9pPr>
              <a:defRPr sz="111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571642" y="1208901"/>
            <a:ext cx="3977921" cy="503813"/>
          </a:xfrm>
        </p:spPr>
        <p:txBody>
          <a:bodyPr anchor="b"/>
          <a:lstStyle>
            <a:lvl1pPr marL="0" indent="0">
              <a:buNone/>
              <a:defRPr sz="1678" b="1"/>
            </a:lvl1pPr>
            <a:lvl2pPr marL="319738" indent="0">
              <a:buNone/>
              <a:defRPr sz="1399" b="1"/>
            </a:lvl2pPr>
            <a:lvl3pPr marL="639476" indent="0">
              <a:buNone/>
              <a:defRPr sz="1258" b="1"/>
            </a:lvl3pPr>
            <a:lvl4pPr marL="959213" indent="0">
              <a:buNone/>
              <a:defRPr sz="1119" b="1"/>
            </a:lvl4pPr>
            <a:lvl5pPr marL="1278951" indent="0">
              <a:buNone/>
              <a:defRPr sz="1119" b="1"/>
            </a:lvl5pPr>
            <a:lvl6pPr marL="1598689" indent="0">
              <a:buNone/>
              <a:defRPr sz="1119" b="1"/>
            </a:lvl6pPr>
            <a:lvl7pPr marL="1918427" indent="0">
              <a:buNone/>
              <a:defRPr sz="1119" b="1"/>
            </a:lvl7pPr>
            <a:lvl8pPr marL="2238165" indent="0">
              <a:buNone/>
              <a:defRPr sz="1119" b="1"/>
            </a:lvl8pPr>
            <a:lvl9pPr marL="2557903" indent="0">
              <a:buNone/>
              <a:defRPr sz="1119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571642" y="1712714"/>
            <a:ext cx="3977921" cy="3111639"/>
          </a:xfrm>
        </p:spPr>
        <p:txBody>
          <a:bodyPr/>
          <a:lstStyle>
            <a:lvl1pPr>
              <a:defRPr sz="1678"/>
            </a:lvl1pPr>
            <a:lvl2pPr>
              <a:defRPr sz="1399"/>
            </a:lvl2pPr>
            <a:lvl3pPr>
              <a:defRPr sz="1258"/>
            </a:lvl3pPr>
            <a:lvl4pPr>
              <a:defRPr sz="1119"/>
            </a:lvl4pPr>
            <a:lvl5pPr>
              <a:defRPr sz="1119"/>
            </a:lvl5pPr>
            <a:lvl6pPr>
              <a:defRPr sz="1119"/>
            </a:lvl6pPr>
            <a:lvl7pPr>
              <a:defRPr sz="1119"/>
            </a:lvl7pPr>
            <a:lvl8pPr>
              <a:defRPr sz="1119"/>
            </a:lvl8pPr>
            <a:lvl9pPr>
              <a:defRPr sz="111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9978" y="215028"/>
            <a:ext cx="2960786" cy="915114"/>
          </a:xfrm>
        </p:spPr>
        <p:txBody>
          <a:bodyPr anchor="b"/>
          <a:lstStyle>
            <a:lvl1pPr algn="l">
              <a:defRPr sz="139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18569" y="215028"/>
            <a:ext cx="5030992" cy="4609327"/>
          </a:xfrm>
        </p:spPr>
        <p:txBody>
          <a:bodyPr/>
          <a:lstStyle>
            <a:lvl1pPr>
              <a:defRPr sz="2238"/>
            </a:lvl1pPr>
            <a:lvl2pPr>
              <a:defRPr sz="1958"/>
            </a:lvl2pPr>
            <a:lvl3pPr>
              <a:defRPr sz="1678"/>
            </a:lvl3pPr>
            <a:lvl4pPr>
              <a:defRPr sz="1399"/>
            </a:lvl4pPr>
            <a:lvl5pPr>
              <a:defRPr sz="1399"/>
            </a:lvl5pPr>
            <a:lvl6pPr>
              <a:defRPr sz="1399"/>
            </a:lvl6pPr>
            <a:lvl7pPr>
              <a:defRPr sz="1399"/>
            </a:lvl7pPr>
            <a:lvl8pPr>
              <a:defRPr sz="1399"/>
            </a:lvl8pPr>
            <a:lvl9pPr>
              <a:defRPr sz="1399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49978" y="1130142"/>
            <a:ext cx="2960786" cy="3694213"/>
          </a:xfrm>
        </p:spPr>
        <p:txBody>
          <a:bodyPr/>
          <a:lstStyle>
            <a:lvl1pPr marL="0" indent="0">
              <a:buNone/>
              <a:defRPr sz="979"/>
            </a:lvl1pPr>
            <a:lvl2pPr marL="319738" indent="0">
              <a:buNone/>
              <a:defRPr sz="839"/>
            </a:lvl2pPr>
            <a:lvl3pPr marL="639476" indent="0">
              <a:buNone/>
              <a:defRPr sz="699"/>
            </a:lvl3pPr>
            <a:lvl4pPr marL="959213" indent="0">
              <a:buNone/>
              <a:defRPr sz="629"/>
            </a:lvl4pPr>
            <a:lvl5pPr marL="1278951" indent="0">
              <a:buNone/>
              <a:defRPr sz="629"/>
            </a:lvl5pPr>
            <a:lvl6pPr marL="1598689" indent="0">
              <a:buNone/>
              <a:defRPr sz="629"/>
            </a:lvl6pPr>
            <a:lvl7pPr marL="1918427" indent="0">
              <a:buNone/>
              <a:defRPr sz="629"/>
            </a:lvl7pPr>
            <a:lvl8pPr marL="2238165" indent="0">
              <a:buNone/>
              <a:defRPr sz="629"/>
            </a:lvl8pPr>
            <a:lvl9pPr marL="2557903" indent="0">
              <a:buNone/>
              <a:defRPr sz="629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972" y="3780473"/>
            <a:ext cx="5399723" cy="446306"/>
          </a:xfrm>
        </p:spPr>
        <p:txBody>
          <a:bodyPr anchor="b"/>
          <a:lstStyle>
            <a:lvl1pPr algn="l">
              <a:defRPr sz="139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63972" y="482561"/>
            <a:ext cx="5399723" cy="3240405"/>
          </a:xfrm>
        </p:spPr>
        <p:txBody>
          <a:bodyPr/>
          <a:lstStyle>
            <a:lvl1pPr marL="0" indent="0">
              <a:buNone/>
              <a:defRPr sz="2238"/>
            </a:lvl1pPr>
            <a:lvl2pPr marL="319738" indent="0">
              <a:buNone/>
              <a:defRPr sz="1958"/>
            </a:lvl2pPr>
            <a:lvl3pPr marL="639476" indent="0">
              <a:buNone/>
              <a:defRPr sz="1678"/>
            </a:lvl3pPr>
            <a:lvl4pPr marL="959213" indent="0">
              <a:buNone/>
              <a:defRPr sz="1399"/>
            </a:lvl4pPr>
            <a:lvl5pPr marL="1278951" indent="0">
              <a:buNone/>
              <a:defRPr sz="1399"/>
            </a:lvl5pPr>
            <a:lvl6pPr marL="1598689" indent="0">
              <a:buNone/>
              <a:defRPr sz="1399"/>
            </a:lvl6pPr>
            <a:lvl7pPr marL="1918427" indent="0">
              <a:buNone/>
              <a:defRPr sz="1399"/>
            </a:lvl7pPr>
            <a:lvl8pPr marL="2238165" indent="0">
              <a:buNone/>
              <a:defRPr sz="1399"/>
            </a:lvl8pPr>
            <a:lvl9pPr marL="2557903" indent="0">
              <a:buNone/>
              <a:defRPr sz="1399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3972" y="4226779"/>
            <a:ext cx="5399723" cy="633829"/>
          </a:xfrm>
        </p:spPr>
        <p:txBody>
          <a:bodyPr/>
          <a:lstStyle>
            <a:lvl1pPr marL="0" indent="0">
              <a:buNone/>
              <a:defRPr sz="979"/>
            </a:lvl1pPr>
            <a:lvl2pPr marL="319738" indent="0">
              <a:buNone/>
              <a:defRPr sz="839"/>
            </a:lvl2pPr>
            <a:lvl3pPr marL="639476" indent="0">
              <a:buNone/>
              <a:defRPr sz="699"/>
            </a:lvl3pPr>
            <a:lvl4pPr marL="959213" indent="0">
              <a:buNone/>
              <a:defRPr sz="629"/>
            </a:lvl4pPr>
            <a:lvl5pPr marL="1278951" indent="0">
              <a:buNone/>
              <a:defRPr sz="629"/>
            </a:lvl5pPr>
            <a:lvl6pPr marL="1598689" indent="0">
              <a:buNone/>
              <a:defRPr sz="629"/>
            </a:lvl6pPr>
            <a:lvl7pPr marL="1918427" indent="0">
              <a:buNone/>
              <a:defRPr sz="629"/>
            </a:lvl7pPr>
            <a:lvl8pPr marL="2238165" indent="0">
              <a:buNone/>
              <a:defRPr sz="629"/>
            </a:lvl8pPr>
            <a:lvl9pPr marL="2557903" indent="0">
              <a:buNone/>
              <a:defRPr sz="629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49977" y="216278"/>
            <a:ext cx="8099584" cy="90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49977" y="1260159"/>
            <a:ext cx="8099584" cy="35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49977" y="5005627"/>
            <a:ext cx="209989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0838-041B-4E23-8815-ED78648010A0}" type="datetimeFigureOut">
              <a:rPr lang="de-DE" smtClean="0"/>
              <a:t>16.09.2013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74842" y="5005627"/>
            <a:ext cx="2849854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49669" y="5005627"/>
            <a:ext cx="2099892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97C0F-83BA-4681-AD22-2C4F2450DA5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9476" rtl="0" eaLnBrk="1" latinLnBrk="0" hangingPunct="1">
        <a:spcBef>
          <a:spcPct val="0"/>
        </a:spcBef>
        <a:buNone/>
        <a:defRPr sz="30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804" indent="-239804" algn="l" defTabSz="639476" rtl="0" eaLnBrk="1" latinLnBrk="0" hangingPunct="1">
        <a:spcBef>
          <a:spcPct val="20000"/>
        </a:spcBef>
        <a:buFont typeface="Arial" pitchFamily="34" charset="0"/>
        <a:buChar char="•"/>
        <a:defRPr sz="2238" kern="1200">
          <a:solidFill>
            <a:schemeClr val="tx1"/>
          </a:solidFill>
          <a:latin typeface="+mn-lt"/>
          <a:ea typeface="+mn-ea"/>
          <a:cs typeface="+mn-cs"/>
        </a:defRPr>
      </a:lvl1pPr>
      <a:lvl2pPr marL="519574" indent="-199836" algn="l" defTabSz="639476" rtl="0" eaLnBrk="1" latinLnBrk="0" hangingPunct="1">
        <a:spcBef>
          <a:spcPct val="20000"/>
        </a:spcBef>
        <a:buFont typeface="Arial" pitchFamily="34" charset="0"/>
        <a:buChar char="–"/>
        <a:defRPr sz="1958" kern="1200">
          <a:solidFill>
            <a:schemeClr val="tx1"/>
          </a:solidFill>
          <a:latin typeface="+mn-lt"/>
          <a:ea typeface="+mn-ea"/>
          <a:cs typeface="+mn-cs"/>
        </a:defRPr>
      </a:lvl2pPr>
      <a:lvl3pPr marL="799344" indent="-159869" algn="l" defTabSz="639476" rtl="0" eaLnBrk="1" latinLnBrk="0" hangingPunct="1">
        <a:spcBef>
          <a:spcPct val="20000"/>
        </a:spcBef>
        <a:buFont typeface="Arial" pitchFamily="34" charset="0"/>
        <a:buChar char="•"/>
        <a:defRPr sz="1678" kern="1200">
          <a:solidFill>
            <a:schemeClr val="tx1"/>
          </a:solidFill>
          <a:latin typeface="+mn-lt"/>
          <a:ea typeface="+mn-ea"/>
          <a:cs typeface="+mn-cs"/>
        </a:defRPr>
      </a:lvl3pPr>
      <a:lvl4pPr marL="1119082" indent="-159869" algn="l" defTabSz="639476" rtl="0" eaLnBrk="1" latinLnBrk="0" hangingPunct="1">
        <a:spcBef>
          <a:spcPct val="20000"/>
        </a:spcBef>
        <a:buFont typeface="Arial" pitchFamily="34" charset="0"/>
        <a:buChar char="–"/>
        <a:defRPr sz="1399" kern="1200">
          <a:solidFill>
            <a:schemeClr val="tx1"/>
          </a:solidFill>
          <a:latin typeface="+mn-lt"/>
          <a:ea typeface="+mn-ea"/>
          <a:cs typeface="+mn-cs"/>
        </a:defRPr>
      </a:lvl4pPr>
      <a:lvl5pPr marL="1438820" indent="-159869" algn="l" defTabSz="639476" rtl="0" eaLnBrk="1" latinLnBrk="0" hangingPunct="1">
        <a:spcBef>
          <a:spcPct val="20000"/>
        </a:spcBef>
        <a:buFont typeface="Arial" pitchFamily="34" charset="0"/>
        <a:buChar char="»"/>
        <a:defRPr sz="1399" kern="1200">
          <a:solidFill>
            <a:schemeClr val="tx1"/>
          </a:solidFill>
          <a:latin typeface="+mn-lt"/>
          <a:ea typeface="+mn-ea"/>
          <a:cs typeface="+mn-cs"/>
        </a:defRPr>
      </a:lvl5pPr>
      <a:lvl6pPr marL="1758558" indent="-159869" algn="l" defTabSz="639476" rtl="0" eaLnBrk="1" latinLnBrk="0" hangingPunct="1">
        <a:spcBef>
          <a:spcPct val="20000"/>
        </a:spcBef>
        <a:buFont typeface="Arial" pitchFamily="34" charset="0"/>
        <a:buChar char="•"/>
        <a:defRPr sz="1399" kern="1200">
          <a:solidFill>
            <a:schemeClr val="tx1"/>
          </a:solidFill>
          <a:latin typeface="+mn-lt"/>
          <a:ea typeface="+mn-ea"/>
          <a:cs typeface="+mn-cs"/>
        </a:defRPr>
      </a:lvl6pPr>
      <a:lvl7pPr marL="2078296" indent="-159869" algn="l" defTabSz="639476" rtl="0" eaLnBrk="1" latinLnBrk="0" hangingPunct="1">
        <a:spcBef>
          <a:spcPct val="20000"/>
        </a:spcBef>
        <a:buFont typeface="Arial" pitchFamily="34" charset="0"/>
        <a:buChar char="•"/>
        <a:defRPr sz="1399" kern="1200">
          <a:solidFill>
            <a:schemeClr val="tx1"/>
          </a:solidFill>
          <a:latin typeface="+mn-lt"/>
          <a:ea typeface="+mn-ea"/>
          <a:cs typeface="+mn-cs"/>
        </a:defRPr>
      </a:lvl7pPr>
      <a:lvl8pPr marL="2398034" indent="-159869" algn="l" defTabSz="639476" rtl="0" eaLnBrk="1" latinLnBrk="0" hangingPunct="1">
        <a:spcBef>
          <a:spcPct val="20000"/>
        </a:spcBef>
        <a:buFont typeface="Arial" pitchFamily="34" charset="0"/>
        <a:buChar char="•"/>
        <a:defRPr sz="1399" kern="1200">
          <a:solidFill>
            <a:schemeClr val="tx1"/>
          </a:solidFill>
          <a:latin typeface="+mn-lt"/>
          <a:ea typeface="+mn-ea"/>
          <a:cs typeface="+mn-cs"/>
        </a:defRPr>
      </a:lvl8pPr>
      <a:lvl9pPr marL="2717772" indent="-159869" algn="l" defTabSz="639476" rtl="0" eaLnBrk="1" latinLnBrk="0" hangingPunct="1">
        <a:spcBef>
          <a:spcPct val="20000"/>
        </a:spcBef>
        <a:buFont typeface="Arial" pitchFamily="34" charset="0"/>
        <a:buChar char="•"/>
        <a:defRPr sz="13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1pPr>
      <a:lvl2pPr marL="319738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2pPr>
      <a:lvl3pPr marL="639476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3pPr>
      <a:lvl4pPr marL="959213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4pPr>
      <a:lvl5pPr marL="1278951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5pPr>
      <a:lvl6pPr marL="1598689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6pPr>
      <a:lvl7pPr marL="1918427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7pPr>
      <a:lvl8pPr marL="2238165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8pPr>
      <a:lvl9pPr marL="2557903" algn="l" defTabSz="639476" rtl="0" eaLnBrk="1" latinLnBrk="0" hangingPunct="1">
        <a:defRPr sz="12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g_hi" descr="ANd9GcS2lFyyny-c85h7DB74pJB_fQTPci-44H38nZMcCLItZRBCXMhq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186" y="705796"/>
            <a:ext cx="2839423" cy="2839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rg_hi" descr="ANd9GcSw3YGLRajPqFmKoYvRWKJkRdVzxHrp7-0qDPFAY0mfNHMS6v-X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1369" y="2988369"/>
            <a:ext cx="1328880" cy="155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Gerade Verbindung mit Pfeil 6"/>
          <p:cNvCxnSpPr>
            <a:cxnSpLocks noChangeAspect="1"/>
          </p:cNvCxnSpPr>
          <p:nvPr/>
        </p:nvCxnSpPr>
        <p:spPr>
          <a:xfrm flipH="1" flipV="1">
            <a:off x="2837919" y="2196745"/>
            <a:ext cx="4573891" cy="1224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ieren 26"/>
          <p:cNvGrpSpPr>
            <a:grpSpLocks noChangeAspect="1"/>
          </p:cNvGrpSpPr>
          <p:nvPr/>
        </p:nvGrpSpPr>
        <p:grpSpPr>
          <a:xfrm>
            <a:off x="2737195" y="1380686"/>
            <a:ext cx="4615195" cy="3024000"/>
            <a:chOff x="1763688" y="1542044"/>
            <a:chExt cx="5407496" cy="3543140"/>
          </a:xfrm>
        </p:grpSpPr>
        <p:sp>
          <p:nvSpPr>
            <p:cNvPr id="10" name="Freihandform 9"/>
            <p:cNvSpPr/>
            <p:nvPr/>
          </p:nvSpPr>
          <p:spPr>
            <a:xfrm>
              <a:off x="6677724" y="3154422"/>
              <a:ext cx="493460" cy="1887793"/>
            </a:xfrm>
            <a:custGeom>
              <a:avLst/>
              <a:gdLst>
                <a:gd name="connsiteX0" fmla="*/ 860322 w 860322"/>
                <a:gd name="connsiteY0" fmla="*/ 0 h 1887793"/>
                <a:gd name="connsiteX1" fmla="*/ 93406 w 860322"/>
                <a:gd name="connsiteY1" fmla="*/ 811161 h 1887793"/>
                <a:gd name="connsiteX2" fmla="*/ 299883 w 860322"/>
                <a:gd name="connsiteY2" fmla="*/ 1887793 h 188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322" h="1887793">
                  <a:moveTo>
                    <a:pt x="860322" y="0"/>
                  </a:moveTo>
                  <a:cubicBezTo>
                    <a:pt x="523567" y="248264"/>
                    <a:pt x="186812" y="496529"/>
                    <a:pt x="93406" y="811161"/>
                  </a:cubicBezTo>
                  <a:cubicBezTo>
                    <a:pt x="0" y="1125793"/>
                    <a:pt x="149941" y="1506793"/>
                    <a:pt x="299883" y="1887793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sz="1166"/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6516216" y="2996952"/>
              <a:ext cx="576064" cy="2088232"/>
            </a:xfrm>
            <a:custGeom>
              <a:avLst/>
              <a:gdLst>
                <a:gd name="connsiteX0" fmla="*/ 860322 w 860322"/>
                <a:gd name="connsiteY0" fmla="*/ 0 h 1887793"/>
                <a:gd name="connsiteX1" fmla="*/ 93406 w 860322"/>
                <a:gd name="connsiteY1" fmla="*/ 811161 h 1887793"/>
                <a:gd name="connsiteX2" fmla="*/ 299883 w 860322"/>
                <a:gd name="connsiteY2" fmla="*/ 1887793 h 188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322" h="1887793">
                  <a:moveTo>
                    <a:pt x="860322" y="0"/>
                  </a:moveTo>
                  <a:cubicBezTo>
                    <a:pt x="523567" y="248264"/>
                    <a:pt x="186812" y="496529"/>
                    <a:pt x="93406" y="811161"/>
                  </a:cubicBezTo>
                  <a:cubicBezTo>
                    <a:pt x="0" y="1125793"/>
                    <a:pt x="149941" y="1506793"/>
                    <a:pt x="299883" y="1887793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sz="1166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2497328" y="1714262"/>
              <a:ext cx="734283" cy="2603853"/>
            </a:xfrm>
            <a:custGeom>
              <a:avLst/>
              <a:gdLst>
                <a:gd name="connsiteX0" fmla="*/ 860322 w 860322"/>
                <a:gd name="connsiteY0" fmla="*/ 0 h 1887793"/>
                <a:gd name="connsiteX1" fmla="*/ 93406 w 860322"/>
                <a:gd name="connsiteY1" fmla="*/ 811161 h 1887793"/>
                <a:gd name="connsiteX2" fmla="*/ 299883 w 860322"/>
                <a:gd name="connsiteY2" fmla="*/ 1887793 h 188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322" h="1887793">
                  <a:moveTo>
                    <a:pt x="860322" y="0"/>
                  </a:moveTo>
                  <a:cubicBezTo>
                    <a:pt x="523567" y="248264"/>
                    <a:pt x="186812" y="496529"/>
                    <a:pt x="93406" y="811161"/>
                  </a:cubicBezTo>
                  <a:cubicBezTo>
                    <a:pt x="0" y="1125793"/>
                    <a:pt x="149941" y="1506793"/>
                    <a:pt x="299883" y="1887793"/>
                  </a:cubicBezTo>
                </a:path>
              </a:pathLst>
            </a:cu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sz="1166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2295508" y="1556792"/>
              <a:ext cx="857200" cy="2880320"/>
            </a:xfrm>
            <a:custGeom>
              <a:avLst/>
              <a:gdLst>
                <a:gd name="connsiteX0" fmla="*/ 860322 w 860322"/>
                <a:gd name="connsiteY0" fmla="*/ 0 h 1887793"/>
                <a:gd name="connsiteX1" fmla="*/ 93406 w 860322"/>
                <a:gd name="connsiteY1" fmla="*/ 811161 h 1887793"/>
                <a:gd name="connsiteX2" fmla="*/ 299883 w 860322"/>
                <a:gd name="connsiteY2" fmla="*/ 1887793 h 188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60322" h="1887793">
                  <a:moveTo>
                    <a:pt x="860322" y="0"/>
                  </a:moveTo>
                  <a:cubicBezTo>
                    <a:pt x="523567" y="248264"/>
                    <a:pt x="186812" y="496529"/>
                    <a:pt x="93406" y="811161"/>
                  </a:cubicBezTo>
                  <a:cubicBezTo>
                    <a:pt x="0" y="1125793"/>
                    <a:pt x="149941" y="1506793"/>
                    <a:pt x="299883" y="1887793"/>
                  </a:cubicBezTo>
                </a:path>
              </a:pathLst>
            </a:custGeom>
            <a:ln w="381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sz="1166"/>
            </a:p>
          </p:txBody>
        </p:sp>
        <p:cxnSp>
          <p:nvCxnSpPr>
            <p:cNvPr id="17" name="Gerade Verbindung mit Pfeil 16"/>
            <p:cNvCxnSpPr/>
            <p:nvPr/>
          </p:nvCxnSpPr>
          <p:spPr>
            <a:xfrm flipH="1" flipV="1">
              <a:off x="6242932" y="2924944"/>
              <a:ext cx="576064" cy="43204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/>
            <p:cNvCxnSpPr/>
            <p:nvPr/>
          </p:nvCxnSpPr>
          <p:spPr>
            <a:xfrm flipH="1" flipV="1">
              <a:off x="2238248" y="1542044"/>
              <a:ext cx="576064" cy="432048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/>
            <p:cNvCxnSpPr/>
            <p:nvPr/>
          </p:nvCxnSpPr>
          <p:spPr>
            <a:xfrm flipH="1">
              <a:off x="5868144" y="4695648"/>
              <a:ext cx="764324" cy="1735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 flipH="1">
              <a:off x="1763688" y="4005064"/>
              <a:ext cx="720080" cy="144016"/>
            </a:xfrm>
            <a:prstGeom prst="straightConnector1">
              <a:avLst/>
            </a:prstGeom>
            <a:ln w="381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uppieren 48"/>
          <p:cNvGrpSpPr/>
          <p:nvPr/>
        </p:nvGrpSpPr>
        <p:grpSpPr>
          <a:xfrm>
            <a:off x="971377" y="108050"/>
            <a:ext cx="7776864" cy="4976619"/>
            <a:chOff x="1421944" y="692696"/>
            <a:chExt cx="7330656" cy="4067056"/>
          </a:xfrm>
        </p:grpSpPr>
        <p:grpSp>
          <p:nvGrpSpPr>
            <p:cNvPr id="37" name="Gruppieren 36"/>
            <p:cNvGrpSpPr/>
            <p:nvPr/>
          </p:nvGrpSpPr>
          <p:grpSpPr>
            <a:xfrm>
              <a:off x="1421944" y="692696"/>
              <a:ext cx="7330656" cy="4067056"/>
              <a:chOff x="1421944" y="692696"/>
              <a:chExt cx="7330656" cy="4067056"/>
            </a:xfrm>
          </p:grpSpPr>
          <p:sp>
            <p:nvSpPr>
              <p:cNvPr id="28" name="Textfeld 27"/>
              <p:cNvSpPr txBox="1"/>
              <p:nvPr/>
            </p:nvSpPr>
            <p:spPr>
              <a:xfrm>
                <a:off x="3587066" y="1465694"/>
                <a:ext cx="504056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de-DE" sz="2800" baseline="-250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l</a:t>
                </a:r>
                <a:endParaRPr lang="de-DE" sz="2800" baseline="-25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3118356" y="3076213"/>
                <a:ext cx="461544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de-DE" sz="2800" baseline="-250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l</a:t>
                </a:r>
                <a:endParaRPr lang="de-DE" sz="2800" baseline="-25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feld 29"/>
              <p:cNvSpPr txBox="1"/>
              <p:nvPr/>
            </p:nvSpPr>
            <p:spPr>
              <a:xfrm>
                <a:off x="6807479" y="2427818"/>
                <a:ext cx="432048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de-DE" sz="2800" baseline="-25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  <a:endParaRPr lang="de-DE" sz="28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6444802" y="3517365"/>
                <a:ext cx="432048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de-DE" sz="2800" baseline="-250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  <a:endParaRPr lang="de-DE" sz="28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5290902" y="2516961"/>
                <a:ext cx="447407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latin typeface="Arial" pitchFamily="34" charset="0"/>
                    <a:cs typeface="Arial" pitchFamily="34" charset="0"/>
                  </a:rPr>
                  <a:t>d</a:t>
                </a: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2247842" y="3834656"/>
                <a:ext cx="3020249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Longitudinalimpuls</a:t>
                </a:r>
                <a:endParaRPr lang="de-DE" sz="28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>
                <a:off x="4941037" y="4332159"/>
                <a:ext cx="3007527" cy="427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Transversalimpuls</a:t>
                </a:r>
                <a:endParaRPr lang="de-DE" sz="2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1421944" y="692696"/>
                <a:ext cx="1528748" cy="427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Skorpion</a:t>
                </a:r>
                <a:endParaRPr lang="de-DE" sz="28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7735085" y="2560148"/>
                <a:ext cx="1017515" cy="427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Käfer</a:t>
                </a:r>
                <a:endParaRPr lang="de-DE" sz="28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8" name="Gruppieren 47"/>
            <p:cNvGrpSpPr/>
            <p:nvPr/>
          </p:nvGrpSpPr>
          <p:grpSpPr>
            <a:xfrm>
              <a:off x="3118355" y="1545057"/>
              <a:ext cx="4121173" cy="2043284"/>
              <a:chOff x="3118355" y="1545057"/>
              <a:chExt cx="4121173" cy="2043284"/>
            </a:xfrm>
          </p:grpSpPr>
          <p:cxnSp>
            <p:nvCxnSpPr>
              <p:cNvPr id="42" name="Gerade Verbindung mit Pfeil 41"/>
              <p:cNvCxnSpPr/>
              <p:nvPr/>
            </p:nvCxnSpPr>
            <p:spPr>
              <a:xfrm>
                <a:off x="6807480" y="2498793"/>
                <a:ext cx="432048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mit Pfeil 44"/>
              <p:cNvCxnSpPr/>
              <p:nvPr/>
            </p:nvCxnSpPr>
            <p:spPr>
              <a:xfrm>
                <a:off x="3570695" y="1545057"/>
                <a:ext cx="432048" cy="0"/>
              </a:xfrm>
              <a:prstGeom prst="straightConnector1">
                <a:avLst/>
              </a:prstGeom>
              <a:ln w="25400">
                <a:solidFill>
                  <a:srgbClr val="008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 Verbindung mit Pfeil 45"/>
              <p:cNvCxnSpPr/>
              <p:nvPr/>
            </p:nvCxnSpPr>
            <p:spPr>
              <a:xfrm>
                <a:off x="3118355" y="3152635"/>
                <a:ext cx="432048" cy="0"/>
              </a:xfrm>
              <a:prstGeom prst="straightConnector1">
                <a:avLst/>
              </a:prstGeom>
              <a:ln w="25400">
                <a:solidFill>
                  <a:srgbClr val="008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 Verbindung mit Pfeil 46"/>
              <p:cNvCxnSpPr/>
              <p:nvPr/>
            </p:nvCxnSpPr>
            <p:spPr>
              <a:xfrm>
                <a:off x="6444801" y="3588341"/>
                <a:ext cx="432048" cy="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Benutzerdefiniert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6</cp:revision>
  <dcterms:created xsi:type="dcterms:W3CDTF">2013-09-06T09:10:02Z</dcterms:created>
  <dcterms:modified xsi:type="dcterms:W3CDTF">2013-09-16T08:54:27Z</dcterms:modified>
</cp:coreProperties>
</file>