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119813" cy="2519363"/>
  <p:notesSz cx="6858000" cy="9144000"/>
  <p:defaultTextStyle>
    <a:defPPr>
      <a:defRPr lang="de-DE"/>
    </a:defPPr>
    <a:lvl1pPr marL="0" algn="l" defTabSz="73132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1pPr>
    <a:lvl2pPr marL="365662" algn="l" defTabSz="73132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2pPr>
    <a:lvl3pPr marL="731323" algn="l" defTabSz="73132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3pPr>
    <a:lvl4pPr marL="1096986" algn="l" defTabSz="73132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4pPr>
    <a:lvl5pPr marL="1462647" algn="l" defTabSz="73132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5pPr>
    <a:lvl6pPr marL="1828309" algn="l" defTabSz="73132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2193970" algn="l" defTabSz="73132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2559633" algn="l" defTabSz="73132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2925294" algn="l" defTabSz="731323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4" userDrawn="1">
          <p15:clr>
            <a:srgbClr val="A4A3A4"/>
          </p15:clr>
        </p15:guide>
        <p15:guide id="2" pos="19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8" d="100"/>
          <a:sy n="158" d="100"/>
        </p:scale>
        <p:origin x="168" y="1062"/>
      </p:cViewPr>
      <p:guideLst>
        <p:guide orient="horz" pos="794"/>
        <p:guide pos="19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53117-8406-4379-87CB-0D9C94F20185}" type="datetimeFigureOut">
              <a:rPr lang="de-DE" smtClean="0"/>
              <a:pPr/>
              <a:t>16.09.2013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-735013" y="685800"/>
            <a:ext cx="832802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BDBCE-ED2D-4EF8-BFF9-6E5FC79BABC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6606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31323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1pPr>
    <a:lvl2pPr marL="365662" algn="l" defTabSz="731323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2pPr>
    <a:lvl3pPr marL="731323" algn="l" defTabSz="731323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3pPr>
    <a:lvl4pPr marL="1096986" algn="l" defTabSz="731323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4pPr>
    <a:lvl5pPr marL="1462647" algn="l" defTabSz="731323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5pPr>
    <a:lvl6pPr marL="1828309" algn="l" defTabSz="731323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6pPr>
    <a:lvl7pPr marL="2193970" algn="l" defTabSz="731323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7pPr>
    <a:lvl8pPr marL="2559633" algn="l" defTabSz="731323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8pPr>
    <a:lvl9pPr marL="2925294" algn="l" defTabSz="731323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735013" y="685800"/>
            <a:ext cx="8328026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BDBCE-ED2D-4EF8-BFF9-6E5FC79BABC7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8225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58986" y="782637"/>
            <a:ext cx="5201841" cy="54003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7972" y="1427641"/>
            <a:ext cx="4283869" cy="64383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9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58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87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16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459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75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04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33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00CB-AEA9-438E-B39B-1B7A02E64758}" type="datetimeFigureOut">
              <a:rPr lang="de-DE" smtClean="0"/>
              <a:pPr/>
              <a:t>16.09.2013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BD84-1FF7-4BFC-A71E-01D9E2A694F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00CB-AEA9-438E-B39B-1B7A02E64758}" type="datetimeFigureOut">
              <a:rPr lang="de-DE" smtClean="0"/>
              <a:pPr/>
              <a:t>16.09.2013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BD84-1FF7-4BFC-A71E-01D9E2A694F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436863" y="100892"/>
            <a:ext cx="1376959" cy="214962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5990" y="100892"/>
            <a:ext cx="4028877" cy="214962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00CB-AEA9-438E-B39B-1B7A02E64758}" type="datetimeFigureOut">
              <a:rPr lang="de-DE" smtClean="0"/>
              <a:pPr/>
              <a:t>16.09.2013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BD84-1FF7-4BFC-A71E-01D9E2A694F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00CB-AEA9-438E-B39B-1B7A02E64758}" type="datetimeFigureOut">
              <a:rPr lang="de-DE" smtClean="0"/>
              <a:pPr/>
              <a:t>16.09.2013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BD84-1FF7-4BFC-A71E-01D9E2A694F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3424" y="1618924"/>
            <a:ext cx="5201841" cy="500374"/>
          </a:xfrm>
        </p:spPr>
        <p:txBody>
          <a:bodyPr anchor="t"/>
          <a:lstStyle>
            <a:lvl1pPr algn="l">
              <a:defRPr sz="113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3424" y="1067815"/>
            <a:ext cx="5201841" cy="551110"/>
          </a:xfrm>
        </p:spPr>
        <p:txBody>
          <a:bodyPr anchor="b"/>
          <a:lstStyle>
            <a:lvl1pPr marL="0" indent="0">
              <a:buNone/>
              <a:defRPr sz="565">
                <a:solidFill>
                  <a:schemeClr val="tx1">
                    <a:tint val="75000"/>
                  </a:schemeClr>
                </a:solidFill>
              </a:defRPr>
            </a:lvl1pPr>
            <a:lvl2pPr marL="129185" indent="0">
              <a:buNone/>
              <a:defRPr sz="508">
                <a:solidFill>
                  <a:schemeClr val="tx1">
                    <a:tint val="75000"/>
                  </a:schemeClr>
                </a:solidFill>
              </a:defRPr>
            </a:lvl2pPr>
            <a:lvl3pPr marL="258369" indent="0">
              <a:buNone/>
              <a:defRPr sz="452">
                <a:solidFill>
                  <a:schemeClr val="tx1">
                    <a:tint val="75000"/>
                  </a:schemeClr>
                </a:solidFill>
              </a:defRPr>
            </a:lvl3pPr>
            <a:lvl4pPr marL="387554" indent="0">
              <a:buNone/>
              <a:defRPr sz="395">
                <a:solidFill>
                  <a:schemeClr val="tx1">
                    <a:tint val="75000"/>
                  </a:schemeClr>
                </a:solidFill>
              </a:defRPr>
            </a:lvl4pPr>
            <a:lvl5pPr marL="516739" indent="0">
              <a:buNone/>
              <a:defRPr sz="395">
                <a:solidFill>
                  <a:schemeClr val="tx1">
                    <a:tint val="75000"/>
                  </a:schemeClr>
                </a:solidFill>
              </a:defRPr>
            </a:lvl5pPr>
            <a:lvl6pPr marL="645923" indent="0">
              <a:buNone/>
              <a:defRPr sz="395">
                <a:solidFill>
                  <a:schemeClr val="tx1">
                    <a:tint val="75000"/>
                  </a:schemeClr>
                </a:solidFill>
              </a:defRPr>
            </a:lvl6pPr>
            <a:lvl7pPr marL="775107" indent="0">
              <a:buNone/>
              <a:defRPr sz="395">
                <a:solidFill>
                  <a:schemeClr val="tx1">
                    <a:tint val="75000"/>
                  </a:schemeClr>
                </a:solidFill>
              </a:defRPr>
            </a:lvl7pPr>
            <a:lvl8pPr marL="904292" indent="0">
              <a:buNone/>
              <a:defRPr sz="395">
                <a:solidFill>
                  <a:schemeClr val="tx1">
                    <a:tint val="75000"/>
                  </a:schemeClr>
                </a:solidFill>
              </a:defRPr>
            </a:lvl8pPr>
            <a:lvl9pPr marL="1033476" indent="0">
              <a:buNone/>
              <a:defRPr sz="3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00CB-AEA9-438E-B39B-1B7A02E64758}" type="datetimeFigureOut">
              <a:rPr lang="de-DE" smtClean="0"/>
              <a:pPr/>
              <a:t>16.09.2013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BD84-1FF7-4BFC-A71E-01D9E2A694F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05991" y="587852"/>
            <a:ext cx="2702918" cy="1662664"/>
          </a:xfrm>
        </p:spPr>
        <p:txBody>
          <a:bodyPr/>
          <a:lstStyle>
            <a:lvl1pPr>
              <a:defRPr sz="792"/>
            </a:lvl1pPr>
            <a:lvl2pPr>
              <a:defRPr sz="678"/>
            </a:lvl2pPr>
            <a:lvl3pPr>
              <a:defRPr sz="565"/>
            </a:lvl3pPr>
            <a:lvl4pPr>
              <a:defRPr sz="508"/>
            </a:lvl4pPr>
            <a:lvl5pPr>
              <a:defRPr sz="508"/>
            </a:lvl5pPr>
            <a:lvl6pPr>
              <a:defRPr sz="508"/>
            </a:lvl6pPr>
            <a:lvl7pPr>
              <a:defRPr sz="508"/>
            </a:lvl7pPr>
            <a:lvl8pPr>
              <a:defRPr sz="508"/>
            </a:lvl8pPr>
            <a:lvl9pPr>
              <a:defRPr sz="508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110905" y="587852"/>
            <a:ext cx="2702918" cy="1662664"/>
          </a:xfrm>
        </p:spPr>
        <p:txBody>
          <a:bodyPr/>
          <a:lstStyle>
            <a:lvl1pPr>
              <a:defRPr sz="792"/>
            </a:lvl1pPr>
            <a:lvl2pPr>
              <a:defRPr sz="678"/>
            </a:lvl2pPr>
            <a:lvl3pPr>
              <a:defRPr sz="565"/>
            </a:lvl3pPr>
            <a:lvl4pPr>
              <a:defRPr sz="508"/>
            </a:lvl4pPr>
            <a:lvl5pPr>
              <a:defRPr sz="508"/>
            </a:lvl5pPr>
            <a:lvl6pPr>
              <a:defRPr sz="508"/>
            </a:lvl6pPr>
            <a:lvl7pPr>
              <a:defRPr sz="508"/>
            </a:lvl7pPr>
            <a:lvl8pPr>
              <a:defRPr sz="508"/>
            </a:lvl8pPr>
            <a:lvl9pPr>
              <a:defRPr sz="508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00CB-AEA9-438E-B39B-1B7A02E64758}" type="datetimeFigureOut">
              <a:rPr lang="de-DE" smtClean="0"/>
              <a:pPr/>
              <a:t>16.09.2013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BD84-1FF7-4BFC-A71E-01D9E2A694F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5991" y="563942"/>
            <a:ext cx="2703981" cy="235024"/>
          </a:xfrm>
        </p:spPr>
        <p:txBody>
          <a:bodyPr anchor="b"/>
          <a:lstStyle>
            <a:lvl1pPr marL="0" indent="0">
              <a:buNone/>
              <a:defRPr sz="678" b="1"/>
            </a:lvl1pPr>
            <a:lvl2pPr marL="129185" indent="0">
              <a:buNone/>
              <a:defRPr sz="565" b="1"/>
            </a:lvl2pPr>
            <a:lvl3pPr marL="258369" indent="0">
              <a:buNone/>
              <a:defRPr sz="508" b="1"/>
            </a:lvl3pPr>
            <a:lvl4pPr marL="387554" indent="0">
              <a:buNone/>
              <a:defRPr sz="452" b="1"/>
            </a:lvl4pPr>
            <a:lvl5pPr marL="516739" indent="0">
              <a:buNone/>
              <a:defRPr sz="452" b="1"/>
            </a:lvl5pPr>
            <a:lvl6pPr marL="645923" indent="0">
              <a:buNone/>
              <a:defRPr sz="452" b="1"/>
            </a:lvl6pPr>
            <a:lvl7pPr marL="775107" indent="0">
              <a:buNone/>
              <a:defRPr sz="452" b="1"/>
            </a:lvl7pPr>
            <a:lvl8pPr marL="904292" indent="0">
              <a:buNone/>
              <a:defRPr sz="452" b="1"/>
            </a:lvl8pPr>
            <a:lvl9pPr marL="1033476" indent="0">
              <a:buNone/>
              <a:defRPr sz="452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05991" y="798965"/>
            <a:ext cx="2703981" cy="1451550"/>
          </a:xfrm>
        </p:spPr>
        <p:txBody>
          <a:bodyPr/>
          <a:lstStyle>
            <a:lvl1pPr>
              <a:defRPr sz="678"/>
            </a:lvl1pPr>
            <a:lvl2pPr>
              <a:defRPr sz="565"/>
            </a:lvl2pPr>
            <a:lvl3pPr>
              <a:defRPr sz="508"/>
            </a:lvl3pPr>
            <a:lvl4pPr>
              <a:defRPr sz="452"/>
            </a:lvl4pPr>
            <a:lvl5pPr>
              <a:defRPr sz="452"/>
            </a:lvl5pPr>
            <a:lvl6pPr>
              <a:defRPr sz="452"/>
            </a:lvl6pPr>
            <a:lvl7pPr>
              <a:defRPr sz="452"/>
            </a:lvl7pPr>
            <a:lvl8pPr>
              <a:defRPr sz="452"/>
            </a:lvl8pPr>
            <a:lvl9pPr>
              <a:defRPr sz="452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108782" y="563942"/>
            <a:ext cx="2705042" cy="235024"/>
          </a:xfrm>
        </p:spPr>
        <p:txBody>
          <a:bodyPr anchor="b"/>
          <a:lstStyle>
            <a:lvl1pPr marL="0" indent="0">
              <a:buNone/>
              <a:defRPr sz="678" b="1"/>
            </a:lvl1pPr>
            <a:lvl2pPr marL="129185" indent="0">
              <a:buNone/>
              <a:defRPr sz="565" b="1"/>
            </a:lvl2pPr>
            <a:lvl3pPr marL="258369" indent="0">
              <a:buNone/>
              <a:defRPr sz="508" b="1"/>
            </a:lvl3pPr>
            <a:lvl4pPr marL="387554" indent="0">
              <a:buNone/>
              <a:defRPr sz="452" b="1"/>
            </a:lvl4pPr>
            <a:lvl5pPr marL="516739" indent="0">
              <a:buNone/>
              <a:defRPr sz="452" b="1"/>
            </a:lvl5pPr>
            <a:lvl6pPr marL="645923" indent="0">
              <a:buNone/>
              <a:defRPr sz="452" b="1"/>
            </a:lvl6pPr>
            <a:lvl7pPr marL="775107" indent="0">
              <a:buNone/>
              <a:defRPr sz="452" b="1"/>
            </a:lvl7pPr>
            <a:lvl8pPr marL="904292" indent="0">
              <a:buNone/>
              <a:defRPr sz="452" b="1"/>
            </a:lvl8pPr>
            <a:lvl9pPr marL="1033476" indent="0">
              <a:buNone/>
              <a:defRPr sz="452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108782" y="798965"/>
            <a:ext cx="2705042" cy="1451550"/>
          </a:xfrm>
        </p:spPr>
        <p:txBody>
          <a:bodyPr/>
          <a:lstStyle>
            <a:lvl1pPr>
              <a:defRPr sz="678"/>
            </a:lvl1pPr>
            <a:lvl2pPr>
              <a:defRPr sz="565"/>
            </a:lvl2pPr>
            <a:lvl3pPr>
              <a:defRPr sz="508"/>
            </a:lvl3pPr>
            <a:lvl4pPr>
              <a:defRPr sz="452"/>
            </a:lvl4pPr>
            <a:lvl5pPr>
              <a:defRPr sz="452"/>
            </a:lvl5pPr>
            <a:lvl6pPr>
              <a:defRPr sz="452"/>
            </a:lvl6pPr>
            <a:lvl7pPr>
              <a:defRPr sz="452"/>
            </a:lvl7pPr>
            <a:lvl8pPr>
              <a:defRPr sz="452"/>
            </a:lvl8pPr>
            <a:lvl9pPr>
              <a:defRPr sz="452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00CB-AEA9-438E-B39B-1B7A02E64758}" type="datetimeFigureOut">
              <a:rPr lang="de-DE" smtClean="0"/>
              <a:pPr/>
              <a:t>16.09.2013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BD84-1FF7-4BFC-A71E-01D9E2A694F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00CB-AEA9-438E-B39B-1B7A02E64758}" type="datetimeFigureOut">
              <a:rPr lang="de-DE" smtClean="0"/>
              <a:pPr/>
              <a:t>16.09.2013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BD84-1FF7-4BFC-A71E-01D9E2A694F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00CB-AEA9-438E-B39B-1B7A02E64758}" type="datetimeFigureOut">
              <a:rPr lang="de-DE" smtClean="0"/>
              <a:pPr/>
              <a:t>16.09.2013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BD84-1FF7-4BFC-A71E-01D9E2A694F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5993" y="100309"/>
            <a:ext cx="2013376" cy="426892"/>
          </a:xfrm>
        </p:spPr>
        <p:txBody>
          <a:bodyPr anchor="b"/>
          <a:lstStyle>
            <a:lvl1pPr algn="l">
              <a:defRPr sz="565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92676" y="100309"/>
            <a:ext cx="3421146" cy="2150206"/>
          </a:xfrm>
        </p:spPr>
        <p:txBody>
          <a:bodyPr/>
          <a:lstStyle>
            <a:lvl1pPr>
              <a:defRPr sz="904"/>
            </a:lvl1pPr>
            <a:lvl2pPr>
              <a:defRPr sz="792"/>
            </a:lvl2pPr>
            <a:lvl3pPr>
              <a:defRPr sz="678"/>
            </a:lvl3pPr>
            <a:lvl4pPr>
              <a:defRPr sz="565"/>
            </a:lvl4pPr>
            <a:lvl5pPr>
              <a:defRPr sz="565"/>
            </a:lvl5pPr>
            <a:lvl6pPr>
              <a:defRPr sz="565"/>
            </a:lvl6pPr>
            <a:lvl7pPr>
              <a:defRPr sz="565"/>
            </a:lvl7pPr>
            <a:lvl8pPr>
              <a:defRPr sz="565"/>
            </a:lvl8pPr>
            <a:lvl9pPr>
              <a:defRPr sz="565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05993" y="527201"/>
            <a:ext cx="2013376" cy="1723314"/>
          </a:xfrm>
        </p:spPr>
        <p:txBody>
          <a:bodyPr/>
          <a:lstStyle>
            <a:lvl1pPr marL="0" indent="0">
              <a:buNone/>
              <a:defRPr sz="395"/>
            </a:lvl1pPr>
            <a:lvl2pPr marL="129185" indent="0">
              <a:buNone/>
              <a:defRPr sz="339"/>
            </a:lvl2pPr>
            <a:lvl3pPr marL="258369" indent="0">
              <a:buNone/>
              <a:defRPr sz="283"/>
            </a:lvl3pPr>
            <a:lvl4pPr marL="387554" indent="0">
              <a:buNone/>
              <a:defRPr sz="255"/>
            </a:lvl4pPr>
            <a:lvl5pPr marL="516739" indent="0">
              <a:buNone/>
              <a:defRPr sz="255"/>
            </a:lvl5pPr>
            <a:lvl6pPr marL="645923" indent="0">
              <a:buNone/>
              <a:defRPr sz="255"/>
            </a:lvl6pPr>
            <a:lvl7pPr marL="775107" indent="0">
              <a:buNone/>
              <a:defRPr sz="255"/>
            </a:lvl7pPr>
            <a:lvl8pPr marL="904292" indent="0">
              <a:buNone/>
              <a:defRPr sz="255"/>
            </a:lvl8pPr>
            <a:lvl9pPr marL="1033476" indent="0">
              <a:buNone/>
              <a:defRPr sz="255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00CB-AEA9-438E-B39B-1B7A02E64758}" type="datetimeFigureOut">
              <a:rPr lang="de-DE" smtClean="0"/>
              <a:pPr/>
              <a:t>16.09.2013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BD84-1FF7-4BFC-A71E-01D9E2A694F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527" y="1763557"/>
            <a:ext cx="3671888" cy="208197"/>
          </a:xfrm>
        </p:spPr>
        <p:txBody>
          <a:bodyPr anchor="b"/>
          <a:lstStyle>
            <a:lvl1pPr algn="l">
              <a:defRPr sz="565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199527" y="225110"/>
            <a:ext cx="3671888" cy="1511618"/>
          </a:xfrm>
        </p:spPr>
        <p:txBody>
          <a:bodyPr/>
          <a:lstStyle>
            <a:lvl1pPr marL="0" indent="0">
              <a:buNone/>
              <a:defRPr sz="904"/>
            </a:lvl1pPr>
            <a:lvl2pPr marL="129185" indent="0">
              <a:buNone/>
              <a:defRPr sz="792"/>
            </a:lvl2pPr>
            <a:lvl3pPr marL="258369" indent="0">
              <a:buNone/>
              <a:defRPr sz="678"/>
            </a:lvl3pPr>
            <a:lvl4pPr marL="387554" indent="0">
              <a:buNone/>
              <a:defRPr sz="565"/>
            </a:lvl4pPr>
            <a:lvl5pPr marL="516739" indent="0">
              <a:buNone/>
              <a:defRPr sz="565"/>
            </a:lvl5pPr>
            <a:lvl6pPr marL="645923" indent="0">
              <a:buNone/>
              <a:defRPr sz="565"/>
            </a:lvl6pPr>
            <a:lvl7pPr marL="775107" indent="0">
              <a:buNone/>
              <a:defRPr sz="565"/>
            </a:lvl7pPr>
            <a:lvl8pPr marL="904292" indent="0">
              <a:buNone/>
              <a:defRPr sz="565"/>
            </a:lvl8pPr>
            <a:lvl9pPr marL="1033476" indent="0">
              <a:buNone/>
              <a:defRPr sz="565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99527" y="1971754"/>
            <a:ext cx="3671888" cy="295675"/>
          </a:xfrm>
        </p:spPr>
        <p:txBody>
          <a:bodyPr/>
          <a:lstStyle>
            <a:lvl1pPr marL="0" indent="0">
              <a:buNone/>
              <a:defRPr sz="395"/>
            </a:lvl1pPr>
            <a:lvl2pPr marL="129185" indent="0">
              <a:buNone/>
              <a:defRPr sz="339"/>
            </a:lvl2pPr>
            <a:lvl3pPr marL="258369" indent="0">
              <a:buNone/>
              <a:defRPr sz="283"/>
            </a:lvl3pPr>
            <a:lvl4pPr marL="387554" indent="0">
              <a:buNone/>
              <a:defRPr sz="255"/>
            </a:lvl4pPr>
            <a:lvl5pPr marL="516739" indent="0">
              <a:buNone/>
              <a:defRPr sz="255"/>
            </a:lvl5pPr>
            <a:lvl6pPr marL="645923" indent="0">
              <a:buNone/>
              <a:defRPr sz="255"/>
            </a:lvl6pPr>
            <a:lvl7pPr marL="775107" indent="0">
              <a:buNone/>
              <a:defRPr sz="255"/>
            </a:lvl7pPr>
            <a:lvl8pPr marL="904292" indent="0">
              <a:buNone/>
              <a:defRPr sz="255"/>
            </a:lvl8pPr>
            <a:lvl9pPr marL="1033476" indent="0">
              <a:buNone/>
              <a:defRPr sz="255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00CB-AEA9-438E-B39B-1B7A02E64758}" type="datetimeFigureOut">
              <a:rPr lang="de-DE" smtClean="0"/>
              <a:pPr/>
              <a:t>16.09.2013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2BD84-1FF7-4BFC-A71E-01D9E2A694F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05991" y="100892"/>
            <a:ext cx="5507832" cy="419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5991" y="587852"/>
            <a:ext cx="5507832" cy="1662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05991" y="2335078"/>
            <a:ext cx="1427957" cy="1341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A00CB-AEA9-438E-B39B-1B7A02E64758}" type="datetimeFigureOut">
              <a:rPr lang="de-DE" smtClean="0"/>
              <a:pPr/>
              <a:t>16.09.2013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090937" y="2335078"/>
            <a:ext cx="1937940" cy="1341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385867" y="2335078"/>
            <a:ext cx="1427957" cy="1341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2BD84-1FF7-4BFC-A71E-01D9E2A694F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8369" rtl="0" eaLnBrk="1" latinLnBrk="0" hangingPunct="1">
        <a:spcBef>
          <a:spcPct val="0"/>
        </a:spcBef>
        <a:buNone/>
        <a:defRPr sz="12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888" indent="-96888" algn="l" defTabSz="258369" rtl="0" eaLnBrk="1" latinLnBrk="0" hangingPunct="1">
        <a:spcBef>
          <a:spcPct val="20000"/>
        </a:spcBef>
        <a:buFont typeface="Arial" pitchFamily="34" charset="0"/>
        <a:buChar char="•"/>
        <a:defRPr sz="904" kern="1200">
          <a:solidFill>
            <a:schemeClr val="tx1"/>
          </a:solidFill>
          <a:latin typeface="+mn-lt"/>
          <a:ea typeface="+mn-ea"/>
          <a:cs typeface="+mn-cs"/>
        </a:defRPr>
      </a:lvl1pPr>
      <a:lvl2pPr marL="209925" indent="-80740" algn="l" defTabSz="258369" rtl="0" eaLnBrk="1" latinLnBrk="0" hangingPunct="1">
        <a:spcBef>
          <a:spcPct val="20000"/>
        </a:spcBef>
        <a:buFont typeface="Arial" pitchFamily="34" charset="0"/>
        <a:buChar char="–"/>
        <a:defRPr sz="792" kern="1200">
          <a:solidFill>
            <a:schemeClr val="tx1"/>
          </a:solidFill>
          <a:latin typeface="+mn-lt"/>
          <a:ea typeface="+mn-ea"/>
          <a:cs typeface="+mn-cs"/>
        </a:defRPr>
      </a:lvl2pPr>
      <a:lvl3pPr marL="322961" indent="-64592" algn="l" defTabSz="258369" rtl="0" eaLnBrk="1" latinLnBrk="0" hangingPunct="1">
        <a:spcBef>
          <a:spcPct val="20000"/>
        </a:spcBef>
        <a:buFont typeface="Arial" pitchFamily="34" charset="0"/>
        <a:buChar char="•"/>
        <a:defRPr sz="678" kern="1200">
          <a:solidFill>
            <a:schemeClr val="tx1"/>
          </a:solidFill>
          <a:latin typeface="+mn-lt"/>
          <a:ea typeface="+mn-ea"/>
          <a:cs typeface="+mn-cs"/>
        </a:defRPr>
      </a:lvl3pPr>
      <a:lvl4pPr marL="452146" indent="-64592" algn="l" defTabSz="258369" rtl="0" eaLnBrk="1" latinLnBrk="0" hangingPunct="1">
        <a:spcBef>
          <a:spcPct val="20000"/>
        </a:spcBef>
        <a:buFont typeface="Arial" pitchFamily="34" charset="0"/>
        <a:buChar char="–"/>
        <a:defRPr sz="565" kern="1200">
          <a:solidFill>
            <a:schemeClr val="tx1"/>
          </a:solidFill>
          <a:latin typeface="+mn-lt"/>
          <a:ea typeface="+mn-ea"/>
          <a:cs typeface="+mn-cs"/>
        </a:defRPr>
      </a:lvl4pPr>
      <a:lvl5pPr marL="581331" indent="-64592" algn="l" defTabSz="258369" rtl="0" eaLnBrk="1" latinLnBrk="0" hangingPunct="1">
        <a:spcBef>
          <a:spcPct val="20000"/>
        </a:spcBef>
        <a:buFont typeface="Arial" pitchFamily="34" charset="0"/>
        <a:buChar char="»"/>
        <a:defRPr sz="565" kern="1200">
          <a:solidFill>
            <a:schemeClr val="tx1"/>
          </a:solidFill>
          <a:latin typeface="+mn-lt"/>
          <a:ea typeface="+mn-ea"/>
          <a:cs typeface="+mn-cs"/>
        </a:defRPr>
      </a:lvl5pPr>
      <a:lvl6pPr marL="710516" indent="-64592" algn="l" defTabSz="258369" rtl="0" eaLnBrk="1" latinLnBrk="0" hangingPunct="1">
        <a:spcBef>
          <a:spcPct val="20000"/>
        </a:spcBef>
        <a:buFont typeface="Arial" pitchFamily="34" charset="0"/>
        <a:buChar char="•"/>
        <a:defRPr sz="565" kern="1200">
          <a:solidFill>
            <a:schemeClr val="tx1"/>
          </a:solidFill>
          <a:latin typeface="+mn-lt"/>
          <a:ea typeface="+mn-ea"/>
          <a:cs typeface="+mn-cs"/>
        </a:defRPr>
      </a:lvl6pPr>
      <a:lvl7pPr marL="839699" indent="-64592" algn="l" defTabSz="258369" rtl="0" eaLnBrk="1" latinLnBrk="0" hangingPunct="1">
        <a:spcBef>
          <a:spcPct val="20000"/>
        </a:spcBef>
        <a:buFont typeface="Arial" pitchFamily="34" charset="0"/>
        <a:buChar char="•"/>
        <a:defRPr sz="565" kern="1200">
          <a:solidFill>
            <a:schemeClr val="tx1"/>
          </a:solidFill>
          <a:latin typeface="+mn-lt"/>
          <a:ea typeface="+mn-ea"/>
          <a:cs typeface="+mn-cs"/>
        </a:defRPr>
      </a:lvl7pPr>
      <a:lvl8pPr marL="968884" indent="-64592" algn="l" defTabSz="258369" rtl="0" eaLnBrk="1" latinLnBrk="0" hangingPunct="1">
        <a:spcBef>
          <a:spcPct val="20000"/>
        </a:spcBef>
        <a:buFont typeface="Arial" pitchFamily="34" charset="0"/>
        <a:buChar char="•"/>
        <a:defRPr sz="565" kern="1200">
          <a:solidFill>
            <a:schemeClr val="tx1"/>
          </a:solidFill>
          <a:latin typeface="+mn-lt"/>
          <a:ea typeface="+mn-ea"/>
          <a:cs typeface="+mn-cs"/>
        </a:defRPr>
      </a:lvl8pPr>
      <a:lvl9pPr marL="1098069" indent="-64592" algn="l" defTabSz="258369" rtl="0" eaLnBrk="1" latinLnBrk="0" hangingPunct="1">
        <a:spcBef>
          <a:spcPct val="20000"/>
        </a:spcBef>
        <a:buFont typeface="Arial" pitchFamily="34" charset="0"/>
        <a:buChar char="•"/>
        <a:defRPr sz="5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58369" rtl="0" eaLnBrk="1" latinLnBrk="0" hangingPunct="1">
        <a:defRPr sz="508" kern="1200">
          <a:solidFill>
            <a:schemeClr val="tx1"/>
          </a:solidFill>
          <a:latin typeface="+mn-lt"/>
          <a:ea typeface="+mn-ea"/>
          <a:cs typeface="+mn-cs"/>
        </a:defRPr>
      </a:lvl1pPr>
      <a:lvl2pPr marL="129185" algn="l" defTabSz="258369" rtl="0" eaLnBrk="1" latinLnBrk="0" hangingPunct="1">
        <a:defRPr sz="508" kern="1200">
          <a:solidFill>
            <a:schemeClr val="tx1"/>
          </a:solidFill>
          <a:latin typeface="+mn-lt"/>
          <a:ea typeface="+mn-ea"/>
          <a:cs typeface="+mn-cs"/>
        </a:defRPr>
      </a:lvl2pPr>
      <a:lvl3pPr marL="258369" algn="l" defTabSz="258369" rtl="0" eaLnBrk="1" latinLnBrk="0" hangingPunct="1">
        <a:defRPr sz="508" kern="1200">
          <a:solidFill>
            <a:schemeClr val="tx1"/>
          </a:solidFill>
          <a:latin typeface="+mn-lt"/>
          <a:ea typeface="+mn-ea"/>
          <a:cs typeface="+mn-cs"/>
        </a:defRPr>
      </a:lvl3pPr>
      <a:lvl4pPr marL="387554" algn="l" defTabSz="258369" rtl="0" eaLnBrk="1" latinLnBrk="0" hangingPunct="1">
        <a:defRPr sz="508" kern="1200">
          <a:solidFill>
            <a:schemeClr val="tx1"/>
          </a:solidFill>
          <a:latin typeface="+mn-lt"/>
          <a:ea typeface="+mn-ea"/>
          <a:cs typeface="+mn-cs"/>
        </a:defRPr>
      </a:lvl4pPr>
      <a:lvl5pPr marL="516739" algn="l" defTabSz="258369" rtl="0" eaLnBrk="1" latinLnBrk="0" hangingPunct="1">
        <a:defRPr sz="508" kern="1200">
          <a:solidFill>
            <a:schemeClr val="tx1"/>
          </a:solidFill>
          <a:latin typeface="+mn-lt"/>
          <a:ea typeface="+mn-ea"/>
          <a:cs typeface="+mn-cs"/>
        </a:defRPr>
      </a:lvl5pPr>
      <a:lvl6pPr marL="645923" algn="l" defTabSz="258369" rtl="0" eaLnBrk="1" latinLnBrk="0" hangingPunct="1">
        <a:defRPr sz="508" kern="1200">
          <a:solidFill>
            <a:schemeClr val="tx1"/>
          </a:solidFill>
          <a:latin typeface="+mn-lt"/>
          <a:ea typeface="+mn-ea"/>
          <a:cs typeface="+mn-cs"/>
        </a:defRPr>
      </a:lvl6pPr>
      <a:lvl7pPr marL="775107" algn="l" defTabSz="258369" rtl="0" eaLnBrk="1" latinLnBrk="0" hangingPunct="1">
        <a:defRPr sz="508" kern="1200">
          <a:solidFill>
            <a:schemeClr val="tx1"/>
          </a:solidFill>
          <a:latin typeface="+mn-lt"/>
          <a:ea typeface="+mn-ea"/>
          <a:cs typeface="+mn-cs"/>
        </a:defRPr>
      </a:lvl7pPr>
      <a:lvl8pPr marL="904292" algn="l" defTabSz="258369" rtl="0" eaLnBrk="1" latinLnBrk="0" hangingPunct="1">
        <a:defRPr sz="508" kern="1200">
          <a:solidFill>
            <a:schemeClr val="tx1"/>
          </a:solidFill>
          <a:latin typeface="+mn-lt"/>
          <a:ea typeface="+mn-ea"/>
          <a:cs typeface="+mn-cs"/>
        </a:defRPr>
      </a:lvl8pPr>
      <a:lvl9pPr marL="1033476" algn="l" defTabSz="258369" rtl="0" eaLnBrk="1" latinLnBrk="0" hangingPunct="1">
        <a:defRPr sz="5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ruppieren 119"/>
          <p:cNvGrpSpPr>
            <a:grpSpLocks noChangeAspect="1"/>
          </p:cNvGrpSpPr>
          <p:nvPr/>
        </p:nvGrpSpPr>
        <p:grpSpPr>
          <a:xfrm>
            <a:off x="59794" y="162057"/>
            <a:ext cx="6024448" cy="2267899"/>
            <a:chOff x="-1332656" y="742149"/>
            <a:chExt cx="10964793" cy="5339610"/>
          </a:xfrm>
        </p:grpSpPr>
        <p:grpSp>
          <p:nvGrpSpPr>
            <p:cNvPr id="119" name="Gruppieren 118"/>
            <p:cNvGrpSpPr/>
            <p:nvPr/>
          </p:nvGrpSpPr>
          <p:grpSpPr>
            <a:xfrm>
              <a:off x="658168" y="742149"/>
              <a:ext cx="8973969" cy="5339610"/>
              <a:chOff x="658168" y="742149"/>
              <a:chExt cx="8973969" cy="5339610"/>
            </a:xfrm>
          </p:grpSpPr>
          <p:sp>
            <p:nvSpPr>
              <p:cNvPr id="108" name="Textfeld 107"/>
              <p:cNvSpPr txBox="1"/>
              <p:nvPr/>
            </p:nvSpPr>
            <p:spPr>
              <a:xfrm>
                <a:off x="6728022" y="3396328"/>
                <a:ext cx="2904115" cy="1521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dirty="0">
                    <a:latin typeface="Arial" pitchFamily="34" charset="0"/>
                    <a:cs typeface="Arial" pitchFamily="34" charset="0"/>
                  </a:rPr>
                  <a:t>Ausbreitungs-richtung</a:t>
                </a:r>
              </a:p>
            </p:txBody>
          </p:sp>
          <p:sp>
            <p:nvSpPr>
              <p:cNvPr id="109" name="Textfeld 108"/>
              <p:cNvSpPr txBox="1"/>
              <p:nvPr/>
            </p:nvSpPr>
            <p:spPr>
              <a:xfrm>
                <a:off x="658168" y="742149"/>
                <a:ext cx="2945295" cy="1521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dirty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magnetisches Feld</a:t>
                </a:r>
              </a:p>
            </p:txBody>
          </p:sp>
          <p:sp>
            <p:nvSpPr>
              <p:cNvPr id="110" name="Textfeld 109"/>
              <p:cNvSpPr txBox="1"/>
              <p:nvPr/>
            </p:nvSpPr>
            <p:spPr>
              <a:xfrm>
                <a:off x="1937588" y="4560019"/>
                <a:ext cx="2539193" cy="1521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8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elektrisches Feld</a:t>
                </a:r>
              </a:p>
            </p:txBody>
          </p:sp>
        </p:grpSp>
        <p:grpSp>
          <p:nvGrpSpPr>
            <p:cNvPr id="118" name="Gruppieren 117"/>
            <p:cNvGrpSpPr/>
            <p:nvPr/>
          </p:nvGrpSpPr>
          <p:grpSpPr>
            <a:xfrm>
              <a:off x="-1332656" y="1139492"/>
              <a:ext cx="8784976" cy="4233724"/>
              <a:chOff x="-1332656" y="1139492"/>
              <a:chExt cx="8784976" cy="4233724"/>
            </a:xfrm>
          </p:grpSpPr>
          <p:grpSp>
            <p:nvGrpSpPr>
              <p:cNvPr id="107" name="Gruppieren 106"/>
              <p:cNvGrpSpPr/>
              <p:nvPr/>
            </p:nvGrpSpPr>
            <p:grpSpPr>
              <a:xfrm>
                <a:off x="-1332656" y="1139492"/>
                <a:ext cx="8784976" cy="3690166"/>
                <a:chOff x="251520" y="1139492"/>
                <a:chExt cx="8784976" cy="3690166"/>
              </a:xfrm>
            </p:grpSpPr>
            <p:grpSp>
              <p:nvGrpSpPr>
                <p:cNvPr id="11" name="Gruppieren 10"/>
                <p:cNvGrpSpPr/>
                <p:nvPr/>
              </p:nvGrpSpPr>
              <p:grpSpPr>
                <a:xfrm>
                  <a:off x="251520" y="1139492"/>
                  <a:ext cx="8784976" cy="3225612"/>
                  <a:chOff x="251520" y="1139492"/>
                  <a:chExt cx="8784976" cy="3225612"/>
                </a:xfrm>
              </p:grpSpPr>
              <p:cxnSp>
                <p:nvCxnSpPr>
                  <p:cNvPr id="5" name="Gerade Verbindung mit Pfeil 4"/>
                  <p:cNvCxnSpPr/>
                  <p:nvPr/>
                </p:nvCxnSpPr>
                <p:spPr>
                  <a:xfrm>
                    <a:off x="1116496" y="3284984"/>
                    <a:ext cx="7920000" cy="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" name="Gerade Verbindung mit Pfeil 5"/>
                  <p:cNvCxnSpPr/>
                  <p:nvPr/>
                </p:nvCxnSpPr>
                <p:spPr>
                  <a:xfrm flipV="1">
                    <a:off x="1128632" y="1139492"/>
                    <a:ext cx="0" cy="2160240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Gerade Verbindung mit Pfeil 8"/>
                  <p:cNvCxnSpPr/>
                  <p:nvPr/>
                </p:nvCxnSpPr>
                <p:spPr>
                  <a:xfrm flipH="1">
                    <a:off x="251520" y="3270236"/>
                    <a:ext cx="893592" cy="1094868"/>
                  </a:xfrm>
                  <a:prstGeom prst="straightConnector1">
                    <a:avLst/>
                  </a:prstGeom>
                  <a:ln w="254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6" name="Gruppieren 105"/>
                <p:cNvGrpSpPr/>
                <p:nvPr/>
              </p:nvGrpSpPr>
              <p:grpSpPr>
                <a:xfrm>
                  <a:off x="892278" y="1755058"/>
                  <a:ext cx="7481398" cy="3074600"/>
                  <a:chOff x="892278" y="1755058"/>
                  <a:chExt cx="7481398" cy="3074600"/>
                </a:xfrm>
              </p:grpSpPr>
              <p:grpSp>
                <p:nvGrpSpPr>
                  <p:cNvPr id="24" name="Gruppieren 23"/>
                  <p:cNvGrpSpPr/>
                  <p:nvPr/>
                </p:nvGrpSpPr>
                <p:grpSpPr>
                  <a:xfrm>
                    <a:off x="1150374" y="1755058"/>
                    <a:ext cx="7210286" cy="3063758"/>
                    <a:chOff x="1150374" y="1755058"/>
                    <a:chExt cx="7210286" cy="3063758"/>
                  </a:xfrm>
                </p:grpSpPr>
                <p:sp>
                  <p:nvSpPr>
                    <p:cNvPr id="19" name="Freihandform 18"/>
                    <p:cNvSpPr/>
                    <p:nvPr/>
                  </p:nvSpPr>
                  <p:spPr>
                    <a:xfrm>
                      <a:off x="1150374" y="1755058"/>
                      <a:ext cx="1445342" cy="1533832"/>
                    </a:xfrm>
                    <a:custGeom>
                      <a:avLst/>
                      <a:gdLst>
                        <a:gd name="connsiteX0" fmla="*/ 0 w 1445342"/>
                        <a:gd name="connsiteY0" fmla="*/ 1533832 h 1533832"/>
                        <a:gd name="connsiteX1" fmla="*/ 693174 w 1445342"/>
                        <a:gd name="connsiteY1" fmla="*/ 0 h 1533832"/>
                        <a:gd name="connsiteX2" fmla="*/ 1445342 w 1445342"/>
                        <a:gd name="connsiteY2" fmla="*/ 1533832 h 15338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445342" h="1533832">
                          <a:moveTo>
                            <a:pt x="0" y="1533832"/>
                          </a:moveTo>
                          <a:cubicBezTo>
                            <a:pt x="226142" y="766916"/>
                            <a:pt x="452284" y="0"/>
                            <a:pt x="693174" y="0"/>
                          </a:cubicBezTo>
                          <a:cubicBezTo>
                            <a:pt x="934064" y="0"/>
                            <a:pt x="1189703" y="766916"/>
                            <a:pt x="1445342" y="1533832"/>
                          </a:cubicBezTo>
                        </a:path>
                      </a:pathLst>
                    </a:custGeom>
                    <a:ln w="254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 sz="508" dirty="0"/>
                    </a:p>
                  </p:txBody>
                </p:sp>
                <p:sp>
                  <p:nvSpPr>
                    <p:cNvPr id="20" name="Freihandform 19"/>
                    <p:cNvSpPr/>
                    <p:nvPr/>
                  </p:nvSpPr>
                  <p:spPr>
                    <a:xfrm rot="10800000">
                      <a:off x="2600021" y="3284984"/>
                      <a:ext cx="1445342" cy="1533832"/>
                    </a:xfrm>
                    <a:custGeom>
                      <a:avLst/>
                      <a:gdLst>
                        <a:gd name="connsiteX0" fmla="*/ 0 w 1445342"/>
                        <a:gd name="connsiteY0" fmla="*/ 1533832 h 1533832"/>
                        <a:gd name="connsiteX1" fmla="*/ 693174 w 1445342"/>
                        <a:gd name="connsiteY1" fmla="*/ 0 h 1533832"/>
                        <a:gd name="connsiteX2" fmla="*/ 1445342 w 1445342"/>
                        <a:gd name="connsiteY2" fmla="*/ 1533832 h 15338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445342" h="1533832">
                          <a:moveTo>
                            <a:pt x="0" y="1533832"/>
                          </a:moveTo>
                          <a:cubicBezTo>
                            <a:pt x="226142" y="766916"/>
                            <a:pt x="452284" y="0"/>
                            <a:pt x="693174" y="0"/>
                          </a:cubicBezTo>
                          <a:cubicBezTo>
                            <a:pt x="934064" y="0"/>
                            <a:pt x="1189703" y="766916"/>
                            <a:pt x="1445342" y="1533832"/>
                          </a:cubicBezTo>
                        </a:path>
                      </a:pathLst>
                    </a:custGeom>
                    <a:ln w="254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 sz="508" dirty="0"/>
                    </a:p>
                  </p:txBody>
                </p:sp>
                <p:sp>
                  <p:nvSpPr>
                    <p:cNvPr id="21" name="Freihandform 20"/>
                    <p:cNvSpPr/>
                    <p:nvPr/>
                  </p:nvSpPr>
                  <p:spPr>
                    <a:xfrm>
                      <a:off x="4034998" y="1772816"/>
                      <a:ext cx="1445342" cy="1533832"/>
                    </a:xfrm>
                    <a:custGeom>
                      <a:avLst/>
                      <a:gdLst>
                        <a:gd name="connsiteX0" fmla="*/ 0 w 1445342"/>
                        <a:gd name="connsiteY0" fmla="*/ 1533832 h 1533832"/>
                        <a:gd name="connsiteX1" fmla="*/ 693174 w 1445342"/>
                        <a:gd name="connsiteY1" fmla="*/ 0 h 1533832"/>
                        <a:gd name="connsiteX2" fmla="*/ 1445342 w 1445342"/>
                        <a:gd name="connsiteY2" fmla="*/ 1533832 h 15338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445342" h="1533832">
                          <a:moveTo>
                            <a:pt x="0" y="1533832"/>
                          </a:moveTo>
                          <a:cubicBezTo>
                            <a:pt x="226142" y="766916"/>
                            <a:pt x="452284" y="0"/>
                            <a:pt x="693174" y="0"/>
                          </a:cubicBezTo>
                          <a:cubicBezTo>
                            <a:pt x="934064" y="0"/>
                            <a:pt x="1189703" y="766916"/>
                            <a:pt x="1445342" y="1533832"/>
                          </a:cubicBezTo>
                        </a:path>
                      </a:pathLst>
                    </a:custGeom>
                    <a:ln w="254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 sz="508" dirty="0"/>
                    </a:p>
                  </p:txBody>
                </p:sp>
                <p:sp>
                  <p:nvSpPr>
                    <p:cNvPr id="22" name="Freihandform 21"/>
                    <p:cNvSpPr/>
                    <p:nvPr/>
                  </p:nvSpPr>
                  <p:spPr>
                    <a:xfrm rot="10800000">
                      <a:off x="5475158" y="3284984"/>
                      <a:ext cx="1445342" cy="1533832"/>
                    </a:xfrm>
                    <a:custGeom>
                      <a:avLst/>
                      <a:gdLst>
                        <a:gd name="connsiteX0" fmla="*/ 0 w 1445342"/>
                        <a:gd name="connsiteY0" fmla="*/ 1533832 h 1533832"/>
                        <a:gd name="connsiteX1" fmla="*/ 693174 w 1445342"/>
                        <a:gd name="connsiteY1" fmla="*/ 0 h 1533832"/>
                        <a:gd name="connsiteX2" fmla="*/ 1445342 w 1445342"/>
                        <a:gd name="connsiteY2" fmla="*/ 1533832 h 15338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445342" h="1533832">
                          <a:moveTo>
                            <a:pt x="0" y="1533832"/>
                          </a:moveTo>
                          <a:cubicBezTo>
                            <a:pt x="226142" y="766916"/>
                            <a:pt x="452284" y="0"/>
                            <a:pt x="693174" y="0"/>
                          </a:cubicBezTo>
                          <a:cubicBezTo>
                            <a:pt x="934064" y="0"/>
                            <a:pt x="1189703" y="766916"/>
                            <a:pt x="1445342" y="1533832"/>
                          </a:cubicBezTo>
                        </a:path>
                      </a:pathLst>
                    </a:custGeom>
                    <a:ln w="254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 sz="508" dirty="0"/>
                    </a:p>
                  </p:txBody>
                </p:sp>
                <p:sp>
                  <p:nvSpPr>
                    <p:cNvPr id="23" name="Freihandform 22"/>
                    <p:cNvSpPr/>
                    <p:nvPr/>
                  </p:nvSpPr>
                  <p:spPr>
                    <a:xfrm>
                      <a:off x="6915318" y="1772816"/>
                      <a:ext cx="1445342" cy="1533832"/>
                    </a:xfrm>
                    <a:custGeom>
                      <a:avLst/>
                      <a:gdLst>
                        <a:gd name="connsiteX0" fmla="*/ 0 w 1445342"/>
                        <a:gd name="connsiteY0" fmla="*/ 1533832 h 1533832"/>
                        <a:gd name="connsiteX1" fmla="*/ 693174 w 1445342"/>
                        <a:gd name="connsiteY1" fmla="*/ 0 h 1533832"/>
                        <a:gd name="connsiteX2" fmla="*/ 1445342 w 1445342"/>
                        <a:gd name="connsiteY2" fmla="*/ 1533832 h 153383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1445342" h="1533832">
                          <a:moveTo>
                            <a:pt x="0" y="1533832"/>
                          </a:moveTo>
                          <a:cubicBezTo>
                            <a:pt x="226142" y="766916"/>
                            <a:pt x="452284" y="0"/>
                            <a:pt x="693174" y="0"/>
                          </a:cubicBezTo>
                          <a:cubicBezTo>
                            <a:pt x="934064" y="0"/>
                            <a:pt x="1189703" y="766916"/>
                            <a:pt x="1445342" y="1533832"/>
                          </a:cubicBezTo>
                        </a:path>
                      </a:pathLst>
                    </a:custGeom>
                    <a:ln w="25400"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 sz="508" dirty="0"/>
                    </a:p>
                  </p:txBody>
                </p:sp>
              </p:grpSp>
              <p:grpSp>
                <p:nvGrpSpPr>
                  <p:cNvPr id="62" name="Gruppieren 61"/>
                  <p:cNvGrpSpPr/>
                  <p:nvPr/>
                </p:nvGrpSpPr>
                <p:grpSpPr>
                  <a:xfrm>
                    <a:off x="892278" y="2234360"/>
                    <a:ext cx="7481398" cy="2130744"/>
                    <a:chOff x="892278" y="2234360"/>
                    <a:chExt cx="7481398" cy="2130744"/>
                  </a:xfrm>
                </p:grpSpPr>
                <p:sp>
                  <p:nvSpPr>
                    <p:cNvPr id="30" name="Freihandform 29"/>
                    <p:cNvSpPr/>
                    <p:nvPr/>
                  </p:nvSpPr>
                  <p:spPr>
                    <a:xfrm>
                      <a:off x="892278" y="3288890"/>
                      <a:ext cx="1703438" cy="1076214"/>
                    </a:xfrm>
                    <a:custGeom>
                      <a:avLst/>
                      <a:gdLst>
                        <a:gd name="connsiteX0" fmla="*/ 243348 w 1703438"/>
                        <a:gd name="connsiteY0" fmla="*/ 14749 h 902110"/>
                        <a:gd name="connsiteX1" fmla="*/ 243348 w 1703438"/>
                        <a:gd name="connsiteY1" fmla="*/ 899652 h 902110"/>
                        <a:gd name="connsiteX2" fmla="*/ 1703438 w 1703438"/>
                        <a:gd name="connsiteY2" fmla="*/ 0 h 902110"/>
                        <a:gd name="connsiteX3" fmla="*/ 1703438 w 1703438"/>
                        <a:gd name="connsiteY3" fmla="*/ 0 h 902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703438" h="902110">
                          <a:moveTo>
                            <a:pt x="243348" y="14749"/>
                          </a:moveTo>
                          <a:cubicBezTo>
                            <a:pt x="121674" y="458429"/>
                            <a:pt x="0" y="902110"/>
                            <a:pt x="243348" y="899652"/>
                          </a:cubicBezTo>
                          <a:cubicBezTo>
                            <a:pt x="486696" y="897194"/>
                            <a:pt x="1703438" y="0"/>
                            <a:pt x="1703438" y="0"/>
                          </a:cubicBezTo>
                          <a:lnTo>
                            <a:pt x="1703438" y="0"/>
                          </a:lnTo>
                        </a:path>
                      </a:pathLst>
                    </a:custGeom>
                    <a:ln w="25400">
                      <a:solidFill>
                        <a:srgbClr val="0000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 sz="508" dirty="0"/>
                    </a:p>
                  </p:txBody>
                </p:sp>
                <p:sp>
                  <p:nvSpPr>
                    <p:cNvPr id="31" name="Freihandform 30"/>
                    <p:cNvSpPr/>
                    <p:nvPr/>
                  </p:nvSpPr>
                  <p:spPr>
                    <a:xfrm>
                      <a:off x="6670238" y="3255488"/>
                      <a:ext cx="1703438" cy="1076214"/>
                    </a:xfrm>
                    <a:custGeom>
                      <a:avLst/>
                      <a:gdLst>
                        <a:gd name="connsiteX0" fmla="*/ 243348 w 1703438"/>
                        <a:gd name="connsiteY0" fmla="*/ 14749 h 902110"/>
                        <a:gd name="connsiteX1" fmla="*/ 243348 w 1703438"/>
                        <a:gd name="connsiteY1" fmla="*/ 899652 h 902110"/>
                        <a:gd name="connsiteX2" fmla="*/ 1703438 w 1703438"/>
                        <a:gd name="connsiteY2" fmla="*/ 0 h 902110"/>
                        <a:gd name="connsiteX3" fmla="*/ 1703438 w 1703438"/>
                        <a:gd name="connsiteY3" fmla="*/ 0 h 902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703438" h="902110">
                          <a:moveTo>
                            <a:pt x="243348" y="14749"/>
                          </a:moveTo>
                          <a:cubicBezTo>
                            <a:pt x="121674" y="458429"/>
                            <a:pt x="0" y="902110"/>
                            <a:pt x="243348" y="899652"/>
                          </a:cubicBezTo>
                          <a:cubicBezTo>
                            <a:pt x="486696" y="897194"/>
                            <a:pt x="1703438" y="0"/>
                            <a:pt x="1703438" y="0"/>
                          </a:cubicBezTo>
                          <a:lnTo>
                            <a:pt x="1703438" y="0"/>
                          </a:lnTo>
                        </a:path>
                      </a:pathLst>
                    </a:custGeom>
                    <a:ln w="25400">
                      <a:solidFill>
                        <a:srgbClr val="0000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 sz="508" dirty="0"/>
                    </a:p>
                  </p:txBody>
                </p:sp>
                <p:sp>
                  <p:nvSpPr>
                    <p:cNvPr id="32" name="Freihandform 31"/>
                    <p:cNvSpPr/>
                    <p:nvPr/>
                  </p:nvSpPr>
                  <p:spPr>
                    <a:xfrm>
                      <a:off x="3789918" y="3270236"/>
                      <a:ext cx="1703438" cy="1076214"/>
                    </a:xfrm>
                    <a:custGeom>
                      <a:avLst/>
                      <a:gdLst>
                        <a:gd name="connsiteX0" fmla="*/ 243348 w 1703438"/>
                        <a:gd name="connsiteY0" fmla="*/ 14749 h 902110"/>
                        <a:gd name="connsiteX1" fmla="*/ 243348 w 1703438"/>
                        <a:gd name="connsiteY1" fmla="*/ 899652 h 902110"/>
                        <a:gd name="connsiteX2" fmla="*/ 1703438 w 1703438"/>
                        <a:gd name="connsiteY2" fmla="*/ 0 h 902110"/>
                        <a:gd name="connsiteX3" fmla="*/ 1703438 w 1703438"/>
                        <a:gd name="connsiteY3" fmla="*/ 0 h 902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703438" h="902110">
                          <a:moveTo>
                            <a:pt x="243348" y="14749"/>
                          </a:moveTo>
                          <a:cubicBezTo>
                            <a:pt x="121674" y="458429"/>
                            <a:pt x="0" y="902110"/>
                            <a:pt x="243348" y="899652"/>
                          </a:cubicBezTo>
                          <a:cubicBezTo>
                            <a:pt x="486696" y="897194"/>
                            <a:pt x="1703438" y="0"/>
                            <a:pt x="1703438" y="0"/>
                          </a:cubicBezTo>
                          <a:lnTo>
                            <a:pt x="1703438" y="0"/>
                          </a:lnTo>
                        </a:path>
                      </a:pathLst>
                    </a:custGeom>
                    <a:ln w="25400">
                      <a:solidFill>
                        <a:srgbClr val="0000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 sz="508" dirty="0"/>
                    </a:p>
                  </p:txBody>
                </p:sp>
                <p:sp>
                  <p:nvSpPr>
                    <p:cNvPr id="34" name="Freihandform 33"/>
                    <p:cNvSpPr/>
                    <p:nvPr/>
                  </p:nvSpPr>
                  <p:spPr>
                    <a:xfrm rot="10800000">
                      <a:off x="2580530" y="2247376"/>
                      <a:ext cx="1703438" cy="1076214"/>
                    </a:xfrm>
                    <a:custGeom>
                      <a:avLst/>
                      <a:gdLst>
                        <a:gd name="connsiteX0" fmla="*/ 243348 w 1703438"/>
                        <a:gd name="connsiteY0" fmla="*/ 14749 h 902110"/>
                        <a:gd name="connsiteX1" fmla="*/ 243348 w 1703438"/>
                        <a:gd name="connsiteY1" fmla="*/ 899652 h 902110"/>
                        <a:gd name="connsiteX2" fmla="*/ 1703438 w 1703438"/>
                        <a:gd name="connsiteY2" fmla="*/ 0 h 902110"/>
                        <a:gd name="connsiteX3" fmla="*/ 1703438 w 1703438"/>
                        <a:gd name="connsiteY3" fmla="*/ 0 h 902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703438" h="902110">
                          <a:moveTo>
                            <a:pt x="243348" y="14749"/>
                          </a:moveTo>
                          <a:cubicBezTo>
                            <a:pt x="121674" y="458429"/>
                            <a:pt x="0" y="902110"/>
                            <a:pt x="243348" y="899652"/>
                          </a:cubicBezTo>
                          <a:cubicBezTo>
                            <a:pt x="486696" y="897194"/>
                            <a:pt x="1703438" y="0"/>
                            <a:pt x="1703438" y="0"/>
                          </a:cubicBezTo>
                          <a:lnTo>
                            <a:pt x="1703438" y="0"/>
                          </a:lnTo>
                        </a:path>
                      </a:pathLst>
                    </a:custGeom>
                    <a:ln w="25400">
                      <a:solidFill>
                        <a:srgbClr val="0000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 sz="508" dirty="0"/>
                    </a:p>
                  </p:txBody>
                </p:sp>
                <p:sp>
                  <p:nvSpPr>
                    <p:cNvPr id="35" name="Freihandform 34"/>
                    <p:cNvSpPr/>
                    <p:nvPr/>
                  </p:nvSpPr>
                  <p:spPr>
                    <a:xfrm rot="10800000">
                      <a:off x="5446102" y="2234360"/>
                      <a:ext cx="1703438" cy="1076214"/>
                    </a:xfrm>
                    <a:custGeom>
                      <a:avLst/>
                      <a:gdLst>
                        <a:gd name="connsiteX0" fmla="*/ 243348 w 1703438"/>
                        <a:gd name="connsiteY0" fmla="*/ 14749 h 902110"/>
                        <a:gd name="connsiteX1" fmla="*/ 243348 w 1703438"/>
                        <a:gd name="connsiteY1" fmla="*/ 899652 h 902110"/>
                        <a:gd name="connsiteX2" fmla="*/ 1703438 w 1703438"/>
                        <a:gd name="connsiteY2" fmla="*/ 0 h 902110"/>
                        <a:gd name="connsiteX3" fmla="*/ 1703438 w 1703438"/>
                        <a:gd name="connsiteY3" fmla="*/ 0 h 90211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1703438" h="902110">
                          <a:moveTo>
                            <a:pt x="243348" y="14749"/>
                          </a:moveTo>
                          <a:cubicBezTo>
                            <a:pt x="121674" y="458429"/>
                            <a:pt x="0" y="902110"/>
                            <a:pt x="243348" y="899652"/>
                          </a:cubicBezTo>
                          <a:cubicBezTo>
                            <a:pt x="486696" y="897194"/>
                            <a:pt x="1703438" y="0"/>
                            <a:pt x="1703438" y="0"/>
                          </a:cubicBezTo>
                          <a:lnTo>
                            <a:pt x="1703438" y="0"/>
                          </a:lnTo>
                        </a:path>
                      </a:pathLst>
                    </a:custGeom>
                    <a:ln w="25400">
                      <a:solidFill>
                        <a:srgbClr val="0000FF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DE" sz="508" dirty="0"/>
                    </a:p>
                  </p:txBody>
                </p:sp>
              </p:grpSp>
              <p:grpSp>
                <p:nvGrpSpPr>
                  <p:cNvPr id="61" name="Gruppieren 60"/>
                  <p:cNvGrpSpPr/>
                  <p:nvPr/>
                </p:nvGrpSpPr>
                <p:grpSpPr>
                  <a:xfrm>
                    <a:off x="1547664" y="1772816"/>
                    <a:ext cx="6366200" cy="3056842"/>
                    <a:chOff x="1547664" y="1772816"/>
                    <a:chExt cx="6366200" cy="3056842"/>
                  </a:xfrm>
                </p:grpSpPr>
                <p:grpSp>
                  <p:nvGrpSpPr>
                    <p:cNvPr id="44" name="Gruppieren 43"/>
                    <p:cNvGrpSpPr/>
                    <p:nvPr/>
                  </p:nvGrpSpPr>
                  <p:grpSpPr>
                    <a:xfrm>
                      <a:off x="1547664" y="1772816"/>
                      <a:ext cx="603828" cy="1529926"/>
                      <a:chOff x="1547664" y="1772816"/>
                      <a:chExt cx="603828" cy="1529926"/>
                    </a:xfrm>
                  </p:grpSpPr>
                  <p:cxnSp>
                    <p:nvCxnSpPr>
                      <p:cNvPr id="37" name="Gerade Verbindung mit Pfeil 36"/>
                      <p:cNvCxnSpPr/>
                      <p:nvPr/>
                    </p:nvCxnSpPr>
                    <p:spPr>
                      <a:xfrm flipV="1">
                        <a:off x="1547664" y="2132856"/>
                        <a:ext cx="0" cy="1169886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2" name="Gerade Verbindung mit Pfeil 41"/>
                      <p:cNvCxnSpPr/>
                      <p:nvPr/>
                    </p:nvCxnSpPr>
                    <p:spPr>
                      <a:xfrm flipV="1">
                        <a:off x="2151492" y="2132856"/>
                        <a:ext cx="0" cy="1169886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3" name="Gerade Verbindung mit Pfeil 42"/>
                      <p:cNvCxnSpPr/>
                      <p:nvPr/>
                    </p:nvCxnSpPr>
                    <p:spPr>
                      <a:xfrm flipV="1">
                        <a:off x="1850444" y="1772816"/>
                        <a:ext cx="0" cy="1512000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5" name="Gruppieren 44"/>
                    <p:cNvGrpSpPr/>
                    <p:nvPr/>
                  </p:nvGrpSpPr>
                  <p:grpSpPr>
                    <a:xfrm>
                      <a:off x="4442732" y="1784554"/>
                      <a:ext cx="603828" cy="1529926"/>
                      <a:chOff x="1547664" y="1772816"/>
                      <a:chExt cx="603828" cy="1529926"/>
                    </a:xfrm>
                  </p:grpSpPr>
                  <p:cxnSp>
                    <p:nvCxnSpPr>
                      <p:cNvPr id="46" name="Gerade Verbindung mit Pfeil 45"/>
                      <p:cNvCxnSpPr/>
                      <p:nvPr/>
                    </p:nvCxnSpPr>
                    <p:spPr>
                      <a:xfrm flipV="1">
                        <a:off x="1547664" y="2132856"/>
                        <a:ext cx="0" cy="1169886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" name="Gerade Verbindung mit Pfeil 46"/>
                      <p:cNvCxnSpPr/>
                      <p:nvPr/>
                    </p:nvCxnSpPr>
                    <p:spPr>
                      <a:xfrm flipV="1">
                        <a:off x="2151492" y="2132856"/>
                        <a:ext cx="0" cy="1169886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8" name="Gerade Verbindung mit Pfeil 47"/>
                      <p:cNvCxnSpPr/>
                      <p:nvPr/>
                    </p:nvCxnSpPr>
                    <p:spPr>
                      <a:xfrm flipV="1">
                        <a:off x="1850444" y="1772816"/>
                        <a:ext cx="0" cy="1512000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49" name="Gruppieren 48"/>
                    <p:cNvGrpSpPr/>
                    <p:nvPr/>
                  </p:nvGrpSpPr>
                  <p:grpSpPr>
                    <a:xfrm>
                      <a:off x="7310036" y="1772816"/>
                      <a:ext cx="603828" cy="1529926"/>
                      <a:chOff x="1547664" y="1772816"/>
                      <a:chExt cx="603828" cy="1529926"/>
                    </a:xfrm>
                  </p:grpSpPr>
                  <p:cxnSp>
                    <p:nvCxnSpPr>
                      <p:cNvPr id="50" name="Gerade Verbindung mit Pfeil 49"/>
                      <p:cNvCxnSpPr/>
                      <p:nvPr/>
                    </p:nvCxnSpPr>
                    <p:spPr>
                      <a:xfrm flipV="1">
                        <a:off x="1547664" y="2132856"/>
                        <a:ext cx="0" cy="1169886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1" name="Gerade Verbindung mit Pfeil 50"/>
                      <p:cNvCxnSpPr/>
                      <p:nvPr/>
                    </p:nvCxnSpPr>
                    <p:spPr>
                      <a:xfrm flipV="1">
                        <a:off x="2151492" y="2132856"/>
                        <a:ext cx="0" cy="1169886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2" name="Gerade Verbindung mit Pfeil 51"/>
                      <p:cNvCxnSpPr/>
                      <p:nvPr/>
                    </p:nvCxnSpPr>
                    <p:spPr>
                      <a:xfrm flipV="1">
                        <a:off x="1850444" y="1772816"/>
                        <a:ext cx="0" cy="1512000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3" name="Gruppieren 52"/>
                    <p:cNvGrpSpPr/>
                    <p:nvPr/>
                  </p:nvGrpSpPr>
                  <p:grpSpPr>
                    <a:xfrm rot="10800000">
                      <a:off x="3045084" y="3281974"/>
                      <a:ext cx="603828" cy="1529926"/>
                      <a:chOff x="1547664" y="1772816"/>
                      <a:chExt cx="603828" cy="1529926"/>
                    </a:xfrm>
                  </p:grpSpPr>
                  <p:cxnSp>
                    <p:nvCxnSpPr>
                      <p:cNvPr id="54" name="Gerade Verbindung mit Pfeil 53"/>
                      <p:cNvCxnSpPr/>
                      <p:nvPr/>
                    </p:nvCxnSpPr>
                    <p:spPr>
                      <a:xfrm flipV="1">
                        <a:off x="1547664" y="2132856"/>
                        <a:ext cx="0" cy="1169886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5" name="Gerade Verbindung mit Pfeil 54"/>
                      <p:cNvCxnSpPr/>
                      <p:nvPr/>
                    </p:nvCxnSpPr>
                    <p:spPr>
                      <a:xfrm flipV="1">
                        <a:off x="2151492" y="2132856"/>
                        <a:ext cx="0" cy="1169886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6" name="Gerade Verbindung mit Pfeil 55"/>
                      <p:cNvCxnSpPr/>
                      <p:nvPr/>
                    </p:nvCxnSpPr>
                    <p:spPr>
                      <a:xfrm flipV="1">
                        <a:off x="1850444" y="1772816"/>
                        <a:ext cx="0" cy="1512000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57" name="Gruppieren 56"/>
                    <p:cNvGrpSpPr/>
                    <p:nvPr/>
                  </p:nvGrpSpPr>
                  <p:grpSpPr>
                    <a:xfrm rot="10800000">
                      <a:off x="5927136" y="3299732"/>
                      <a:ext cx="603828" cy="1529926"/>
                      <a:chOff x="1547664" y="1772816"/>
                      <a:chExt cx="603828" cy="1529926"/>
                    </a:xfrm>
                  </p:grpSpPr>
                  <p:cxnSp>
                    <p:nvCxnSpPr>
                      <p:cNvPr id="58" name="Gerade Verbindung mit Pfeil 57"/>
                      <p:cNvCxnSpPr/>
                      <p:nvPr/>
                    </p:nvCxnSpPr>
                    <p:spPr>
                      <a:xfrm flipV="1">
                        <a:off x="1547664" y="2132856"/>
                        <a:ext cx="0" cy="1169886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9" name="Gerade Verbindung mit Pfeil 58"/>
                      <p:cNvCxnSpPr/>
                      <p:nvPr/>
                    </p:nvCxnSpPr>
                    <p:spPr>
                      <a:xfrm flipV="1">
                        <a:off x="2151492" y="2132856"/>
                        <a:ext cx="0" cy="1169886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0" name="Gerade Verbindung mit Pfeil 59"/>
                      <p:cNvCxnSpPr/>
                      <p:nvPr/>
                    </p:nvCxnSpPr>
                    <p:spPr>
                      <a:xfrm flipV="1">
                        <a:off x="1850444" y="1772816"/>
                        <a:ext cx="0" cy="1512000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FF0000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05" name="Gruppieren 104"/>
                  <p:cNvGrpSpPr/>
                  <p:nvPr/>
                </p:nvGrpSpPr>
                <p:grpSpPr>
                  <a:xfrm>
                    <a:off x="1028860" y="2291620"/>
                    <a:ext cx="6885004" cy="2058736"/>
                    <a:chOff x="1028860" y="2291620"/>
                    <a:chExt cx="6885004" cy="2058736"/>
                  </a:xfrm>
                </p:grpSpPr>
                <p:grpSp>
                  <p:nvGrpSpPr>
                    <p:cNvPr id="73" name="Gruppieren 72"/>
                    <p:cNvGrpSpPr/>
                    <p:nvPr/>
                  </p:nvGrpSpPr>
                  <p:grpSpPr>
                    <a:xfrm>
                      <a:off x="1028860" y="3284984"/>
                      <a:ext cx="1114432" cy="1065372"/>
                      <a:chOff x="1028860" y="3270236"/>
                      <a:chExt cx="1114432" cy="1065372"/>
                    </a:xfrm>
                  </p:grpSpPr>
                  <p:cxnSp>
                    <p:nvCxnSpPr>
                      <p:cNvPr id="64" name="Gerade Verbindung mit Pfeil 63"/>
                      <p:cNvCxnSpPr/>
                      <p:nvPr/>
                    </p:nvCxnSpPr>
                    <p:spPr>
                      <a:xfrm flipH="1">
                        <a:off x="1028860" y="3284984"/>
                        <a:ext cx="504056" cy="648072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6" name="Gerade Verbindung mit Pfeil 65"/>
                      <p:cNvCxnSpPr/>
                      <p:nvPr/>
                    </p:nvCxnSpPr>
                    <p:spPr>
                      <a:xfrm flipH="1">
                        <a:off x="1073104" y="3284984"/>
                        <a:ext cx="762592" cy="1050624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7" name="Gerade Verbindung mit Pfeil 66"/>
                      <p:cNvCxnSpPr>
                        <a:cxnSpLocks noChangeAspect="1"/>
                      </p:cNvCxnSpPr>
                      <p:nvPr/>
                    </p:nvCxnSpPr>
                    <p:spPr>
                      <a:xfrm flipH="1">
                        <a:off x="1577160" y="3270236"/>
                        <a:ext cx="566132" cy="828000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74" name="Gruppieren 73"/>
                    <p:cNvGrpSpPr/>
                    <p:nvPr/>
                  </p:nvGrpSpPr>
                  <p:grpSpPr>
                    <a:xfrm>
                      <a:off x="3919112" y="3270236"/>
                      <a:ext cx="1114432" cy="1065372"/>
                      <a:chOff x="1028860" y="3270236"/>
                      <a:chExt cx="1114432" cy="1065372"/>
                    </a:xfrm>
                  </p:grpSpPr>
                  <p:cxnSp>
                    <p:nvCxnSpPr>
                      <p:cNvPr id="75" name="Gerade Verbindung mit Pfeil 74"/>
                      <p:cNvCxnSpPr/>
                      <p:nvPr/>
                    </p:nvCxnSpPr>
                    <p:spPr>
                      <a:xfrm flipH="1">
                        <a:off x="1028860" y="3284984"/>
                        <a:ext cx="504056" cy="648072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6" name="Gerade Verbindung mit Pfeil 75"/>
                      <p:cNvCxnSpPr/>
                      <p:nvPr/>
                    </p:nvCxnSpPr>
                    <p:spPr>
                      <a:xfrm flipH="1">
                        <a:off x="1073104" y="3284984"/>
                        <a:ext cx="762592" cy="1050624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7" name="Gerade Verbindung mit Pfeil 76"/>
                      <p:cNvCxnSpPr>
                        <a:cxnSpLocks noChangeAspect="1"/>
                      </p:cNvCxnSpPr>
                      <p:nvPr/>
                    </p:nvCxnSpPr>
                    <p:spPr>
                      <a:xfrm flipH="1">
                        <a:off x="1577160" y="3270236"/>
                        <a:ext cx="566132" cy="828000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78" name="Gruppieren 77"/>
                    <p:cNvGrpSpPr/>
                    <p:nvPr/>
                  </p:nvGrpSpPr>
                  <p:grpSpPr>
                    <a:xfrm>
                      <a:off x="6799432" y="3270236"/>
                      <a:ext cx="1114432" cy="1065372"/>
                      <a:chOff x="1028860" y="3270236"/>
                      <a:chExt cx="1114432" cy="1065372"/>
                    </a:xfrm>
                  </p:grpSpPr>
                  <p:cxnSp>
                    <p:nvCxnSpPr>
                      <p:cNvPr id="79" name="Gerade Verbindung mit Pfeil 78"/>
                      <p:cNvCxnSpPr/>
                      <p:nvPr/>
                    </p:nvCxnSpPr>
                    <p:spPr>
                      <a:xfrm flipH="1">
                        <a:off x="1028860" y="3284984"/>
                        <a:ext cx="504056" cy="648072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0" name="Gerade Verbindung mit Pfeil 79"/>
                      <p:cNvCxnSpPr/>
                      <p:nvPr/>
                    </p:nvCxnSpPr>
                    <p:spPr>
                      <a:xfrm flipH="1">
                        <a:off x="1073104" y="3284984"/>
                        <a:ext cx="762592" cy="1050624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1" name="Gerade Verbindung mit Pfeil 80"/>
                      <p:cNvCxnSpPr>
                        <a:cxnSpLocks noChangeAspect="1"/>
                      </p:cNvCxnSpPr>
                      <p:nvPr/>
                    </p:nvCxnSpPr>
                    <p:spPr>
                      <a:xfrm flipH="1">
                        <a:off x="1577160" y="3270236"/>
                        <a:ext cx="566132" cy="828000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00" name="Gruppieren 99"/>
                    <p:cNvGrpSpPr/>
                    <p:nvPr/>
                  </p:nvGrpSpPr>
                  <p:grpSpPr>
                    <a:xfrm>
                      <a:off x="3045084" y="2291620"/>
                      <a:ext cx="1094868" cy="1008112"/>
                      <a:chOff x="3045084" y="2291620"/>
                      <a:chExt cx="1094868" cy="1008112"/>
                    </a:xfrm>
                  </p:grpSpPr>
                  <p:cxnSp>
                    <p:nvCxnSpPr>
                      <p:cNvPr id="91" name="Gerade Verbindung mit Pfeil 90"/>
                      <p:cNvCxnSpPr/>
                      <p:nvPr/>
                    </p:nvCxnSpPr>
                    <p:spPr>
                      <a:xfrm flipV="1">
                        <a:off x="3347864" y="2291620"/>
                        <a:ext cx="747844" cy="993364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3" name="Gerade Verbindung mit Pfeil 92"/>
                      <p:cNvCxnSpPr/>
                      <p:nvPr/>
                    </p:nvCxnSpPr>
                    <p:spPr>
                      <a:xfrm flipV="1">
                        <a:off x="3635896" y="2636912"/>
                        <a:ext cx="504056" cy="648072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5" name="Gerade Verbindung mit Pfeil 94"/>
                      <p:cNvCxnSpPr/>
                      <p:nvPr/>
                    </p:nvCxnSpPr>
                    <p:spPr>
                      <a:xfrm flipV="1">
                        <a:off x="3045084" y="2492896"/>
                        <a:ext cx="590812" cy="806836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01" name="Gruppieren 100"/>
                    <p:cNvGrpSpPr/>
                    <p:nvPr/>
                  </p:nvGrpSpPr>
                  <p:grpSpPr>
                    <a:xfrm>
                      <a:off x="5925404" y="2291620"/>
                      <a:ext cx="1094868" cy="1008112"/>
                      <a:chOff x="3045084" y="2291620"/>
                      <a:chExt cx="1094868" cy="1008112"/>
                    </a:xfrm>
                  </p:grpSpPr>
                  <p:cxnSp>
                    <p:nvCxnSpPr>
                      <p:cNvPr id="102" name="Gerade Verbindung mit Pfeil 101"/>
                      <p:cNvCxnSpPr/>
                      <p:nvPr/>
                    </p:nvCxnSpPr>
                    <p:spPr>
                      <a:xfrm flipV="1">
                        <a:off x="3347864" y="2291620"/>
                        <a:ext cx="747844" cy="993364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3" name="Gerade Verbindung mit Pfeil 102"/>
                      <p:cNvCxnSpPr/>
                      <p:nvPr/>
                    </p:nvCxnSpPr>
                    <p:spPr>
                      <a:xfrm flipV="1">
                        <a:off x="3635896" y="2636912"/>
                        <a:ext cx="504056" cy="648072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4" name="Gerade Verbindung mit Pfeil 103"/>
                      <p:cNvCxnSpPr/>
                      <p:nvPr/>
                    </p:nvCxnSpPr>
                    <p:spPr>
                      <a:xfrm flipV="1">
                        <a:off x="3045084" y="2492896"/>
                        <a:ext cx="590812" cy="806836"/>
                      </a:xfrm>
                      <a:prstGeom prst="straightConnector1">
                        <a:avLst/>
                      </a:prstGeom>
                      <a:ln w="25400">
                        <a:solidFill>
                          <a:srgbClr val="0000FF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  <p:grpSp>
            <p:nvGrpSpPr>
              <p:cNvPr id="117" name="Gruppieren 116"/>
              <p:cNvGrpSpPr/>
              <p:nvPr/>
            </p:nvGrpSpPr>
            <p:grpSpPr>
              <a:xfrm>
                <a:off x="-453812" y="2276872"/>
                <a:ext cx="849348" cy="3096344"/>
                <a:chOff x="-453812" y="2276872"/>
                <a:chExt cx="849348" cy="3096344"/>
              </a:xfrm>
            </p:grpSpPr>
            <p:cxnSp>
              <p:nvCxnSpPr>
                <p:cNvPr id="112" name="Gerade Verbindung 111"/>
                <p:cNvCxnSpPr/>
                <p:nvPr/>
              </p:nvCxnSpPr>
              <p:spPr>
                <a:xfrm flipH="1">
                  <a:off x="-431310" y="2276872"/>
                  <a:ext cx="826846" cy="100420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Gerade Verbindung 114"/>
                <p:cNvCxnSpPr/>
                <p:nvPr/>
              </p:nvCxnSpPr>
              <p:spPr>
                <a:xfrm>
                  <a:off x="-453812" y="3284984"/>
                  <a:ext cx="0" cy="208823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Benutzerdefiniert</PresentationFormat>
  <Paragraphs>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Danny Rausch</dc:creator>
  <cp:lastModifiedBy>Danny Rausch</cp:lastModifiedBy>
  <cp:revision>55</cp:revision>
  <dcterms:created xsi:type="dcterms:W3CDTF">2013-09-03T09:29:01Z</dcterms:created>
  <dcterms:modified xsi:type="dcterms:W3CDTF">2013-09-16T09:39:09Z</dcterms:modified>
</cp:coreProperties>
</file>