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A764-2D21-43F6-A79D-6E7A51222F7B}" type="datetimeFigureOut">
              <a:rPr lang="de-DE" smtClean="0"/>
              <a:t>14.11.2016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2F8A3-7448-469E-AEE5-AABEA56AC8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3798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A764-2D21-43F6-A79D-6E7A51222F7B}" type="datetimeFigureOut">
              <a:rPr lang="de-DE" smtClean="0"/>
              <a:t>14.11.2016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2F8A3-7448-469E-AEE5-AABEA56AC8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7366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A764-2D21-43F6-A79D-6E7A51222F7B}" type="datetimeFigureOut">
              <a:rPr lang="de-DE" smtClean="0"/>
              <a:t>14.11.2016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2F8A3-7448-469E-AEE5-AABEA56AC8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6885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A764-2D21-43F6-A79D-6E7A51222F7B}" type="datetimeFigureOut">
              <a:rPr lang="de-DE" smtClean="0"/>
              <a:t>14.11.2016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2F8A3-7448-469E-AEE5-AABEA56AC8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4803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A764-2D21-43F6-A79D-6E7A51222F7B}" type="datetimeFigureOut">
              <a:rPr lang="de-DE" smtClean="0"/>
              <a:t>14.11.2016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2F8A3-7448-469E-AEE5-AABEA56AC8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9179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A764-2D21-43F6-A79D-6E7A51222F7B}" type="datetimeFigureOut">
              <a:rPr lang="de-DE" smtClean="0"/>
              <a:t>14.11.2016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2F8A3-7448-469E-AEE5-AABEA56AC8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0622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A764-2D21-43F6-A79D-6E7A51222F7B}" type="datetimeFigureOut">
              <a:rPr lang="de-DE" smtClean="0"/>
              <a:t>14.11.2016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2F8A3-7448-469E-AEE5-AABEA56AC8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394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A764-2D21-43F6-A79D-6E7A51222F7B}" type="datetimeFigureOut">
              <a:rPr lang="de-DE" smtClean="0"/>
              <a:t>14.11.2016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2F8A3-7448-469E-AEE5-AABEA56AC8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1949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A764-2D21-43F6-A79D-6E7A51222F7B}" type="datetimeFigureOut">
              <a:rPr lang="de-DE" smtClean="0"/>
              <a:t>14.11.2016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2F8A3-7448-469E-AEE5-AABEA56AC8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9238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A764-2D21-43F6-A79D-6E7A51222F7B}" type="datetimeFigureOut">
              <a:rPr lang="de-DE" smtClean="0"/>
              <a:t>14.11.2016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2F8A3-7448-469E-AEE5-AABEA56AC8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7229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A764-2D21-43F6-A79D-6E7A51222F7B}" type="datetimeFigureOut">
              <a:rPr lang="de-DE" smtClean="0"/>
              <a:t>14.11.2016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2F8A3-7448-469E-AEE5-AABEA56AC8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7846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2A764-2D21-43F6-A79D-6E7A51222F7B}" type="datetimeFigureOut">
              <a:rPr lang="de-DE" smtClean="0"/>
              <a:t>14.11.2016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2F8A3-7448-469E-AEE5-AABEA56AC8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2180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5640355" y="2971800"/>
            <a:ext cx="5290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dirty="0" smtClean="0"/>
              <a:t> 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/>
              <p:cNvSpPr txBox="1"/>
              <p:nvPr/>
            </p:nvSpPr>
            <p:spPr>
              <a:xfrm>
                <a:off x="1529602" y="1001759"/>
                <a:ext cx="639598" cy="1861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de-DE" sz="12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nor/>
                            </m:rPr>
                            <a:rPr lang="de-DE" sz="1200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p</m:t>
                          </m:r>
                          <m:r>
                            <m:rPr>
                              <m:nor/>
                            </m:rPr>
                            <a:rPr lang="de-DE" sz="1200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</m:t>
                          </m:r>
                        </m:e>
                      </m:acc>
                      <m:r>
                        <m:rPr>
                          <m:nor/>
                        </m:rPr>
                        <a:rPr lang="de-DE" sz="1200" b="0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 </m:t>
                      </m:r>
                      <m:r>
                        <m:rPr>
                          <m:nor/>
                        </m:rPr>
                        <a:rPr lang="de-DE" sz="1200" b="0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m</m:t>
                      </m:r>
                      <m:r>
                        <m:rPr>
                          <m:nor/>
                        </m:rPr>
                        <a:rPr lang="de-DE" sz="1200" b="0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∙ </m:t>
                      </m:r>
                      <m:r>
                        <m:rPr>
                          <m:nor/>
                        </m:rPr>
                        <a:rPr lang="de-DE" sz="1200" b="0" i="0" smtClean="0">
                          <a:latin typeface="Arial" panose="020B0604020202020204" pitchFamily="34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v</m:t>
                      </m:r>
                    </m:oMath>
                  </m:oMathPara>
                </a14:m>
                <a:endParaRPr lang="de-DE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feld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9602" y="1001759"/>
                <a:ext cx="639598" cy="186141"/>
              </a:xfrm>
              <a:prstGeom prst="rect">
                <a:avLst/>
              </a:prstGeom>
              <a:blipFill rotWithShape="0">
                <a:blip r:embed="rId2"/>
                <a:stretch>
                  <a:fillRect l="-5714" r="-1905" b="-2903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feld 5"/>
              <p:cNvSpPr txBox="1"/>
              <p:nvPr/>
            </p:nvSpPr>
            <p:spPr>
              <a:xfrm>
                <a:off x="1524778" y="1672338"/>
                <a:ext cx="1123706" cy="3678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sz="1200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m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de-DE" sz="1200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Photon</m:t>
                          </m:r>
                          <m:r>
                            <m:rPr>
                              <m:nor/>
                            </m:rPr>
                            <a:rPr lang="de-DE" sz="1200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</m:t>
                          </m:r>
                        </m:sub>
                      </m:sSub>
                      <m:r>
                        <m:rPr>
                          <m:nor/>
                        </m:rPr>
                        <a:rPr lang="de-DE" sz="1200" b="0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de-DE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de-DE" sz="1200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h</m:t>
                          </m:r>
                          <m:r>
                            <m:rPr>
                              <m:nor/>
                            </m:rPr>
                            <a:rPr lang="de-DE" sz="1200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∙ </m:t>
                          </m:r>
                          <m:r>
                            <m:rPr>
                              <m:nor/>
                            </m:rPr>
                            <a:rPr lang="de-DE" sz="1200" b="0" i="0" smtClean="0">
                              <a:latin typeface="Arial" panose="020B0604020202020204" pitchFamily="34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f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de-DE" sz="1200" b="0" i="0" smtClean="0">
                              <a:latin typeface="Arial" panose="020B0604020202020204" pitchFamily="34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c</m:t>
                          </m:r>
                          <m:r>
                            <m:rPr>
                              <m:nor/>
                            </m:rPr>
                            <a:rPr lang="de-DE" sz="1200" b="0" i="0" baseline="30000" smtClean="0">
                              <a:latin typeface="Arial" panose="020B0604020202020204" pitchFamily="34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de-DE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Textfeld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778" y="1672338"/>
                <a:ext cx="1123706" cy="367858"/>
              </a:xfrm>
              <a:prstGeom prst="rect">
                <a:avLst/>
              </a:prstGeom>
              <a:blipFill rotWithShape="0">
                <a:blip r:embed="rId3"/>
                <a:stretch>
                  <a:fillRect l="-1630" t="-1639" r="-3261" b="-655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1524778" y="2671846"/>
                <a:ext cx="365485" cy="3235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de-DE" sz="1200" b="0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f</m:t>
                      </m:r>
                      <m:r>
                        <m:rPr>
                          <m:nor/>
                        </m:rPr>
                        <a:rPr lang="de-DE" sz="1200" b="0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= </m:t>
                      </m:r>
                      <m:f>
                        <m:fPr>
                          <m:ctrlPr>
                            <a:rPr lang="de-DE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de-DE" sz="1200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c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l-GR" sz="1200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λ</m:t>
                          </m:r>
                        </m:den>
                      </m:f>
                    </m:oMath>
                  </m:oMathPara>
                </a14:m>
                <a:endParaRPr lang="de-DE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778" y="2671846"/>
                <a:ext cx="365485" cy="323550"/>
              </a:xfrm>
              <a:prstGeom prst="rect">
                <a:avLst/>
              </a:prstGeom>
              <a:blipFill rotWithShape="0">
                <a:blip r:embed="rId4"/>
                <a:stretch>
                  <a:fillRect l="-8333" r="-11667" b="-1886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feld 7"/>
              <p:cNvSpPr txBox="1"/>
              <p:nvPr/>
            </p:nvSpPr>
            <p:spPr>
              <a:xfrm>
                <a:off x="1338829" y="3711367"/>
                <a:ext cx="628377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m:rPr>
                        <m:nor/>
                      </m:rPr>
                      <a:rPr lang="de-DE" sz="1200" b="0" i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E</m:t>
                    </m:r>
                    <m:r>
                      <m:rPr>
                        <m:nor/>
                      </m:rPr>
                      <a:rPr lang="de-DE" sz="1200" b="0" i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= </m:t>
                    </m:r>
                    <m:r>
                      <m:rPr>
                        <m:nor/>
                      </m:rPr>
                      <a:rPr lang="de-DE" sz="1200" b="0" i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m</m:t>
                    </m:r>
                    <m:r>
                      <m:rPr>
                        <m:nor/>
                      </m:rPr>
                      <a:rPr lang="de-DE" sz="1200" b="0" i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∙</m:t>
                    </m:r>
                  </m:oMath>
                </a14:m>
                <a:r>
                  <a:rPr lang="de-DE" sz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r>
                  <a:rPr lang="de-DE" sz="1200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endParaRPr lang="de-DE" sz="1200" baseline="30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" name="Textfeld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8829" y="3711367"/>
                <a:ext cx="628377" cy="184666"/>
              </a:xfrm>
              <a:prstGeom prst="rect">
                <a:avLst/>
              </a:prstGeom>
              <a:blipFill rotWithShape="0">
                <a:blip r:embed="rId5"/>
                <a:stretch>
                  <a:fillRect l="-9709" t="-30000" r="-8738" b="-4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feld 8"/>
              <p:cNvSpPr txBox="1"/>
              <p:nvPr/>
            </p:nvSpPr>
            <p:spPr>
              <a:xfrm>
                <a:off x="5124268" y="848030"/>
                <a:ext cx="663643" cy="3557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de-DE" sz="1200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h</m:t>
                          </m:r>
                          <m:r>
                            <m:rPr>
                              <m:nor/>
                            </m:rPr>
                            <a:rPr lang="de-DE" sz="1200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∙</m:t>
                          </m:r>
                          <m:r>
                            <m:rPr>
                              <m:nor/>
                            </m:rPr>
                            <a:rPr lang="de-DE" sz="1200" b="0" i="0" smtClean="0">
                              <a:latin typeface="Arial" panose="020B0604020202020204" pitchFamily="34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f</m:t>
                          </m:r>
                          <m:r>
                            <m:rPr>
                              <m:nor/>
                            </m:rPr>
                            <a:rPr lang="de-DE" sz="1200" b="0" i="0" smtClean="0">
                              <a:latin typeface="Arial" panose="020B0604020202020204" pitchFamily="34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de-DE" sz="1200" b="0" i="0" smtClean="0">
                              <a:latin typeface="Arial" panose="020B0604020202020204" pitchFamily="34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c</m:t>
                          </m:r>
                          <m:r>
                            <m:rPr>
                              <m:nor/>
                            </m:rPr>
                            <a:rPr lang="de-DE" sz="1200" b="0" i="0" baseline="30000" smtClean="0">
                              <a:latin typeface="Arial" panose="020B0604020202020204" pitchFamily="34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den>
                      </m:f>
                      <m:r>
                        <m:rPr>
                          <m:nor/>
                        </m:rPr>
                        <a:rPr lang="de-DE" sz="1200" b="0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= </m:t>
                      </m:r>
                      <m:f>
                        <m:fPr>
                          <m:ctrlPr>
                            <a:rPr lang="de-DE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de-DE" sz="1200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E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de-DE" sz="1200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c</m:t>
                          </m:r>
                          <m:r>
                            <m:rPr>
                              <m:nor/>
                            </m:rPr>
                            <a:rPr lang="de-DE" sz="1200" b="0" i="0" baseline="3000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de-DE" sz="11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4268" y="848030"/>
                <a:ext cx="663643" cy="355738"/>
              </a:xfrm>
              <a:prstGeom prst="rect">
                <a:avLst/>
              </a:prstGeom>
              <a:blipFill rotWithShape="0">
                <a:blip r:embed="rId6"/>
                <a:stretch>
                  <a:fillRect l="-5556" t="-1724" r="-2778" b="-1206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feld 9"/>
              <p:cNvSpPr txBox="1"/>
              <p:nvPr/>
            </p:nvSpPr>
            <p:spPr>
              <a:xfrm>
                <a:off x="5124268" y="1616597"/>
                <a:ext cx="811119" cy="3678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de-DE" sz="1200" b="0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E</m:t>
                      </m:r>
                      <m:r>
                        <m:rPr>
                          <m:nor/>
                        </m:rPr>
                        <a:rPr lang="de-DE" sz="1200" b="0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= </m:t>
                      </m:r>
                      <m:r>
                        <m:rPr>
                          <m:nor/>
                        </m:rPr>
                        <a:rPr lang="de-DE" sz="1200" b="0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de-DE" sz="1200" b="0" i="0" baseline="300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de-DE" sz="1200" b="0" i="0" smtClean="0">
                          <a:latin typeface="Arial" panose="020B0604020202020204" pitchFamily="34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 </m:t>
                      </m:r>
                      <m:f>
                        <m:fPr>
                          <m:ctrlPr>
                            <a:rPr lang="de-DE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de-DE" sz="1200" b="0" i="0" smtClean="0">
                              <a:latin typeface="Arial" panose="020B0604020202020204" pitchFamily="34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h</m:t>
                          </m:r>
                          <m:r>
                            <m:rPr>
                              <m:nor/>
                            </m:rPr>
                            <a:rPr lang="de-DE" sz="1200" b="0" i="0" smtClean="0">
                              <a:latin typeface="Arial" panose="020B0604020202020204" pitchFamily="34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 ∙</m:t>
                          </m:r>
                          <m:r>
                            <m:rPr>
                              <m:nor/>
                            </m:rPr>
                            <a:rPr lang="de-DE" sz="1200" b="0" i="0" smtClean="0">
                              <a:latin typeface="Arial" panose="020B0604020202020204" pitchFamily="34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f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de-DE" sz="1200" b="0" i="0" smtClean="0">
                              <a:latin typeface="Arial" panose="020B0604020202020204" pitchFamily="34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c</m:t>
                          </m:r>
                          <m:r>
                            <m:rPr>
                              <m:nor/>
                            </m:rPr>
                            <a:rPr lang="de-DE" sz="1200" b="0" i="0" baseline="30000" smtClean="0">
                              <a:latin typeface="Arial" panose="020B0604020202020204" pitchFamily="34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de-DE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0" name="Textfeld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4268" y="1616597"/>
                <a:ext cx="811119" cy="367858"/>
              </a:xfrm>
              <a:prstGeom prst="rect">
                <a:avLst/>
              </a:prstGeom>
              <a:blipFill rotWithShape="0">
                <a:blip r:embed="rId7"/>
                <a:stretch>
                  <a:fillRect l="-3008" t="-1639" r="-2256" b="-655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feld 10"/>
              <p:cNvSpPr txBox="1"/>
              <p:nvPr/>
            </p:nvSpPr>
            <p:spPr>
              <a:xfrm>
                <a:off x="5124268" y="2504075"/>
                <a:ext cx="162063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de-DE" sz="1200" b="0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E</m:t>
                      </m:r>
                      <m:r>
                        <m:rPr>
                          <m:nor/>
                        </m:rPr>
                        <a:rPr lang="de-DE" sz="1200" b="0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= </m:t>
                      </m:r>
                      <m:r>
                        <m:rPr>
                          <m:nor/>
                        </m:rPr>
                        <a:rPr lang="de-DE" sz="1200" b="0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h</m:t>
                      </m:r>
                      <m:r>
                        <m:rPr>
                          <m:nor/>
                        </m:rPr>
                        <a:rPr lang="de-DE" sz="1200" b="0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∙ </m:t>
                      </m:r>
                      <m:r>
                        <m:rPr>
                          <m:nor/>
                        </m:rPr>
                        <a:rPr lang="de-DE" sz="1200" b="0" i="0" smtClean="0">
                          <a:latin typeface="Arial" panose="020B0604020202020204" pitchFamily="34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f</m:t>
                      </m:r>
                      <m:r>
                        <m:rPr>
                          <m:nor/>
                        </m:rPr>
                        <a:rPr lang="de-DE" sz="1200" b="0" i="0" smtClean="0">
                          <a:latin typeface="Arial" panose="020B0604020202020204" pitchFamily="34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de-DE" sz="1200" b="0" i="0" smtClean="0">
                          <a:latin typeface="Arial" panose="020B0604020202020204" pitchFamily="34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und</m:t>
                      </m:r>
                      <m:r>
                        <m:rPr>
                          <m:nor/>
                        </m:rPr>
                        <a:rPr lang="de-DE" sz="1200" b="0" i="0" smtClean="0">
                          <a:latin typeface="Arial" panose="020B0604020202020204" pitchFamily="34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de-DE" sz="1200" b="0" i="0" smtClean="0">
                          <a:latin typeface="Arial" panose="020B0604020202020204" pitchFamily="34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E</m:t>
                      </m:r>
                      <m:r>
                        <m:rPr>
                          <m:nor/>
                        </m:rPr>
                        <a:rPr lang="de-DE" sz="1200" b="0" i="0" smtClean="0">
                          <a:latin typeface="Arial" panose="020B0604020202020204" pitchFamily="34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= </m:t>
                      </m:r>
                      <m:r>
                        <m:rPr>
                          <m:nor/>
                        </m:rPr>
                        <a:rPr lang="de-DE" sz="1200" b="0" i="0" smtClean="0">
                          <a:latin typeface="Arial" panose="020B0604020202020204" pitchFamily="34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m</m:t>
                      </m:r>
                      <m:r>
                        <m:rPr>
                          <m:nor/>
                        </m:rPr>
                        <a:rPr lang="de-DE" sz="1200" b="0" i="0" smtClean="0">
                          <a:latin typeface="Arial" panose="020B0604020202020204" pitchFamily="34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∙ </m:t>
                      </m:r>
                      <m:r>
                        <m:rPr>
                          <m:nor/>
                        </m:rPr>
                        <a:rPr lang="de-DE" sz="1200" b="0" i="0" smtClean="0">
                          <a:latin typeface="Arial" panose="020B0604020202020204" pitchFamily="34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de-DE" sz="1200" b="0" i="0" baseline="30000" smtClean="0">
                          <a:latin typeface="Arial" panose="020B0604020202020204" pitchFamily="34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</m:oMath>
                  </m:oMathPara>
                </a14:m>
                <a:endParaRPr lang="de-DE" baseline="30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4268" y="2504075"/>
                <a:ext cx="1620635" cy="184666"/>
              </a:xfrm>
              <a:prstGeom prst="rect">
                <a:avLst/>
              </a:prstGeom>
              <a:blipFill rotWithShape="0">
                <a:blip r:embed="rId8"/>
                <a:stretch>
                  <a:fillRect l="-1132" b="-10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029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Breitbild</PresentationFormat>
  <Paragraphs>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Lucca Anna Eisele</dc:creator>
  <cp:lastModifiedBy>Lucca Anna Eisele</cp:lastModifiedBy>
  <cp:revision>4</cp:revision>
  <dcterms:created xsi:type="dcterms:W3CDTF">2016-11-10T15:33:59Z</dcterms:created>
  <dcterms:modified xsi:type="dcterms:W3CDTF">2016-11-14T11:51:48Z</dcterms:modified>
</cp:coreProperties>
</file>