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4" r:id="rId3"/>
    <p:sldId id="27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64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45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85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65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73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55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51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93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63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14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C8B8-0E70-4DC8-BA89-8C495365B260}" type="datetimeFigureOut">
              <a:rPr lang="de-DE" smtClean="0"/>
              <a:t>26.02.2019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B768A-79D4-401E-A093-A812FC10BF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7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650062" y="270643"/>
            <a:ext cx="4259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/>
              <a:t>Elektronenbeugung</a:t>
            </a:r>
            <a:endParaRPr lang="de-DE" sz="4000" dirty="0"/>
          </a:p>
        </p:txBody>
      </p:sp>
      <p:sp>
        <p:nvSpPr>
          <p:cNvPr id="6" name="Rechteck 5"/>
          <p:cNvSpPr/>
          <p:nvPr/>
        </p:nvSpPr>
        <p:spPr>
          <a:xfrm>
            <a:off x="3650062" y="2613792"/>
            <a:ext cx="119689" cy="1466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84232" y="4633266"/>
            <a:ext cx="82636" cy="578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2036975" y="4610117"/>
            <a:ext cx="82636" cy="578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8123158" y="1557420"/>
            <a:ext cx="78733" cy="46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5124450" y="3202091"/>
            <a:ext cx="2998708" cy="1447967"/>
            <a:chOff x="2931884" y="3185807"/>
            <a:chExt cx="5191274" cy="1464252"/>
          </a:xfrm>
        </p:grpSpPr>
        <p:cxnSp>
          <p:nvCxnSpPr>
            <p:cNvPr id="32" name="Gerader Verbinder 31"/>
            <p:cNvCxnSpPr/>
            <p:nvPr/>
          </p:nvCxnSpPr>
          <p:spPr>
            <a:xfrm>
              <a:off x="2940794" y="3956938"/>
              <a:ext cx="5176425" cy="693121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 flipV="1">
              <a:off x="2946733" y="3911275"/>
              <a:ext cx="5176425" cy="0"/>
            </a:xfrm>
            <a:prstGeom prst="line">
              <a:avLst/>
            </a:prstGeom>
            <a:ln w="50800">
              <a:solidFill>
                <a:srgbClr val="0000FF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2940794" y="3956938"/>
              <a:ext cx="5176425" cy="34876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 flipV="1">
              <a:off x="2940321" y="3534427"/>
              <a:ext cx="5182837" cy="3492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 flipV="1">
              <a:off x="2931884" y="3185807"/>
              <a:ext cx="5185335" cy="668385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7" name="Textfeld 36"/>
          <p:cNvSpPr txBox="1"/>
          <p:nvPr/>
        </p:nvSpPr>
        <p:spPr>
          <a:xfrm>
            <a:off x="4573413" y="2563645"/>
            <a:ext cx="1912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Graphitfolie</a:t>
            </a:r>
            <a:endParaRPr lang="de-DE" sz="2400" dirty="0"/>
          </a:p>
        </p:txBody>
      </p:sp>
      <p:sp>
        <p:nvSpPr>
          <p:cNvPr id="38" name="Textfeld 37"/>
          <p:cNvSpPr txBox="1"/>
          <p:nvPr/>
        </p:nvSpPr>
        <p:spPr>
          <a:xfrm flipH="1">
            <a:off x="6485603" y="1011364"/>
            <a:ext cx="3994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Fluoreszierender Schirm</a:t>
            </a:r>
            <a:endParaRPr lang="de-DE" sz="2800" dirty="0"/>
          </a:p>
        </p:txBody>
      </p:sp>
      <p:sp>
        <p:nvSpPr>
          <p:cNvPr id="39" name="Rechteck 38"/>
          <p:cNvSpPr/>
          <p:nvPr/>
        </p:nvSpPr>
        <p:spPr>
          <a:xfrm>
            <a:off x="956680" y="3680957"/>
            <a:ext cx="629867" cy="436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1580" y="3042974"/>
            <a:ext cx="2840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Elektronenkanone</a:t>
            </a:r>
            <a:endParaRPr lang="de-DE" sz="2400" dirty="0"/>
          </a:p>
        </p:txBody>
      </p:sp>
      <p:sp>
        <p:nvSpPr>
          <p:cNvPr id="5" name="Rechteck 4"/>
          <p:cNvSpPr/>
          <p:nvPr/>
        </p:nvSpPr>
        <p:spPr>
          <a:xfrm>
            <a:off x="8125635" y="3156373"/>
            <a:ext cx="73777" cy="45719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8134054" y="4633266"/>
            <a:ext cx="65358" cy="45719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8125678" y="3488765"/>
            <a:ext cx="73734" cy="69742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8126488" y="4269079"/>
            <a:ext cx="73734" cy="69742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8131595" y="3833902"/>
            <a:ext cx="66330" cy="144176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2898929" y="2994077"/>
            <a:ext cx="111915" cy="1869877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886075" y="3800475"/>
            <a:ext cx="124769" cy="211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r Verbinder 17"/>
          <p:cNvCxnSpPr/>
          <p:nvPr/>
        </p:nvCxnSpPr>
        <p:spPr>
          <a:xfrm>
            <a:off x="1586547" y="3906945"/>
            <a:ext cx="3426916" cy="0"/>
          </a:xfrm>
          <a:prstGeom prst="line">
            <a:avLst/>
          </a:prstGeom>
          <a:ln w="101600">
            <a:solidFill>
              <a:srgbClr val="0000F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2441617" y="2440613"/>
            <a:ext cx="1138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Anode</a:t>
            </a:r>
            <a:endParaRPr lang="de-DE" sz="2400" dirty="0"/>
          </a:p>
        </p:txBody>
      </p:sp>
      <p:sp>
        <p:nvSpPr>
          <p:cNvPr id="20" name="Rechteck 19"/>
          <p:cNvSpPr/>
          <p:nvPr/>
        </p:nvSpPr>
        <p:spPr>
          <a:xfrm>
            <a:off x="5013463" y="3056832"/>
            <a:ext cx="111915" cy="18698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28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Formelsammlung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224118" y="1323134"/>
                <a:ext cx="2535677" cy="475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λ</m:t>
                      </m:r>
                      <m:r>
                        <m:rPr>
                          <m:nor/>
                        </m:rPr>
                        <a:rPr lang="de-DE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2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1" i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1" i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</m:den>
                      </m:f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18" y="1323134"/>
                <a:ext cx="2535677" cy="475002"/>
              </a:xfrm>
              <a:prstGeom prst="rect">
                <a:avLst/>
              </a:prstGeom>
              <a:blipFill>
                <a:blip r:embed="rId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876589" y="1543722"/>
                <a:ext cx="1041952" cy="352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kin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1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v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589" y="1543722"/>
                <a:ext cx="1041952" cy="352532"/>
              </a:xfrm>
              <a:prstGeom prst="rect">
                <a:avLst/>
              </a:prstGeom>
              <a:blipFill>
                <a:blip r:embed="rId3"/>
                <a:stretch>
                  <a:fillRect l="-3509" t="-1724" r="-2339" b="-172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5489487" y="1567543"/>
                <a:ext cx="779059" cy="201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E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bes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1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eU</m:t>
                      </m:r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487" y="1567543"/>
                <a:ext cx="779059" cy="201081"/>
              </a:xfrm>
              <a:prstGeom prst="rect">
                <a:avLst/>
              </a:prstGeom>
              <a:blipFill>
                <a:blip r:embed="rId4"/>
                <a:stretch>
                  <a:fillRect l="-4724" r="-5512" b="-303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7826189" y="1223058"/>
                <a:ext cx="771686" cy="545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D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2 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U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189" y="1223058"/>
                <a:ext cx="771686" cy="545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447155" y="3668357"/>
                <a:ext cx="1849994" cy="5829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2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λ</m:t>
                      </m:r>
                      <m:r>
                        <m:rPr>
                          <m:nor/>
                        </m:rPr>
                        <a:rPr lang="el-GR" sz="12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de-DE" sz="12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de-DE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2 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e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U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m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de-DE" sz="1200" b="1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rad>
                        </m:den>
                      </m:f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12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2 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U</m:t>
                              </m:r>
                              <m:r>
                                <m:rPr>
                                  <m:nor/>
                                </m:rPr>
                                <a:rPr lang="de-DE" sz="1200" b="1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55" y="3668357"/>
                <a:ext cx="1849994" cy="582980"/>
              </a:xfrm>
              <a:prstGeom prst="rect">
                <a:avLst/>
              </a:prstGeom>
              <a:blipFill>
                <a:blip r:embed="rId6"/>
                <a:stretch>
                  <a:fillRect l="-1316" t="-2105" b="-31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4612293" y="2811513"/>
                <a:ext cx="1226682" cy="212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2 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sin</m:t>
                      </m:r>
                      <m:d>
                        <m:d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de-DE" sz="1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l-GR" sz="12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λ</m:t>
                      </m:r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293" y="2811513"/>
                <a:ext cx="1226682" cy="212494"/>
              </a:xfrm>
              <a:prstGeom prst="rect">
                <a:avLst/>
              </a:prstGeom>
              <a:blipFill>
                <a:blip r:embed="rId7"/>
                <a:stretch>
                  <a:fillRect l="-2985" r="-2488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7601224" y="2695391"/>
                <a:ext cx="965392" cy="328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de-D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de-DE" sz="1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 b="1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de-DE" sz="1200" b="1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</m:t>
                          </m:r>
                        </m:den>
                      </m:f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224" y="2695391"/>
                <a:ext cx="965392" cy="328680"/>
              </a:xfrm>
              <a:prstGeom prst="rect">
                <a:avLst/>
              </a:prstGeom>
              <a:blipFill>
                <a:blip r:embed="rId8"/>
                <a:stretch>
                  <a:fillRect l="-3797" t="-1852" r="-3165" b="-185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5500071" y="4690431"/>
                <a:ext cx="2068130" cy="4777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2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λ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de-DE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1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b="1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de-DE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de-DE" sz="1200" b="1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de-DE" sz="1200" b="1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de-DE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de-DE" sz="1200" b="1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de-DE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de-DE" sz="1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b="1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de-DE" sz="1200" b="1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-1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b="1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de-DE" sz="1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de-DE" sz="1200" b="1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de-DE" sz="1200" b="1" i="0">
                                                  <a:latin typeface="Arial" panose="020B060402020202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r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de-DE" sz="1200" b="1" i="0">
                                                  <a:latin typeface="Arial" panose="020B060402020202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k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m:rPr>
                                              <m:nor/>
                                            </m:rPr>
                                            <a:rPr lang="de-DE" sz="1200" b="1" i="0"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den>
                                      </m:f>
                                      <m:r>
                                        <m:rPr>
                                          <m:nor/>
                                        </m:rPr>
                                        <a:rPr lang="de-DE" sz="1200" b="1" i="0"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m:rPr>
                                      <m:nor/>
                                    </m:rPr>
                                    <a:rPr lang="de-DE" sz="1200" b="1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</m:t>
                          </m:r>
                        </m:den>
                      </m:f>
                    </m:oMath>
                  </m:oMathPara>
                </a14:m>
                <a:endParaRPr lang="de-DE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071" y="4690431"/>
                <a:ext cx="2068130" cy="4777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74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650062" y="2613792"/>
            <a:ext cx="119689" cy="1466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84232" y="4633266"/>
            <a:ext cx="82636" cy="578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2036975" y="4610117"/>
            <a:ext cx="82636" cy="578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8123158" y="1557420"/>
            <a:ext cx="78733" cy="468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3" name="Gerader Verbinder 32"/>
          <p:cNvCxnSpPr/>
          <p:nvPr/>
        </p:nvCxnSpPr>
        <p:spPr>
          <a:xfrm flipV="1">
            <a:off x="5133027" y="3919491"/>
            <a:ext cx="2990131" cy="0"/>
          </a:xfrm>
          <a:prstGeom prst="line">
            <a:avLst/>
          </a:prstGeom>
          <a:ln w="50800">
            <a:solidFill>
              <a:srgbClr val="0000F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Gerader Verbinder 34"/>
          <p:cNvCxnSpPr>
            <a:endCxn id="5" idx="3"/>
          </p:cNvCxnSpPr>
          <p:nvPr/>
        </p:nvCxnSpPr>
        <p:spPr>
          <a:xfrm flipV="1">
            <a:off x="5129324" y="3179233"/>
            <a:ext cx="3070088" cy="712917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4573413" y="2563645"/>
            <a:ext cx="1912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Graphitfolie</a:t>
            </a:r>
            <a:endParaRPr lang="de-DE" sz="2400" dirty="0"/>
          </a:p>
        </p:txBody>
      </p:sp>
      <p:sp>
        <p:nvSpPr>
          <p:cNvPr id="38" name="Textfeld 37"/>
          <p:cNvSpPr txBox="1"/>
          <p:nvPr/>
        </p:nvSpPr>
        <p:spPr>
          <a:xfrm flipH="1">
            <a:off x="6485603" y="1011364"/>
            <a:ext cx="3994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Fluoreszierender Schirm</a:t>
            </a:r>
            <a:endParaRPr lang="de-DE" sz="2800" dirty="0"/>
          </a:p>
        </p:txBody>
      </p:sp>
      <p:sp>
        <p:nvSpPr>
          <p:cNvPr id="39" name="Rechteck 38"/>
          <p:cNvSpPr/>
          <p:nvPr/>
        </p:nvSpPr>
        <p:spPr>
          <a:xfrm>
            <a:off x="956680" y="3680957"/>
            <a:ext cx="629867" cy="436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1580" y="3042974"/>
            <a:ext cx="2840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Elektronenkanone</a:t>
            </a:r>
            <a:endParaRPr lang="de-DE" sz="2400" dirty="0"/>
          </a:p>
        </p:txBody>
      </p:sp>
      <p:sp>
        <p:nvSpPr>
          <p:cNvPr id="5" name="Rechteck 4"/>
          <p:cNvSpPr/>
          <p:nvPr/>
        </p:nvSpPr>
        <p:spPr>
          <a:xfrm>
            <a:off x="8125635" y="3156373"/>
            <a:ext cx="73777" cy="45719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8131595" y="3833902"/>
            <a:ext cx="66330" cy="144176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2898929" y="2994077"/>
            <a:ext cx="111915" cy="1869877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886075" y="3800475"/>
            <a:ext cx="124769" cy="211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r Verbinder 17"/>
          <p:cNvCxnSpPr/>
          <p:nvPr/>
        </p:nvCxnSpPr>
        <p:spPr>
          <a:xfrm>
            <a:off x="1586547" y="3906945"/>
            <a:ext cx="3426916" cy="0"/>
          </a:xfrm>
          <a:prstGeom prst="line">
            <a:avLst/>
          </a:prstGeom>
          <a:ln w="101600">
            <a:solidFill>
              <a:srgbClr val="0000F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2441617" y="2440613"/>
            <a:ext cx="1138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Anode</a:t>
            </a:r>
            <a:endParaRPr lang="de-DE" sz="2400" dirty="0"/>
          </a:p>
        </p:txBody>
      </p:sp>
      <p:sp>
        <p:nvSpPr>
          <p:cNvPr id="20" name="Rechteck 19"/>
          <p:cNvSpPr/>
          <p:nvPr/>
        </p:nvSpPr>
        <p:spPr>
          <a:xfrm>
            <a:off x="5013463" y="3056832"/>
            <a:ext cx="111915" cy="18698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732858" y="508994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972131" y="51608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5565428" y="3202092"/>
                <a:ext cx="431657" cy="45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800" b="0" i="0" smtClean="0"/>
                            <m:t>a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800" b="0" i="0" smtClean="0"/>
                            <m:t>k</m:t>
                          </m:r>
                        </m:sub>
                      </m:sSub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428" y="3202092"/>
                <a:ext cx="431657" cy="4532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Bogen 10"/>
          <p:cNvSpPr/>
          <p:nvPr/>
        </p:nvSpPr>
        <p:spPr>
          <a:xfrm>
            <a:off x="6004678" y="3680956"/>
            <a:ext cx="124957" cy="434969"/>
          </a:xfrm>
          <a:prstGeom prst="arc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6485603" y="4406312"/>
            <a:ext cx="266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l</a:t>
            </a:r>
            <a:endParaRPr lang="de-DE" sz="2800" dirty="0"/>
          </a:p>
        </p:txBody>
      </p:sp>
      <p:sp>
        <p:nvSpPr>
          <p:cNvPr id="15" name="Geschweifte Klammer rechts 14"/>
          <p:cNvSpPr/>
          <p:nvPr/>
        </p:nvSpPr>
        <p:spPr>
          <a:xfrm rot="5400000">
            <a:off x="6425834" y="2707060"/>
            <a:ext cx="396625" cy="299013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Geschweifte Klammer rechts 15"/>
          <p:cNvSpPr/>
          <p:nvPr/>
        </p:nvSpPr>
        <p:spPr>
          <a:xfrm>
            <a:off x="8255708" y="3207977"/>
            <a:ext cx="311971" cy="70692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8758339" y="3331906"/>
                <a:ext cx="385169" cy="453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800" b="0" i="0" smtClean="0"/>
                            <m:t>r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800" b="0" i="0" smtClean="0"/>
                            <m:t>k</m:t>
                          </m:r>
                        </m:sub>
                      </m:sSub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339" y="3331906"/>
                <a:ext cx="385169" cy="4532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03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</Words>
  <Application>Microsoft Office PowerPoint</Application>
  <PresentationFormat>Breitbild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PowerPoint-Präsentation</vt:lpstr>
      <vt:lpstr>Formelsammlung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Minh An</dc:creator>
  <cp:lastModifiedBy>Minh An Nguyen</cp:lastModifiedBy>
  <cp:revision>66</cp:revision>
  <dcterms:created xsi:type="dcterms:W3CDTF">2018-11-25T17:27:27Z</dcterms:created>
  <dcterms:modified xsi:type="dcterms:W3CDTF">2019-02-26T13:43:03Z</dcterms:modified>
</cp:coreProperties>
</file>