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5FF"/>
    <a:srgbClr val="ABABFF"/>
    <a:srgbClr val="FFB7FF"/>
    <a:srgbClr val="FF5353"/>
    <a:srgbClr val="0000FF"/>
    <a:srgbClr val="FF8F8F"/>
    <a:srgbClr val="9B9BFF"/>
    <a:srgbClr val="FF7D7D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124" y="52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ACEB8-B0A1-4078-BBF7-20E95AC06CC8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5A1AE-B5E5-4723-8AB5-2A0B9991D9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07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5A1AE-B5E5-4723-8AB5-2A0B9991D9A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29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5A1AE-B5E5-4723-8AB5-2A0B9991D9A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7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8DA5D-E2AF-AA97-0C2B-420663E64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6270F0-B14A-73CA-AC44-1B841E5CC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FC4D69-0D9F-F938-0D7C-925CE35D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C3E71-2496-8519-B009-3A4BBAF0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B9A5F9-AC2A-B82C-7320-E8D2AD95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05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C9A77-B9D2-D3BA-7D8E-8410C759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0D0CAF-1EEC-77ED-EDA2-9AC2CCD7C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590199-9809-001E-C333-249A467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97B382-3BE3-4008-0DE5-4372F5C3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4AF7FF-2376-829B-86B8-730B6299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21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E2ECBC-FFB4-556D-52E8-6514F485C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D2E9C2-72CD-D723-0A2D-31014C3A9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FB8EF8-0E3C-5557-2B2A-DCDBB215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51CE85-DFF6-015D-7724-7272628F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B24392-C56E-C535-FFF9-23E23BB7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86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9985A-6086-F6A8-2409-54F1114A6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0BF44C-35A4-B237-DEAA-E661E82D6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399553-EBA9-44B7-1A25-301551613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095D4D-8FCC-7579-F343-8D4E0EF4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249EA0-D8C7-8C2F-88FE-A4A3FF4B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9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F0B69-2340-7658-DEAD-694E9067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723EE1-FE40-ADED-89B1-312AE9035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EA1E20-C01A-5A08-AA77-89C5169C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EE2732-F27A-76BC-7F19-B8470F0E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68E8C3-EE15-758C-D403-6F1BC5FA9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91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C533E-EB01-8200-1EF3-6B793216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E68D8B-9186-5768-57EC-AA019F88C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8995AE-8114-BBEC-C311-8C6316B0F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243A03-276B-C713-3A36-C31B866F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DB5E53-FFDC-3210-B2C4-3EB98352D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BFDA98-6037-DC82-F862-640D44DB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3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A1D05-F79B-AFC4-71AC-F90C4F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A0EBE4-694A-5362-EF80-780A23DDF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B071D8-575A-1D10-A721-69AA2CB1C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4460C3-2A0D-CFAC-DB48-4A70677E1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932F237-16D9-63B0-5359-DA1EAE410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A2D3F0-0A7F-D057-6FCF-EF724807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A48BB9-7768-3536-E79C-82FDB050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A40888-7264-157E-3E81-40C026CE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77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75373-7350-4891-5A1F-6916230E5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89891F0-948D-CDEB-BBD3-260B83B2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091F28-427A-39D4-3D2E-3F968E76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FAD5AF-4548-DE2E-5955-4247C438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47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66AB9D-04F8-4046-481A-ADC40666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4F951D-ED6D-F6AE-1853-200221A7B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18B0B6-B9A8-7C72-B2BB-86FE3188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76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1CA4C-61CA-882F-7E69-7343A5474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DBD2DA-4D09-4168-DDE8-BE32AFEC3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EDEB3C-6CA4-4CE2-6DDF-02975BCCD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6F8C3D-27A3-8B23-5F3D-8C0014CE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2DDA9D-8776-415A-526F-62573087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949DB1-5E60-8A6B-190B-3AFF60A0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25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A0A21-5420-1D14-E2C0-CD9165A8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2777CE5-FBE3-8D50-C490-7D3C796D9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B66F21-1DFF-4CD9-1738-38F8405B2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28C3E8-E634-8747-7893-481C0299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27E6D4-556D-0AA3-B2F2-2A81A5B9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0AA256-2B03-B254-9A7F-C31998E3D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6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DAA47ED-59DD-6270-ED71-9BBDD596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6EC61E-CC19-EA7D-45B0-978B8B861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7260D8-00D4-188E-31F9-DBFE437DF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C6219-3A78-4671-9882-527FD4387BFF}" type="datetimeFigureOut">
              <a:rPr lang="de-DE" smtClean="0"/>
              <a:t>18.08.2022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3355B5-E779-BEB1-872D-43A6E957F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8E3930-7149-50F7-6BB7-A0284E90C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2799A-F310-4B55-8C92-AE0071754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42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5617D38-3834-4E63-6262-4C5314F09486}"/>
              </a:ext>
            </a:extLst>
          </p:cNvPr>
          <p:cNvGrpSpPr/>
          <p:nvPr/>
        </p:nvGrpSpPr>
        <p:grpSpPr>
          <a:xfrm>
            <a:off x="1827362" y="1500629"/>
            <a:ext cx="3045950" cy="4436403"/>
            <a:chOff x="1827362" y="1500629"/>
            <a:chExt cx="3045950" cy="4436403"/>
          </a:xfrm>
        </p:grpSpPr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C15D27EC-7480-2476-C1D8-DA4296D12AD6}"/>
                </a:ext>
              </a:extLst>
            </p:cNvPr>
            <p:cNvSpPr/>
            <p:nvPr/>
          </p:nvSpPr>
          <p:spPr>
            <a:xfrm>
              <a:off x="2244449" y="1871843"/>
              <a:ext cx="1285683" cy="3788959"/>
            </a:xfrm>
            <a:custGeom>
              <a:avLst/>
              <a:gdLst>
                <a:gd name="connsiteX0" fmla="*/ 126858 w 1285683"/>
                <a:gd name="connsiteY0" fmla="*/ 335961 h 3788959"/>
                <a:gd name="connsiteX1" fmla="*/ 605323 w 1285683"/>
                <a:gd name="connsiteY1" fmla="*/ 739998 h 3788959"/>
                <a:gd name="connsiteX2" fmla="*/ 350142 w 1285683"/>
                <a:gd name="connsiteY2" fmla="*/ 2047803 h 3788959"/>
                <a:gd name="connsiteX3" fmla="*/ 296979 w 1285683"/>
                <a:gd name="connsiteY3" fmla="*/ 3313077 h 3788959"/>
                <a:gd name="connsiteX4" fmla="*/ 849872 w 1285683"/>
                <a:gd name="connsiteY4" fmla="*/ 3780910 h 3788959"/>
                <a:gd name="connsiteX5" fmla="*/ 722281 w 1285683"/>
                <a:gd name="connsiteY5" fmla="*/ 2983468 h 3788959"/>
                <a:gd name="connsiteX6" fmla="*/ 9900 w 1285683"/>
                <a:gd name="connsiteY6" fmla="*/ 2143496 h 3788959"/>
                <a:gd name="connsiteX7" fmla="*/ 371407 w 1285683"/>
                <a:gd name="connsiteY7" fmla="*/ 1367319 h 3788959"/>
                <a:gd name="connsiteX8" fmla="*/ 1264542 w 1285683"/>
                <a:gd name="connsiteY8" fmla="*/ 846324 h 3788959"/>
                <a:gd name="connsiteX9" fmla="*/ 988095 w 1285683"/>
                <a:gd name="connsiteY9" fmla="*/ 123310 h 3788959"/>
                <a:gd name="connsiteX10" fmla="*/ 796709 w 1285683"/>
                <a:gd name="connsiteY10" fmla="*/ 6352 h 378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85683" h="3788959">
                  <a:moveTo>
                    <a:pt x="126858" y="335961"/>
                  </a:moveTo>
                  <a:cubicBezTo>
                    <a:pt x="347483" y="395326"/>
                    <a:pt x="568109" y="454691"/>
                    <a:pt x="605323" y="739998"/>
                  </a:cubicBezTo>
                  <a:cubicBezTo>
                    <a:pt x="642537" y="1025305"/>
                    <a:pt x="401533" y="1618957"/>
                    <a:pt x="350142" y="2047803"/>
                  </a:cubicBezTo>
                  <a:cubicBezTo>
                    <a:pt x="298751" y="2476649"/>
                    <a:pt x="213691" y="3024226"/>
                    <a:pt x="296979" y="3313077"/>
                  </a:cubicBezTo>
                  <a:cubicBezTo>
                    <a:pt x="380267" y="3601928"/>
                    <a:pt x="778988" y="3835845"/>
                    <a:pt x="849872" y="3780910"/>
                  </a:cubicBezTo>
                  <a:cubicBezTo>
                    <a:pt x="920756" y="3725975"/>
                    <a:pt x="862276" y="3256370"/>
                    <a:pt x="722281" y="2983468"/>
                  </a:cubicBezTo>
                  <a:cubicBezTo>
                    <a:pt x="582286" y="2710566"/>
                    <a:pt x="68379" y="2412854"/>
                    <a:pt x="9900" y="2143496"/>
                  </a:cubicBezTo>
                  <a:cubicBezTo>
                    <a:pt x="-48579" y="1874138"/>
                    <a:pt x="162300" y="1583514"/>
                    <a:pt x="371407" y="1367319"/>
                  </a:cubicBezTo>
                  <a:cubicBezTo>
                    <a:pt x="580514" y="1151124"/>
                    <a:pt x="1161761" y="1053659"/>
                    <a:pt x="1264542" y="846324"/>
                  </a:cubicBezTo>
                  <a:cubicBezTo>
                    <a:pt x="1367323" y="638989"/>
                    <a:pt x="1066067" y="263305"/>
                    <a:pt x="988095" y="123310"/>
                  </a:cubicBezTo>
                  <a:cubicBezTo>
                    <a:pt x="910123" y="-16685"/>
                    <a:pt x="853416" y="-5167"/>
                    <a:pt x="796709" y="6352"/>
                  </a:cubicBezTo>
                </a:path>
              </a:pathLst>
            </a:custGeom>
            <a:ln w="635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DBFC51-C228-FD6E-B5CF-B6BB319E4A43}"/>
                </a:ext>
              </a:extLst>
            </p:cNvPr>
            <p:cNvGrpSpPr/>
            <p:nvPr/>
          </p:nvGrpSpPr>
          <p:grpSpPr>
            <a:xfrm>
              <a:off x="1827362" y="1500629"/>
              <a:ext cx="3045950" cy="4436403"/>
              <a:chOff x="1827362" y="1500629"/>
              <a:chExt cx="3045950" cy="4436403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2517AE96-13C0-BDD5-7522-2766B96886A8}"/>
                  </a:ext>
                </a:extLst>
              </p:cNvPr>
              <p:cNvSpPr/>
              <p:nvPr/>
            </p:nvSpPr>
            <p:spPr>
              <a:xfrm>
                <a:off x="1901255" y="1724069"/>
                <a:ext cx="1888447" cy="3767007"/>
              </a:xfrm>
              <a:custGeom>
                <a:avLst/>
                <a:gdLst>
                  <a:gd name="connsiteX0" fmla="*/ 1138596 w 1907780"/>
                  <a:gd name="connsiteY0" fmla="*/ 427486 h 3757969"/>
                  <a:gd name="connsiteX1" fmla="*/ 1659591 w 1907780"/>
                  <a:gd name="connsiteY1" fmla="*/ 23449 h 3757969"/>
                  <a:gd name="connsiteX2" fmla="*/ 1882875 w 1907780"/>
                  <a:gd name="connsiteY2" fmla="*/ 1044174 h 3757969"/>
                  <a:gd name="connsiteX3" fmla="*/ 1096065 w 1907780"/>
                  <a:gd name="connsiteY3" fmla="*/ 1597067 h 3757969"/>
                  <a:gd name="connsiteX4" fmla="*/ 1032270 w 1907780"/>
                  <a:gd name="connsiteY4" fmla="*/ 746463 h 3757969"/>
                  <a:gd name="connsiteX5" fmla="*/ 1436307 w 1907780"/>
                  <a:gd name="connsiteY5" fmla="*/ 1426946 h 3757969"/>
                  <a:gd name="connsiteX6" fmla="*/ 1276819 w 1907780"/>
                  <a:gd name="connsiteY6" fmla="*/ 2351979 h 3757969"/>
                  <a:gd name="connsiteX7" fmla="*/ 734558 w 1907780"/>
                  <a:gd name="connsiteY7" fmla="*/ 2628425 h 3757969"/>
                  <a:gd name="connsiteX8" fmla="*/ 107237 w 1907780"/>
                  <a:gd name="connsiteY8" fmla="*/ 2968667 h 3757969"/>
                  <a:gd name="connsiteX9" fmla="*/ 912 w 1907780"/>
                  <a:gd name="connsiteY9" fmla="*/ 3670416 h 3757969"/>
                  <a:gd name="connsiteX10" fmla="*/ 64707 w 1907780"/>
                  <a:gd name="connsiteY10" fmla="*/ 3723579 h 3757969"/>
                  <a:gd name="connsiteX0" fmla="*/ 553805 w 1918801"/>
                  <a:gd name="connsiteY0" fmla="*/ 226122 h 3822419"/>
                  <a:gd name="connsiteX1" fmla="*/ 1659591 w 1918801"/>
                  <a:gd name="connsiteY1" fmla="*/ 87899 h 3822419"/>
                  <a:gd name="connsiteX2" fmla="*/ 1882875 w 1918801"/>
                  <a:gd name="connsiteY2" fmla="*/ 1108624 h 3822419"/>
                  <a:gd name="connsiteX3" fmla="*/ 1096065 w 1918801"/>
                  <a:gd name="connsiteY3" fmla="*/ 1661517 h 3822419"/>
                  <a:gd name="connsiteX4" fmla="*/ 1032270 w 1918801"/>
                  <a:gd name="connsiteY4" fmla="*/ 810913 h 3822419"/>
                  <a:gd name="connsiteX5" fmla="*/ 1436307 w 1918801"/>
                  <a:gd name="connsiteY5" fmla="*/ 1491396 h 3822419"/>
                  <a:gd name="connsiteX6" fmla="*/ 1276819 w 1918801"/>
                  <a:gd name="connsiteY6" fmla="*/ 2416429 h 3822419"/>
                  <a:gd name="connsiteX7" fmla="*/ 734558 w 1918801"/>
                  <a:gd name="connsiteY7" fmla="*/ 2692875 h 3822419"/>
                  <a:gd name="connsiteX8" fmla="*/ 107237 w 1918801"/>
                  <a:gd name="connsiteY8" fmla="*/ 3033117 h 3822419"/>
                  <a:gd name="connsiteX9" fmla="*/ 912 w 1918801"/>
                  <a:gd name="connsiteY9" fmla="*/ 3734866 h 3822419"/>
                  <a:gd name="connsiteX10" fmla="*/ 64707 w 1918801"/>
                  <a:gd name="connsiteY10" fmla="*/ 3788029 h 3822419"/>
                  <a:gd name="connsiteX0" fmla="*/ 553805 w 1886394"/>
                  <a:gd name="connsiteY0" fmla="*/ 55316 h 3651613"/>
                  <a:gd name="connsiteX1" fmla="*/ 1351246 w 1886394"/>
                  <a:gd name="connsiteY1" fmla="*/ 640107 h 3651613"/>
                  <a:gd name="connsiteX2" fmla="*/ 1882875 w 1886394"/>
                  <a:gd name="connsiteY2" fmla="*/ 937818 h 3651613"/>
                  <a:gd name="connsiteX3" fmla="*/ 1096065 w 1886394"/>
                  <a:gd name="connsiteY3" fmla="*/ 1490711 h 3651613"/>
                  <a:gd name="connsiteX4" fmla="*/ 1032270 w 1886394"/>
                  <a:gd name="connsiteY4" fmla="*/ 640107 h 3651613"/>
                  <a:gd name="connsiteX5" fmla="*/ 1436307 w 1886394"/>
                  <a:gd name="connsiteY5" fmla="*/ 1320590 h 3651613"/>
                  <a:gd name="connsiteX6" fmla="*/ 1276819 w 1886394"/>
                  <a:gd name="connsiteY6" fmla="*/ 2245623 h 3651613"/>
                  <a:gd name="connsiteX7" fmla="*/ 734558 w 1886394"/>
                  <a:gd name="connsiteY7" fmla="*/ 2522069 h 3651613"/>
                  <a:gd name="connsiteX8" fmla="*/ 107237 w 1886394"/>
                  <a:gd name="connsiteY8" fmla="*/ 2862311 h 3651613"/>
                  <a:gd name="connsiteX9" fmla="*/ 912 w 1886394"/>
                  <a:gd name="connsiteY9" fmla="*/ 3564060 h 3651613"/>
                  <a:gd name="connsiteX10" fmla="*/ 64707 w 1886394"/>
                  <a:gd name="connsiteY10" fmla="*/ 3617223 h 3651613"/>
                  <a:gd name="connsiteX0" fmla="*/ 553805 w 1889084"/>
                  <a:gd name="connsiteY0" fmla="*/ 212518 h 3808815"/>
                  <a:gd name="connsiteX1" fmla="*/ 1415041 w 1889084"/>
                  <a:gd name="connsiteY1" fmla="*/ 95560 h 3808815"/>
                  <a:gd name="connsiteX2" fmla="*/ 1882875 w 1889084"/>
                  <a:gd name="connsiteY2" fmla="*/ 1095020 h 3808815"/>
                  <a:gd name="connsiteX3" fmla="*/ 1096065 w 1889084"/>
                  <a:gd name="connsiteY3" fmla="*/ 1647913 h 3808815"/>
                  <a:gd name="connsiteX4" fmla="*/ 1032270 w 1889084"/>
                  <a:gd name="connsiteY4" fmla="*/ 797309 h 3808815"/>
                  <a:gd name="connsiteX5" fmla="*/ 1436307 w 1889084"/>
                  <a:gd name="connsiteY5" fmla="*/ 1477792 h 3808815"/>
                  <a:gd name="connsiteX6" fmla="*/ 1276819 w 1889084"/>
                  <a:gd name="connsiteY6" fmla="*/ 2402825 h 3808815"/>
                  <a:gd name="connsiteX7" fmla="*/ 734558 w 1889084"/>
                  <a:gd name="connsiteY7" fmla="*/ 2679271 h 3808815"/>
                  <a:gd name="connsiteX8" fmla="*/ 107237 w 1889084"/>
                  <a:gd name="connsiteY8" fmla="*/ 3019513 h 3808815"/>
                  <a:gd name="connsiteX9" fmla="*/ 912 w 1889084"/>
                  <a:gd name="connsiteY9" fmla="*/ 3721262 h 3808815"/>
                  <a:gd name="connsiteX10" fmla="*/ 64707 w 1889084"/>
                  <a:gd name="connsiteY10" fmla="*/ 3774425 h 3808815"/>
                  <a:gd name="connsiteX0" fmla="*/ 1064167 w 1887883"/>
                  <a:gd name="connsiteY0" fmla="*/ 633291 h 3719225"/>
                  <a:gd name="connsiteX1" fmla="*/ 1415041 w 1887883"/>
                  <a:gd name="connsiteY1" fmla="*/ 5970 h 3719225"/>
                  <a:gd name="connsiteX2" fmla="*/ 1882875 w 1887883"/>
                  <a:gd name="connsiteY2" fmla="*/ 1005430 h 3719225"/>
                  <a:gd name="connsiteX3" fmla="*/ 1096065 w 1887883"/>
                  <a:gd name="connsiteY3" fmla="*/ 1558323 h 3719225"/>
                  <a:gd name="connsiteX4" fmla="*/ 1032270 w 1887883"/>
                  <a:gd name="connsiteY4" fmla="*/ 707719 h 3719225"/>
                  <a:gd name="connsiteX5" fmla="*/ 1436307 w 1887883"/>
                  <a:gd name="connsiteY5" fmla="*/ 1388202 h 3719225"/>
                  <a:gd name="connsiteX6" fmla="*/ 1276819 w 1887883"/>
                  <a:gd name="connsiteY6" fmla="*/ 2313235 h 3719225"/>
                  <a:gd name="connsiteX7" fmla="*/ 734558 w 1887883"/>
                  <a:gd name="connsiteY7" fmla="*/ 2589681 h 3719225"/>
                  <a:gd name="connsiteX8" fmla="*/ 107237 w 1887883"/>
                  <a:gd name="connsiteY8" fmla="*/ 2929923 h 3719225"/>
                  <a:gd name="connsiteX9" fmla="*/ 912 w 1887883"/>
                  <a:gd name="connsiteY9" fmla="*/ 3631672 h 3719225"/>
                  <a:gd name="connsiteX10" fmla="*/ 64707 w 1887883"/>
                  <a:gd name="connsiteY10" fmla="*/ 3684835 h 3719225"/>
                  <a:gd name="connsiteX0" fmla="*/ 798353 w 1888447"/>
                  <a:gd name="connsiteY0" fmla="*/ 287668 h 3767007"/>
                  <a:gd name="connsiteX1" fmla="*/ 1415041 w 1888447"/>
                  <a:gd name="connsiteY1" fmla="*/ 53752 h 3767007"/>
                  <a:gd name="connsiteX2" fmla="*/ 1882875 w 1888447"/>
                  <a:gd name="connsiteY2" fmla="*/ 1053212 h 3767007"/>
                  <a:gd name="connsiteX3" fmla="*/ 1096065 w 1888447"/>
                  <a:gd name="connsiteY3" fmla="*/ 1606105 h 3767007"/>
                  <a:gd name="connsiteX4" fmla="*/ 1032270 w 1888447"/>
                  <a:gd name="connsiteY4" fmla="*/ 755501 h 3767007"/>
                  <a:gd name="connsiteX5" fmla="*/ 1436307 w 1888447"/>
                  <a:gd name="connsiteY5" fmla="*/ 1435984 h 3767007"/>
                  <a:gd name="connsiteX6" fmla="*/ 1276819 w 1888447"/>
                  <a:gd name="connsiteY6" fmla="*/ 2361017 h 3767007"/>
                  <a:gd name="connsiteX7" fmla="*/ 734558 w 1888447"/>
                  <a:gd name="connsiteY7" fmla="*/ 2637463 h 3767007"/>
                  <a:gd name="connsiteX8" fmla="*/ 107237 w 1888447"/>
                  <a:gd name="connsiteY8" fmla="*/ 2977705 h 3767007"/>
                  <a:gd name="connsiteX9" fmla="*/ 912 w 1888447"/>
                  <a:gd name="connsiteY9" fmla="*/ 3679454 h 3767007"/>
                  <a:gd name="connsiteX10" fmla="*/ 64707 w 1888447"/>
                  <a:gd name="connsiteY10" fmla="*/ 3732617 h 3767007"/>
                  <a:gd name="connsiteX0" fmla="*/ 798353 w 1888447"/>
                  <a:gd name="connsiteY0" fmla="*/ 287668 h 3767007"/>
                  <a:gd name="connsiteX1" fmla="*/ 1415041 w 1888447"/>
                  <a:gd name="connsiteY1" fmla="*/ 53752 h 3767007"/>
                  <a:gd name="connsiteX2" fmla="*/ 1882875 w 1888447"/>
                  <a:gd name="connsiteY2" fmla="*/ 1053212 h 3767007"/>
                  <a:gd name="connsiteX3" fmla="*/ 1096065 w 1888447"/>
                  <a:gd name="connsiteY3" fmla="*/ 1606105 h 3767007"/>
                  <a:gd name="connsiteX4" fmla="*/ 1298084 w 1888447"/>
                  <a:gd name="connsiteY4" fmla="*/ 840561 h 3767007"/>
                  <a:gd name="connsiteX5" fmla="*/ 1436307 w 1888447"/>
                  <a:gd name="connsiteY5" fmla="*/ 1435984 h 3767007"/>
                  <a:gd name="connsiteX6" fmla="*/ 1276819 w 1888447"/>
                  <a:gd name="connsiteY6" fmla="*/ 2361017 h 3767007"/>
                  <a:gd name="connsiteX7" fmla="*/ 734558 w 1888447"/>
                  <a:gd name="connsiteY7" fmla="*/ 2637463 h 3767007"/>
                  <a:gd name="connsiteX8" fmla="*/ 107237 w 1888447"/>
                  <a:gd name="connsiteY8" fmla="*/ 2977705 h 3767007"/>
                  <a:gd name="connsiteX9" fmla="*/ 912 w 1888447"/>
                  <a:gd name="connsiteY9" fmla="*/ 3679454 h 3767007"/>
                  <a:gd name="connsiteX10" fmla="*/ 64707 w 1888447"/>
                  <a:gd name="connsiteY10" fmla="*/ 3732617 h 376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88447" h="3767007">
                    <a:moveTo>
                      <a:pt x="798353" y="287668"/>
                    </a:moveTo>
                    <a:cubicBezTo>
                      <a:pt x="996827" y="34259"/>
                      <a:pt x="1234287" y="-73839"/>
                      <a:pt x="1415041" y="53752"/>
                    </a:cubicBezTo>
                    <a:cubicBezTo>
                      <a:pt x="1595795" y="181343"/>
                      <a:pt x="1936038" y="794487"/>
                      <a:pt x="1882875" y="1053212"/>
                    </a:cubicBezTo>
                    <a:cubicBezTo>
                      <a:pt x="1829712" y="1311937"/>
                      <a:pt x="1193530" y="1641547"/>
                      <a:pt x="1096065" y="1606105"/>
                    </a:cubicBezTo>
                    <a:cubicBezTo>
                      <a:pt x="998600" y="1570663"/>
                      <a:pt x="1241377" y="868915"/>
                      <a:pt x="1298084" y="840561"/>
                    </a:cubicBezTo>
                    <a:cubicBezTo>
                      <a:pt x="1354791" y="812208"/>
                      <a:pt x="1439851" y="1182575"/>
                      <a:pt x="1436307" y="1435984"/>
                    </a:cubicBezTo>
                    <a:cubicBezTo>
                      <a:pt x="1432763" y="1689393"/>
                      <a:pt x="1393777" y="2160771"/>
                      <a:pt x="1276819" y="2361017"/>
                    </a:cubicBezTo>
                    <a:cubicBezTo>
                      <a:pt x="1159861" y="2561263"/>
                      <a:pt x="734558" y="2637463"/>
                      <a:pt x="734558" y="2637463"/>
                    </a:cubicBezTo>
                    <a:cubicBezTo>
                      <a:pt x="539628" y="2740244"/>
                      <a:pt x="229511" y="2804040"/>
                      <a:pt x="107237" y="2977705"/>
                    </a:cubicBezTo>
                    <a:cubicBezTo>
                      <a:pt x="-15037" y="3151370"/>
                      <a:pt x="8000" y="3553635"/>
                      <a:pt x="912" y="3679454"/>
                    </a:cubicBezTo>
                    <a:cubicBezTo>
                      <a:pt x="-6176" y="3805273"/>
                      <a:pt x="29265" y="3768945"/>
                      <a:pt x="64707" y="3732617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CAD5E5CF-AA0D-AF4D-9B79-F4F970D5AAAC}"/>
                  </a:ext>
                </a:extLst>
              </p:cNvPr>
              <p:cNvSpPr/>
              <p:nvPr/>
            </p:nvSpPr>
            <p:spPr>
              <a:xfrm>
                <a:off x="2244450" y="1500629"/>
                <a:ext cx="2211572" cy="4032865"/>
              </a:xfrm>
              <a:custGeom>
                <a:avLst/>
                <a:gdLst>
                  <a:gd name="connsiteX0" fmla="*/ 0 w 1913861"/>
                  <a:gd name="connsiteY0" fmla="*/ 510363 h 3509985"/>
                  <a:gd name="connsiteX1" fmla="*/ 595424 w 1913861"/>
                  <a:gd name="connsiteY1" fmla="*/ 1839433 h 3509985"/>
                  <a:gd name="connsiteX2" fmla="*/ 1105786 w 1913861"/>
                  <a:gd name="connsiteY2" fmla="*/ 2519917 h 3509985"/>
                  <a:gd name="connsiteX3" fmla="*/ 1275907 w 1913861"/>
                  <a:gd name="connsiteY3" fmla="*/ 2870791 h 3509985"/>
                  <a:gd name="connsiteX4" fmla="*/ 1499191 w 1913861"/>
                  <a:gd name="connsiteY4" fmla="*/ 1913861 h 3509985"/>
                  <a:gd name="connsiteX5" fmla="*/ 1297173 w 1913861"/>
                  <a:gd name="connsiteY5" fmla="*/ 1786270 h 3509985"/>
                  <a:gd name="connsiteX6" fmla="*/ 1339703 w 1913861"/>
                  <a:gd name="connsiteY6" fmla="*/ 2594345 h 3509985"/>
                  <a:gd name="connsiteX7" fmla="*/ 1690577 w 1913861"/>
                  <a:gd name="connsiteY7" fmla="*/ 3157870 h 3509985"/>
                  <a:gd name="connsiteX8" fmla="*/ 1488559 w 1913861"/>
                  <a:gd name="connsiteY8" fmla="*/ 3476847 h 3509985"/>
                  <a:gd name="connsiteX9" fmla="*/ 1041991 w 1913861"/>
                  <a:gd name="connsiteY9" fmla="*/ 3455582 h 3509985"/>
                  <a:gd name="connsiteX10" fmla="*/ 829340 w 1913861"/>
                  <a:gd name="connsiteY10" fmla="*/ 3083442 h 3509985"/>
                  <a:gd name="connsiteX11" fmla="*/ 1573619 w 1913861"/>
                  <a:gd name="connsiteY11" fmla="*/ 2806996 h 3509985"/>
                  <a:gd name="connsiteX12" fmla="*/ 1871331 w 1913861"/>
                  <a:gd name="connsiteY12" fmla="*/ 2413591 h 3509985"/>
                  <a:gd name="connsiteX13" fmla="*/ 1701210 w 1913861"/>
                  <a:gd name="connsiteY13" fmla="*/ 1711842 h 3509985"/>
                  <a:gd name="connsiteX14" fmla="*/ 1531089 w 1913861"/>
                  <a:gd name="connsiteY14" fmla="*/ 1265275 h 3509985"/>
                  <a:gd name="connsiteX15" fmla="*/ 1424763 w 1913861"/>
                  <a:gd name="connsiteY15" fmla="*/ 574159 h 3509985"/>
                  <a:gd name="connsiteX16" fmla="*/ 1446028 w 1913861"/>
                  <a:gd name="connsiteY16" fmla="*/ 372140 h 3509985"/>
                  <a:gd name="connsiteX17" fmla="*/ 1765005 w 1913861"/>
                  <a:gd name="connsiteY17" fmla="*/ 159489 h 3509985"/>
                  <a:gd name="connsiteX18" fmla="*/ 1881963 w 1913861"/>
                  <a:gd name="connsiteY18" fmla="*/ 31898 h 3509985"/>
                  <a:gd name="connsiteX19" fmla="*/ 1913861 w 1913861"/>
                  <a:gd name="connsiteY19" fmla="*/ 0 h 3509985"/>
                  <a:gd name="connsiteX0" fmla="*/ 0 w 2200940"/>
                  <a:gd name="connsiteY0" fmla="*/ 797442 h 3797064"/>
                  <a:gd name="connsiteX1" fmla="*/ 595424 w 2200940"/>
                  <a:gd name="connsiteY1" fmla="*/ 2126512 h 3797064"/>
                  <a:gd name="connsiteX2" fmla="*/ 1105786 w 2200940"/>
                  <a:gd name="connsiteY2" fmla="*/ 2806996 h 3797064"/>
                  <a:gd name="connsiteX3" fmla="*/ 1275907 w 2200940"/>
                  <a:gd name="connsiteY3" fmla="*/ 3157870 h 3797064"/>
                  <a:gd name="connsiteX4" fmla="*/ 1499191 w 2200940"/>
                  <a:gd name="connsiteY4" fmla="*/ 2200940 h 3797064"/>
                  <a:gd name="connsiteX5" fmla="*/ 1297173 w 2200940"/>
                  <a:gd name="connsiteY5" fmla="*/ 2073349 h 3797064"/>
                  <a:gd name="connsiteX6" fmla="*/ 1339703 w 2200940"/>
                  <a:gd name="connsiteY6" fmla="*/ 2881424 h 3797064"/>
                  <a:gd name="connsiteX7" fmla="*/ 1690577 w 2200940"/>
                  <a:gd name="connsiteY7" fmla="*/ 3444949 h 3797064"/>
                  <a:gd name="connsiteX8" fmla="*/ 1488559 w 2200940"/>
                  <a:gd name="connsiteY8" fmla="*/ 3763926 h 3797064"/>
                  <a:gd name="connsiteX9" fmla="*/ 1041991 w 2200940"/>
                  <a:gd name="connsiteY9" fmla="*/ 3742661 h 3797064"/>
                  <a:gd name="connsiteX10" fmla="*/ 829340 w 2200940"/>
                  <a:gd name="connsiteY10" fmla="*/ 3370521 h 3797064"/>
                  <a:gd name="connsiteX11" fmla="*/ 1573619 w 2200940"/>
                  <a:gd name="connsiteY11" fmla="*/ 3094075 h 3797064"/>
                  <a:gd name="connsiteX12" fmla="*/ 1871331 w 2200940"/>
                  <a:gd name="connsiteY12" fmla="*/ 2700670 h 3797064"/>
                  <a:gd name="connsiteX13" fmla="*/ 1701210 w 2200940"/>
                  <a:gd name="connsiteY13" fmla="*/ 1998921 h 3797064"/>
                  <a:gd name="connsiteX14" fmla="*/ 1531089 w 2200940"/>
                  <a:gd name="connsiteY14" fmla="*/ 1552354 h 3797064"/>
                  <a:gd name="connsiteX15" fmla="*/ 1424763 w 2200940"/>
                  <a:gd name="connsiteY15" fmla="*/ 861238 h 3797064"/>
                  <a:gd name="connsiteX16" fmla="*/ 1446028 w 2200940"/>
                  <a:gd name="connsiteY16" fmla="*/ 659219 h 3797064"/>
                  <a:gd name="connsiteX17" fmla="*/ 1765005 w 2200940"/>
                  <a:gd name="connsiteY17" fmla="*/ 446568 h 3797064"/>
                  <a:gd name="connsiteX18" fmla="*/ 1881963 w 2200940"/>
                  <a:gd name="connsiteY18" fmla="*/ 318977 h 3797064"/>
                  <a:gd name="connsiteX19" fmla="*/ 2200940 w 2200940"/>
                  <a:gd name="connsiteY19" fmla="*/ 0 h 3797064"/>
                  <a:gd name="connsiteX0" fmla="*/ 0 w 2200940"/>
                  <a:gd name="connsiteY0" fmla="*/ 949002 h 3948624"/>
                  <a:gd name="connsiteX1" fmla="*/ 595424 w 2200940"/>
                  <a:gd name="connsiteY1" fmla="*/ 2278072 h 3948624"/>
                  <a:gd name="connsiteX2" fmla="*/ 1105786 w 2200940"/>
                  <a:gd name="connsiteY2" fmla="*/ 2958556 h 3948624"/>
                  <a:gd name="connsiteX3" fmla="*/ 1275907 w 2200940"/>
                  <a:gd name="connsiteY3" fmla="*/ 3309430 h 3948624"/>
                  <a:gd name="connsiteX4" fmla="*/ 1499191 w 2200940"/>
                  <a:gd name="connsiteY4" fmla="*/ 2352500 h 3948624"/>
                  <a:gd name="connsiteX5" fmla="*/ 1297173 w 2200940"/>
                  <a:gd name="connsiteY5" fmla="*/ 2224909 h 3948624"/>
                  <a:gd name="connsiteX6" fmla="*/ 1339703 w 2200940"/>
                  <a:gd name="connsiteY6" fmla="*/ 3032984 h 3948624"/>
                  <a:gd name="connsiteX7" fmla="*/ 1690577 w 2200940"/>
                  <a:gd name="connsiteY7" fmla="*/ 3596509 h 3948624"/>
                  <a:gd name="connsiteX8" fmla="*/ 1488559 w 2200940"/>
                  <a:gd name="connsiteY8" fmla="*/ 3915486 h 3948624"/>
                  <a:gd name="connsiteX9" fmla="*/ 1041991 w 2200940"/>
                  <a:gd name="connsiteY9" fmla="*/ 3894221 h 3948624"/>
                  <a:gd name="connsiteX10" fmla="*/ 829340 w 2200940"/>
                  <a:gd name="connsiteY10" fmla="*/ 3522081 h 3948624"/>
                  <a:gd name="connsiteX11" fmla="*/ 1573619 w 2200940"/>
                  <a:gd name="connsiteY11" fmla="*/ 3245635 h 3948624"/>
                  <a:gd name="connsiteX12" fmla="*/ 1871331 w 2200940"/>
                  <a:gd name="connsiteY12" fmla="*/ 2852230 h 3948624"/>
                  <a:gd name="connsiteX13" fmla="*/ 1701210 w 2200940"/>
                  <a:gd name="connsiteY13" fmla="*/ 2150481 h 3948624"/>
                  <a:gd name="connsiteX14" fmla="*/ 1531089 w 2200940"/>
                  <a:gd name="connsiteY14" fmla="*/ 1703914 h 3948624"/>
                  <a:gd name="connsiteX15" fmla="*/ 1424763 w 2200940"/>
                  <a:gd name="connsiteY15" fmla="*/ 1012798 h 3948624"/>
                  <a:gd name="connsiteX16" fmla="*/ 1446028 w 2200940"/>
                  <a:gd name="connsiteY16" fmla="*/ 810779 h 3948624"/>
                  <a:gd name="connsiteX17" fmla="*/ 1765005 w 2200940"/>
                  <a:gd name="connsiteY17" fmla="*/ 598128 h 3948624"/>
                  <a:gd name="connsiteX18" fmla="*/ 1711842 w 2200940"/>
                  <a:gd name="connsiteY18" fmla="*/ 2705 h 3948624"/>
                  <a:gd name="connsiteX19" fmla="*/ 2200940 w 2200940"/>
                  <a:gd name="connsiteY19" fmla="*/ 151560 h 3948624"/>
                  <a:gd name="connsiteX0" fmla="*/ 0 w 2200940"/>
                  <a:gd name="connsiteY0" fmla="*/ 949002 h 3948624"/>
                  <a:gd name="connsiteX1" fmla="*/ 595424 w 2200940"/>
                  <a:gd name="connsiteY1" fmla="*/ 2278072 h 3948624"/>
                  <a:gd name="connsiteX2" fmla="*/ 1105786 w 2200940"/>
                  <a:gd name="connsiteY2" fmla="*/ 2958556 h 3948624"/>
                  <a:gd name="connsiteX3" fmla="*/ 1275907 w 2200940"/>
                  <a:gd name="connsiteY3" fmla="*/ 3309430 h 3948624"/>
                  <a:gd name="connsiteX4" fmla="*/ 1499191 w 2200940"/>
                  <a:gd name="connsiteY4" fmla="*/ 2352500 h 3948624"/>
                  <a:gd name="connsiteX5" fmla="*/ 1297173 w 2200940"/>
                  <a:gd name="connsiteY5" fmla="*/ 2224909 h 3948624"/>
                  <a:gd name="connsiteX6" fmla="*/ 1339703 w 2200940"/>
                  <a:gd name="connsiteY6" fmla="*/ 3032984 h 3948624"/>
                  <a:gd name="connsiteX7" fmla="*/ 1690577 w 2200940"/>
                  <a:gd name="connsiteY7" fmla="*/ 3596509 h 3948624"/>
                  <a:gd name="connsiteX8" fmla="*/ 1488559 w 2200940"/>
                  <a:gd name="connsiteY8" fmla="*/ 3915486 h 3948624"/>
                  <a:gd name="connsiteX9" fmla="*/ 1041991 w 2200940"/>
                  <a:gd name="connsiteY9" fmla="*/ 3894221 h 3948624"/>
                  <a:gd name="connsiteX10" fmla="*/ 829340 w 2200940"/>
                  <a:gd name="connsiteY10" fmla="*/ 3522081 h 3948624"/>
                  <a:gd name="connsiteX11" fmla="*/ 1573619 w 2200940"/>
                  <a:gd name="connsiteY11" fmla="*/ 3245635 h 3948624"/>
                  <a:gd name="connsiteX12" fmla="*/ 1871331 w 2200940"/>
                  <a:gd name="connsiteY12" fmla="*/ 2852230 h 3948624"/>
                  <a:gd name="connsiteX13" fmla="*/ 1701210 w 2200940"/>
                  <a:gd name="connsiteY13" fmla="*/ 2150481 h 3948624"/>
                  <a:gd name="connsiteX14" fmla="*/ 1531089 w 2200940"/>
                  <a:gd name="connsiteY14" fmla="*/ 1703914 h 3948624"/>
                  <a:gd name="connsiteX15" fmla="*/ 1424763 w 2200940"/>
                  <a:gd name="connsiteY15" fmla="*/ 1012798 h 3948624"/>
                  <a:gd name="connsiteX16" fmla="*/ 1446028 w 2200940"/>
                  <a:gd name="connsiteY16" fmla="*/ 810779 h 3948624"/>
                  <a:gd name="connsiteX17" fmla="*/ 1828800 w 2200940"/>
                  <a:gd name="connsiteY17" fmla="*/ 513067 h 3948624"/>
                  <a:gd name="connsiteX18" fmla="*/ 1711842 w 2200940"/>
                  <a:gd name="connsiteY18" fmla="*/ 2705 h 3948624"/>
                  <a:gd name="connsiteX19" fmla="*/ 2200940 w 2200940"/>
                  <a:gd name="connsiteY19" fmla="*/ 151560 h 3948624"/>
                  <a:gd name="connsiteX0" fmla="*/ 0 w 2200940"/>
                  <a:gd name="connsiteY0" fmla="*/ 959495 h 3959117"/>
                  <a:gd name="connsiteX1" fmla="*/ 595424 w 2200940"/>
                  <a:gd name="connsiteY1" fmla="*/ 2288565 h 3959117"/>
                  <a:gd name="connsiteX2" fmla="*/ 1105786 w 2200940"/>
                  <a:gd name="connsiteY2" fmla="*/ 2969049 h 3959117"/>
                  <a:gd name="connsiteX3" fmla="*/ 1275907 w 2200940"/>
                  <a:gd name="connsiteY3" fmla="*/ 3319923 h 3959117"/>
                  <a:gd name="connsiteX4" fmla="*/ 1499191 w 2200940"/>
                  <a:gd name="connsiteY4" fmla="*/ 2362993 h 3959117"/>
                  <a:gd name="connsiteX5" fmla="*/ 1297173 w 2200940"/>
                  <a:gd name="connsiteY5" fmla="*/ 2235402 h 3959117"/>
                  <a:gd name="connsiteX6" fmla="*/ 1339703 w 2200940"/>
                  <a:gd name="connsiteY6" fmla="*/ 3043477 h 3959117"/>
                  <a:gd name="connsiteX7" fmla="*/ 1690577 w 2200940"/>
                  <a:gd name="connsiteY7" fmla="*/ 3607002 h 3959117"/>
                  <a:gd name="connsiteX8" fmla="*/ 1488559 w 2200940"/>
                  <a:gd name="connsiteY8" fmla="*/ 3925979 h 3959117"/>
                  <a:gd name="connsiteX9" fmla="*/ 1041991 w 2200940"/>
                  <a:gd name="connsiteY9" fmla="*/ 3904714 h 3959117"/>
                  <a:gd name="connsiteX10" fmla="*/ 829340 w 2200940"/>
                  <a:gd name="connsiteY10" fmla="*/ 3532574 h 3959117"/>
                  <a:gd name="connsiteX11" fmla="*/ 1573619 w 2200940"/>
                  <a:gd name="connsiteY11" fmla="*/ 3256128 h 3959117"/>
                  <a:gd name="connsiteX12" fmla="*/ 1871331 w 2200940"/>
                  <a:gd name="connsiteY12" fmla="*/ 2862723 h 3959117"/>
                  <a:gd name="connsiteX13" fmla="*/ 1701210 w 2200940"/>
                  <a:gd name="connsiteY13" fmla="*/ 2160974 h 3959117"/>
                  <a:gd name="connsiteX14" fmla="*/ 1531089 w 2200940"/>
                  <a:gd name="connsiteY14" fmla="*/ 1714407 h 3959117"/>
                  <a:gd name="connsiteX15" fmla="*/ 1424763 w 2200940"/>
                  <a:gd name="connsiteY15" fmla="*/ 1023291 h 3959117"/>
                  <a:gd name="connsiteX16" fmla="*/ 1446028 w 2200940"/>
                  <a:gd name="connsiteY16" fmla="*/ 821272 h 3959117"/>
                  <a:gd name="connsiteX17" fmla="*/ 1828800 w 2200940"/>
                  <a:gd name="connsiteY17" fmla="*/ 523560 h 3959117"/>
                  <a:gd name="connsiteX18" fmla="*/ 1860698 w 2200940"/>
                  <a:gd name="connsiteY18" fmla="*/ 2566 h 3959117"/>
                  <a:gd name="connsiteX19" fmla="*/ 2200940 w 2200940"/>
                  <a:gd name="connsiteY19" fmla="*/ 162053 h 3959117"/>
                  <a:gd name="connsiteX0" fmla="*/ 0 w 2200940"/>
                  <a:gd name="connsiteY0" fmla="*/ 959495 h 3959117"/>
                  <a:gd name="connsiteX1" fmla="*/ 595424 w 2200940"/>
                  <a:gd name="connsiteY1" fmla="*/ 2288565 h 3959117"/>
                  <a:gd name="connsiteX2" fmla="*/ 1105786 w 2200940"/>
                  <a:gd name="connsiteY2" fmla="*/ 2969049 h 3959117"/>
                  <a:gd name="connsiteX3" fmla="*/ 1275907 w 2200940"/>
                  <a:gd name="connsiteY3" fmla="*/ 3319923 h 3959117"/>
                  <a:gd name="connsiteX4" fmla="*/ 1499191 w 2200940"/>
                  <a:gd name="connsiteY4" fmla="*/ 2362993 h 3959117"/>
                  <a:gd name="connsiteX5" fmla="*/ 1297173 w 2200940"/>
                  <a:gd name="connsiteY5" fmla="*/ 2235402 h 3959117"/>
                  <a:gd name="connsiteX6" fmla="*/ 1339703 w 2200940"/>
                  <a:gd name="connsiteY6" fmla="*/ 3043477 h 3959117"/>
                  <a:gd name="connsiteX7" fmla="*/ 1690577 w 2200940"/>
                  <a:gd name="connsiteY7" fmla="*/ 3607002 h 3959117"/>
                  <a:gd name="connsiteX8" fmla="*/ 1488559 w 2200940"/>
                  <a:gd name="connsiteY8" fmla="*/ 3925979 h 3959117"/>
                  <a:gd name="connsiteX9" fmla="*/ 1041991 w 2200940"/>
                  <a:gd name="connsiteY9" fmla="*/ 3904714 h 3959117"/>
                  <a:gd name="connsiteX10" fmla="*/ 829340 w 2200940"/>
                  <a:gd name="connsiteY10" fmla="*/ 3532574 h 3959117"/>
                  <a:gd name="connsiteX11" fmla="*/ 1573619 w 2200940"/>
                  <a:gd name="connsiteY11" fmla="*/ 3256128 h 3959117"/>
                  <a:gd name="connsiteX12" fmla="*/ 1871331 w 2200940"/>
                  <a:gd name="connsiteY12" fmla="*/ 2862723 h 3959117"/>
                  <a:gd name="connsiteX13" fmla="*/ 1701210 w 2200940"/>
                  <a:gd name="connsiteY13" fmla="*/ 2160974 h 3959117"/>
                  <a:gd name="connsiteX14" fmla="*/ 1531089 w 2200940"/>
                  <a:gd name="connsiteY14" fmla="*/ 1714407 h 3959117"/>
                  <a:gd name="connsiteX15" fmla="*/ 1424763 w 2200940"/>
                  <a:gd name="connsiteY15" fmla="*/ 1023291 h 3959117"/>
                  <a:gd name="connsiteX16" fmla="*/ 1446028 w 2200940"/>
                  <a:gd name="connsiteY16" fmla="*/ 821272 h 3959117"/>
                  <a:gd name="connsiteX17" fmla="*/ 1594883 w 2200940"/>
                  <a:gd name="connsiteY17" fmla="*/ 140788 h 3959117"/>
                  <a:gd name="connsiteX18" fmla="*/ 1860698 w 2200940"/>
                  <a:gd name="connsiteY18" fmla="*/ 2566 h 3959117"/>
                  <a:gd name="connsiteX19" fmla="*/ 2200940 w 2200940"/>
                  <a:gd name="connsiteY19" fmla="*/ 162053 h 3959117"/>
                  <a:gd name="connsiteX0" fmla="*/ 0 w 2200940"/>
                  <a:gd name="connsiteY0" fmla="*/ 959495 h 3959117"/>
                  <a:gd name="connsiteX1" fmla="*/ 595424 w 2200940"/>
                  <a:gd name="connsiteY1" fmla="*/ 2288565 h 3959117"/>
                  <a:gd name="connsiteX2" fmla="*/ 1105786 w 2200940"/>
                  <a:gd name="connsiteY2" fmla="*/ 2969049 h 3959117"/>
                  <a:gd name="connsiteX3" fmla="*/ 1275907 w 2200940"/>
                  <a:gd name="connsiteY3" fmla="*/ 3319923 h 3959117"/>
                  <a:gd name="connsiteX4" fmla="*/ 1499191 w 2200940"/>
                  <a:gd name="connsiteY4" fmla="*/ 2362993 h 3959117"/>
                  <a:gd name="connsiteX5" fmla="*/ 1297173 w 2200940"/>
                  <a:gd name="connsiteY5" fmla="*/ 2235402 h 3959117"/>
                  <a:gd name="connsiteX6" fmla="*/ 1339703 w 2200940"/>
                  <a:gd name="connsiteY6" fmla="*/ 3043477 h 3959117"/>
                  <a:gd name="connsiteX7" fmla="*/ 1690577 w 2200940"/>
                  <a:gd name="connsiteY7" fmla="*/ 3607002 h 3959117"/>
                  <a:gd name="connsiteX8" fmla="*/ 1488559 w 2200940"/>
                  <a:gd name="connsiteY8" fmla="*/ 3925979 h 3959117"/>
                  <a:gd name="connsiteX9" fmla="*/ 1041991 w 2200940"/>
                  <a:gd name="connsiteY9" fmla="*/ 3904714 h 3959117"/>
                  <a:gd name="connsiteX10" fmla="*/ 829340 w 2200940"/>
                  <a:gd name="connsiteY10" fmla="*/ 3532574 h 3959117"/>
                  <a:gd name="connsiteX11" fmla="*/ 1573619 w 2200940"/>
                  <a:gd name="connsiteY11" fmla="*/ 3256128 h 3959117"/>
                  <a:gd name="connsiteX12" fmla="*/ 1871331 w 2200940"/>
                  <a:gd name="connsiteY12" fmla="*/ 2862723 h 3959117"/>
                  <a:gd name="connsiteX13" fmla="*/ 1701210 w 2200940"/>
                  <a:gd name="connsiteY13" fmla="*/ 2160974 h 3959117"/>
                  <a:gd name="connsiteX14" fmla="*/ 1531089 w 2200940"/>
                  <a:gd name="connsiteY14" fmla="*/ 1714407 h 3959117"/>
                  <a:gd name="connsiteX15" fmla="*/ 1807535 w 2200940"/>
                  <a:gd name="connsiteY15" fmla="*/ 906333 h 3959117"/>
                  <a:gd name="connsiteX16" fmla="*/ 1446028 w 2200940"/>
                  <a:gd name="connsiteY16" fmla="*/ 821272 h 3959117"/>
                  <a:gd name="connsiteX17" fmla="*/ 1594883 w 2200940"/>
                  <a:gd name="connsiteY17" fmla="*/ 140788 h 3959117"/>
                  <a:gd name="connsiteX18" fmla="*/ 1860698 w 2200940"/>
                  <a:gd name="connsiteY18" fmla="*/ 2566 h 3959117"/>
                  <a:gd name="connsiteX19" fmla="*/ 2200940 w 2200940"/>
                  <a:gd name="connsiteY19" fmla="*/ 162053 h 3959117"/>
                  <a:gd name="connsiteX0" fmla="*/ 0 w 2200940"/>
                  <a:gd name="connsiteY0" fmla="*/ 959495 h 3959117"/>
                  <a:gd name="connsiteX1" fmla="*/ 595424 w 2200940"/>
                  <a:gd name="connsiteY1" fmla="*/ 2288565 h 3959117"/>
                  <a:gd name="connsiteX2" fmla="*/ 1105786 w 2200940"/>
                  <a:gd name="connsiteY2" fmla="*/ 2969049 h 3959117"/>
                  <a:gd name="connsiteX3" fmla="*/ 1275907 w 2200940"/>
                  <a:gd name="connsiteY3" fmla="*/ 3319923 h 3959117"/>
                  <a:gd name="connsiteX4" fmla="*/ 1499191 w 2200940"/>
                  <a:gd name="connsiteY4" fmla="*/ 2362993 h 3959117"/>
                  <a:gd name="connsiteX5" fmla="*/ 1297173 w 2200940"/>
                  <a:gd name="connsiteY5" fmla="*/ 2235402 h 3959117"/>
                  <a:gd name="connsiteX6" fmla="*/ 1339703 w 2200940"/>
                  <a:gd name="connsiteY6" fmla="*/ 3043477 h 3959117"/>
                  <a:gd name="connsiteX7" fmla="*/ 1690577 w 2200940"/>
                  <a:gd name="connsiteY7" fmla="*/ 3607002 h 3959117"/>
                  <a:gd name="connsiteX8" fmla="*/ 1488559 w 2200940"/>
                  <a:gd name="connsiteY8" fmla="*/ 3925979 h 3959117"/>
                  <a:gd name="connsiteX9" fmla="*/ 1041991 w 2200940"/>
                  <a:gd name="connsiteY9" fmla="*/ 3904714 h 3959117"/>
                  <a:gd name="connsiteX10" fmla="*/ 829340 w 2200940"/>
                  <a:gd name="connsiteY10" fmla="*/ 3532574 h 3959117"/>
                  <a:gd name="connsiteX11" fmla="*/ 1573619 w 2200940"/>
                  <a:gd name="connsiteY11" fmla="*/ 3256128 h 3959117"/>
                  <a:gd name="connsiteX12" fmla="*/ 1871331 w 2200940"/>
                  <a:gd name="connsiteY12" fmla="*/ 2862723 h 3959117"/>
                  <a:gd name="connsiteX13" fmla="*/ 1701210 w 2200940"/>
                  <a:gd name="connsiteY13" fmla="*/ 2160974 h 3959117"/>
                  <a:gd name="connsiteX14" fmla="*/ 1531089 w 2200940"/>
                  <a:gd name="connsiteY14" fmla="*/ 1714407 h 3959117"/>
                  <a:gd name="connsiteX15" fmla="*/ 1807535 w 2200940"/>
                  <a:gd name="connsiteY15" fmla="*/ 906333 h 3959117"/>
                  <a:gd name="connsiteX16" fmla="*/ 1658679 w 2200940"/>
                  <a:gd name="connsiteY16" fmla="*/ 640519 h 3959117"/>
                  <a:gd name="connsiteX17" fmla="*/ 1594883 w 2200940"/>
                  <a:gd name="connsiteY17" fmla="*/ 140788 h 3959117"/>
                  <a:gd name="connsiteX18" fmla="*/ 1860698 w 2200940"/>
                  <a:gd name="connsiteY18" fmla="*/ 2566 h 3959117"/>
                  <a:gd name="connsiteX19" fmla="*/ 2200940 w 2200940"/>
                  <a:gd name="connsiteY19" fmla="*/ 162053 h 3959117"/>
                  <a:gd name="connsiteX0" fmla="*/ 0 w 2211572"/>
                  <a:gd name="connsiteY0" fmla="*/ 959495 h 3959117"/>
                  <a:gd name="connsiteX1" fmla="*/ 595424 w 2211572"/>
                  <a:gd name="connsiteY1" fmla="*/ 2288565 h 3959117"/>
                  <a:gd name="connsiteX2" fmla="*/ 1105786 w 2211572"/>
                  <a:gd name="connsiteY2" fmla="*/ 2969049 h 3959117"/>
                  <a:gd name="connsiteX3" fmla="*/ 1275907 w 2211572"/>
                  <a:gd name="connsiteY3" fmla="*/ 3319923 h 3959117"/>
                  <a:gd name="connsiteX4" fmla="*/ 1499191 w 2211572"/>
                  <a:gd name="connsiteY4" fmla="*/ 2362993 h 3959117"/>
                  <a:gd name="connsiteX5" fmla="*/ 1297173 w 2211572"/>
                  <a:gd name="connsiteY5" fmla="*/ 2235402 h 3959117"/>
                  <a:gd name="connsiteX6" fmla="*/ 1339703 w 2211572"/>
                  <a:gd name="connsiteY6" fmla="*/ 3043477 h 3959117"/>
                  <a:gd name="connsiteX7" fmla="*/ 1690577 w 2211572"/>
                  <a:gd name="connsiteY7" fmla="*/ 3607002 h 3959117"/>
                  <a:gd name="connsiteX8" fmla="*/ 1488559 w 2211572"/>
                  <a:gd name="connsiteY8" fmla="*/ 3925979 h 3959117"/>
                  <a:gd name="connsiteX9" fmla="*/ 1041991 w 2211572"/>
                  <a:gd name="connsiteY9" fmla="*/ 3904714 h 3959117"/>
                  <a:gd name="connsiteX10" fmla="*/ 829340 w 2211572"/>
                  <a:gd name="connsiteY10" fmla="*/ 3532574 h 3959117"/>
                  <a:gd name="connsiteX11" fmla="*/ 1573619 w 2211572"/>
                  <a:gd name="connsiteY11" fmla="*/ 3256128 h 3959117"/>
                  <a:gd name="connsiteX12" fmla="*/ 1871331 w 2211572"/>
                  <a:gd name="connsiteY12" fmla="*/ 2862723 h 3959117"/>
                  <a:gd name="connsiteX13" fmla="*/ 1701210 w 2211572"/>
                  <a:gd name="connsiteY13" fmla="*/ 2160974 h 3959117"/>
                  <a:gd name="connsiteX14" fmla="*/ 1531089 w 2211572"/>
                  <a:gd name="connsiteY14" fmla="*/ 1714407 h 3959117"/>
                  <a:gd name="connsiteX15" fmla="*/ 1807535 w 2211572"/>
                  <a:gd name="connsiteY15" fmla="*/ 906333 h 3959117"/>
                  <a:gd name="connsiteX16" fmla="*/ 1658679 w 2211572"/>
                  <a:gd name="connsiteY16" fmla="*/ 640519 h 3959117"/>
                  <a:gd name="connsiteX17" fmla="*/ 1594883 w 2211572"/>
                  <a:gd name="connsiteY17" fmla="*/ 140788 h 3959117"/>
                  <a:gd name="connsiteX18" fmla="*/ 1860698 w 2211572"/>
                  <a:gd name="connsiteY18" fmla="*/ 2566 h 3959117"/>
                  <a:gd name="connsiteX19" fmla="*/ 2211572 w 2211572"/>
                  <a:gd name="connsiteY19" fmla="*/ 162053 h 3959117"/>
                  <a:gd name="connsiteX0" fmla="*/ 0 w 2211572"/>
                  <a:gd name="connsiteY0" fmla="*/ 1033243 h 4032865"/>
                  <a:gd name="connsiteX1" fmla="*/ 595424 w 2211572"/>
                  <a:gd name="connsiteY1" fmla="*/ 2362313 h 4032865"/>
                  <a:gd name="connsiteX2" fmla="*/ 1105786 w 2211572"/>
                  <a:gd name="connsiteY2" fmla="*/ 3042797 h 4032865"/>
                  <a:gd name="connsiteX3" fmla="*/ 1275907 w 2211572"/>
                  <a:gd name="connsiteY3" fmla="*/ 3393671 h 4032865"/>
                  <a:gd name="connsiteX4" fmla="*/ 1499191 w 2211572"/>
                  <a:gd name="connsiteY4" fmla="*/ 2436741 h 4032865"/>
                  <a:gd name="connsiteX5" fmla="*/ 1297173 w 2211572"/>
                  <a:gd name="connsiteY5" fmla="*/ 2309150 h 4032865"/>
                  <a:gd name="connsiteX6" fmla="*/ 1339703 w 2211572"/>
                  <a:gd name="connsiteY6" fmla="*/ 3117225 h 4032865"/>
                  <a:gd name="connsiteX7" fmla="*/ 1690577 w 2211572"/>
                  <a:gd name="connsiteY7" fmla="*/ 3680750 h 4032865"/>
                  <a:gd name="connsiteX8" fmla="*/ 1488559 w 2211572"/>
                  <a:gd name="connsiteY8" fmla="*/ 3999727 h 4032865"/>
                  <a:gd name="connsiteX9" fmla="*/ 1041991 w 2211572"/>
                  <a:gd name="connsiteY9" fmla="*/ 3978462 h 4032865"/>
                  <a:gd name="connsiteX10" fmla="*/ 829340 w 2211572"/>
                  <a:gd name="connsiteY10" fmla="*/ 3606322 h 4032865"/>
                  <a:gd name="connsiteX11" fmla="*/ 1573619 w 2211572"/>
                  <a:gd name="connsiteY11" fmla="*/ 3329876 h 4032865"/>
                  <a:gd name="connsiteX12" fmla="*/ 1871331 w 2211572"/>
                  <a:gd name="connsiteY12" fmla="*/ 2936471 h 4032865"/>
                  <a:gd name="connsiteX13" fmla="*/ 1701210 w 2211572"/>
                  <a:gd name="connsiteY13" fmla="*/ 2234722 h 4032865"/>
                  <a:gd name="connsiteX14" fmla="*/ 1531089 w 2211572"/>
                  <a:gd name="connsiteY14" fmla="*/ 1788155 h 4032865"/>
                  <a:gd name="connsiteX15" fmla="*/ 1807535 w 2211572"/>
                  <a:gd name="connsiteY15" fmla="*/ 980081 h 4032865"/>
                  <a:gd name="connsiteX16" fmla="*/ 1658679 w 2211572"/>
                  <a:gd name="connsiteY16" fmla="*/ 714267 h 4032865"/>
                  <a:gd name="connsiteX17" fmla="*/ 1594883 w 2211572"/>
                  <a:gd name="connsiteY17" fmla="*/ 214536 h 4032865"/>
                  <a:gd name="connsiteX18" fmla="*/ 1860698 w 2211572"/>
                  <a:gd name="connsiteY18" fmla="*/ 1886 h 4032865"/>
                  <a:gd name="connsiteX19" fmla="*/ 2211572 w 2211572"/>
                  <a:gd name="connsiteY19" fmla="*/ 235801 h 4032865"/>
                  <a:gd name="connsiteX0" fmla="*/ 0 w 2211572"/>
                  <a:gd name="connsiteY0" fmla="*/ 1033243 h 4032865"/>
                  <a:gd name="connsiteX1" fmla="*/ 595424 w 2211572"/>
                  <a:gd name="connsiteY1" fmla="*/ 2362313 h 4032865"/>
                  <a:gd name="connsiteX2" fmla="*/ 1105786 w 2211572"/>
                  <a:gd name="connsiteY2" fmla="*/ 3042797 h 4032865"/>
                  <a:gd name="connsiteX3" fmla="*/ 1275907 w 2211572"/>
                  <a:gd name="connsiteY3" fmla="*/ 3393671 h 4032865"/>
                  <a:gd name="connsiteX4" fmla="*/ 1499191 w 2211572"/>
                  <a:gd name="connsiteY4" fmla="*/ 2436741 h 4032865"/>
                  <a:gd name="connsiteX5" fmla="*/ 1297173 w 2211572"/>
                  <a:gd name="connsiteY5" fmla="*/ 2309150 h 4032865"/>
                  <a:gd name="connsiteX6" fmla="*/ 1339703 w 2211572"/>
                  <a:gd name="connsiteY6" fmla="*/ 3117225 h 4032865"/>
                  <a:gd name="connsiteX7" fmla="*/ 1690577 w 2211572"/>
                  <a:gd name="connsiteY7" fmla="*/ 3680750 h 4032865"/>
                  <a:gd name="connsiteX8" fmla="*/ 1488559 w 2211572"/>
                  <a:gd name="connsiteY8" fmla="*/ 3999727 h 4032865"/>
                  <a:gd name="connsiteX9" fmla="*/ 1041991 w 2211572"/>
                  <a:gd name="connsiteY9" fmla="*/ 3978462 h 4032865"/>
                  <a:gd name="connsiteX10" fmla="*/ 829340 w 2211572"/>
                  <a:gd name="connsiteY10" fmla="*/ 3606322 h 4032865"/>
                  <a:gd name="connsiteX11" fmla="*/ 1573619 w 2211572"/>
                  <a:gd name="connsiteY11" fmla="*/ 3329876 h 4032865"/>
                  <a:gd name="connsiteX12" fmla="*/ 1871331 w 2211572"/>
                  <a:gd name="connsiteY12" fmla="*/ 2936471 h 4032865"/>
                  <a:gd name="connsiteX13" fmla="*/ 1701210 w 2211572"/>
                  <a:gd name="connsiteY13" fmla="*/ 2234722 h 4032865"/>
                  <a:gd name="connsiteX14" fmla="*/ 1531089 w 2211572"/>
                  <a:gd name="connsiteY14" fmla="*/ 1788155 h 4032865"/>
                  <a:gd name="connsiteX15" fmla="*/ 1807535 w 2211572"/>
                  <a:gd name="connsiteY15" fmla="*/ 980081 h 4032865"/>
                  <a:gd name="connsiteX16" fmla="*/ 1658679 w 2211572"/>
                  <a:gd name="connsiteY16" fmla="*/ 714267 h 4032865"/>
                  <a:gd name="connsiteX17" fmla="*/ 1648046 w 2211572"/>
                  <a:gd name="connsiteY17" fmla="*/ 214536 h 4032865"/>
                  <a:gd name="connsiteX18" fmla="*/ 1860698 w 2211572"/>
                  <a:gd name="connsiteY18" fmla="*/ 1886 h 4032865"/>
                  <a:gd name="connsiteX19" fmla="*/ 2211572 w 2211572"/>
                  <a:gd name="connsiteY19" fmla="*/ 235801 h 4032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211572" h="4032865">
                    <a:moveTo>
                      <a:pt x="0" y="1033243"/>
                    </a:moveTo>
                    <a:cubicBezTo>
                      <a:pt x="205563" y="1530315"/>
                      <a:pt x="411126" y="2027387"/>
                      <a:pt x="595424" y="2362313"/>
                    </a:cubicBezTo>
                    <a:cubicBezTo>
                      <a:pt x="779722" y="2697239"/>
                      <a:pt x="992372" y="2870904"/>
                      <a:pt x="1105786" y="3042797"/>
                    </a:cubicBezTo>
                    <a:cubicBezTo>
                      <a:pt x="1219200" y="3214690"/>
                      <a:pt x="1210340" y="3494680"/>
                      <a:pt x="1275907" y="3393671"/>
                    </a:cubicBezTo>
                    <a:cubicBezTo>
                      <a:pt x="1341475" y="3292662"/>
                      <a:pt x="1495647" y="2617494"/>
                      <a:pt x="1499191" y="2436741"/>
                    </a:cubicBezTo>
                    <a:cubicBezTo>
                      <a:pt x="1502735" y="2255988"/>
                      <a:pt x="1323754" y="2195736"/>
                      <a:pt x="1297173" y="2309150"/>
                    </a:cubicBezTo>
                    <a:cubicBezTo>
                      <a:pt x="1270592" y="2422564"/>
                      <a:pt x="1274136" y="2888625"/>
                      <a:pt x="1339703" y="3117225"/>
                    </a:cubicBezTo>
                    <a:cubicBezTo>
                      <a:pt x="1405270" y="3345825"/>
                      <a:pt x="1665768" y="3533666"/>
                      <a:pt x="1690577" y="3680750"/>
                    </a:cubicBezTo>
                    <a:cubicBezTo>
                      <a:pt x="1715386" y="3827834"/>
                      <a:pt x="1596657" y="3950108"/>
                      <a:pt x="1488559" y="3999727"/>
                    </a:cubicBezTo>
                    <a:cubicBezTo>
                      <a:pt x="1380461" y="4049346"/>
                      <a:pt x="1151861" y="4044029"/>
                      <a:pt x="1041991" y="3978462"/>
                    </a:cubicBezTo>
                    <a:cubicBezTo>
                      <a:pt x="932121" y="3912895"/>
                      <a:pt x="740735" y="3714420"/>
                      <a:pt x="829340" y="3606322"/>
                    </a:cubicBezTo>
                    <a:cubicBezTo>
                      <a:pt x="917945" y="3498224"/>
                      <a:pt x="1399954" y="3441518"/>
                      <a:pt x="1573619" y="3329876"/>
                    </a:cubicBezTo>
                    <a:cubicBezTo>
                      <a:pt x="1747284" y="3218234"/>
                      <a:pt x="1850066" y="3118997"/>
                      <a:pt x="1871331" y="2936471"/>
                    </a:cubicBezTo>
                    <a:cubicBezTo>
                      <a:pt x="1892596" y="2753945"/>
                      <a:pt x="1757917" y="2426108"/>
                      <a:pt x="1701210" y="2234722"/>
                    </a:cubicBezTo>
                    <a:cubicBezTo>
                      <a:pt x="1644503" y="2043336"/>
                      <a:pt x="1513368" y="1997262"/>
                      <a:pt x="1531089" y="1788155"/>
                    </a:cubicBezTo>
                    <a:cubicBezTo>
                      <a:pt x="1548810" y="1579048"/>
                      <a:pt x="1786270" y="1159062"/>
                      <a:pt x="1807535" y="980081"/>
                    </a:cubicBezTo>
                    <a:cubicBezTo>
                      <a:pt x="1828800" y="801100"/>
                      <a:pt x="1685260" y="841858"/>
                      <a:pt x="1658679" y="714267"/>
                    </a:cubicBezTo>
                    <a:cubicBezTo>
                      <a:pt x="1632098" y="586676"/>
                      <a:pt x="1614376" y="333266"/>
                      <a:pt x="1648046" y="214536"/>
                    </a:cubicBezTo>
                    <a:cubicBezTo>
                      <a:pt x="1681716" y="95806"/>
                      <a:pt x="1860698" y="1886"/>
                      <a:pt x="1860698" y="1886"/>
                    </a:cubicBezTo>
                    <a:cubicBezTo>
                      <a:pt x="1885507" y="-24696"/>
                      <a:pt x="2208027" y="238459"/>
                      <a:pt x="2211572" y="235801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2C10B0D2-BDF1-0969-D4D0-3778CB19CE10}"/>
                  </a:ext>
                </a:extLst>
              </p:cNvPr>
              <p:cNvSpPr/>
              <p:nvPr/>
            </p:nvSpPr>
            <p:spPr>
              <a:xfrm>
                <a:off x="4380614" y="1733107"/>
                <a:ext cx="138254" cy="3870251"/>
              </a:xfrm>
              <a:custGeom>
                <a:avLst/>
                <a:gdLst>
                  <a:gd name="connsiteX0" fmla="*/ 63795 w 138254"/>
                  <a:gd name="connsiteY0" fmla="*/ 0 h 3870251"/>
                  <a:gd name="connsiteX1" fmla="*/ 10633 w 138254"/>
                  <a:gd name="connsiteY1" fmla="*/ 829340 h 3870251"/>
                  <a:gd name="connsiteX2" fmla="*/ 31898 w 138254"/>
                  <a:gd name="connsiteY2" fmla="*/ 2009553 h 3870251"/>
                  <a:gd name="connsiteX3" fmla="*/ 138223 w 138254"/>
                  <a:gd name="connsiteY3" fmla="*/ 2711302 h 3870251"/>
                  <a:gd name="connsiteX4" fmla="*/ 42530 w 138254"/>
                  <a:gd name="connsiteY4" fmla="*/ 3551274 h 3870251"/>
                  <a:gd name="connsiteX5" fmla="*/ 0 w 138254"/>
                  <a:gd name="connsiteY5" fmla="*/ 3870251 h 3870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8254" h="3870251">
                    <a:moveTo>
                      <a:pt x="63795" y="0"/>
                    </a:moveTo>
                    <a:cubicBezTo>
                      <a:pt x="39872" y="247207"/>
                      <a:pt x="15949" y="494415"/>
                      <a:pt x="10633" y="829340"/>
                    </a:cubicBezTo>
                    <a:cubicBezTo>
                      <a:pt x="5317" y="1164265"/>
                      <a:pt x="10633" y="1695893"/>
                      <a:pt x="31898" y="2009553"/>
                    </a:cubicBezTo>
                    <a:cubicBezTo>
                      <a:pt x="53163" y="2323213"/>
                      <a:pt x="136451" y="2454349"/>
                      <a:pt x="138223" y="2711302"/>
                    </a:cubicBezTo>
                    <a:cubicBezTo>
                      <a:pt x="139995" y="2968255"/>
                      <a:pt x="65567" y="3358116"/>
                      <a:pt x="42530" y="3551274"/>
                    </a:cubicBezTo>
                    <a:cubicBezTo>
                      <a:pt x="19493" y="3744432"/>
                      <a:pt x="9746" y="3807341"/>
                      <a:pt x="0" y="3870251"/>
                    </a:cubicBezTo>
                  </a:path>
                </a:pathLst>
              </a:custGeom>
              <a:noFill/>
              <a:ln w="635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C70BB65B-E458-4DFE-04A8-3D876F16506E}"/>
                  </a:ext>
                </a:extLst>
              </p:cNvPr>
              <p:cNvSpPr/>
              <p:nvPr/>
            </p:nvSpPr>
            <p:spPr>
              <a:xfrm>
                <a:off x="4700471" y="1733107"/>
                <a:ext cx="172841" cy="3880884"/>
              </a:xfrm>
              <a:custGeom>
                <a:avLst/>
                <a:gdLst>
                  <a:gd name="connsiteX0" fmla="*/ 31017 w 172841"/>
                  <a:gd name="connsiteY0" fmla="*/ 0 h 3880884"/>
                  <a:gd name="connsiteX1" fmla="*/ 9752 w 172841"/>
                  <a:gd name="connsiteY1" fmla="*/ 1456660 h 3880884"/>
                  <a:gd name="connsiteX2" fmla="*/ 169241 w 172841"/>
                  <a:gd name="connsiteY2" fmla="*/ 3285460 h 3880884"/>
                  <a:gd name="connsiteX3" fmla="*/ 105445 w 172841"/>
                  <a:gd name="connsiteY3" fmla="*/ 3880884 h 388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2841" h="3880884">
                    <a:moveTo>
                      <a:pt x="31017" y="0"/>
                    </a:moveTo>
                    <a:cubicBezTo>
                      <a:pt x="8866" y="454541"/>
                      <a:pt x="-13285" y="909083"/>
                      <a:pt x="9752" y="1456660"/>
                    </a:cubicBezTo>
                    <a:cubicBezTo>
                      <a:pt x="32789" y="2004237"/>
                      <a:pt x="153292" y="2881423"/>
                      <a:pt x="169241" y="3285460"/>
                    </a:cubicBezTo>
                    <a:cubicBezTo>
                      <a:pt x="185190" y="3689497"/>
                      <a:pt x="145317" y="3785190"/>
                      <a:pt x="105445" y="3880884"/>
                    </a:cubicBezTo>
                  </a:path>
                </a:pathLst>
              </a:custGeom>
              <a:noFill/>
              <a:ln w="635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2E4646A1-E7E9-3F10-48C9-CDE61FCCE581}"/>
                  </a:ext>
                </a:extLst>
              </p:cNvPr>
              <p:cNvSpPr/>
              <p:nvPr/>
            </p:nvSpPr>
            <p:spPr>
              <a:xfrm>
                <a:off x="1827362" y="1678715"/>
                <a:ext cx="2967921" cy="4258317"/>
              </a:xfrm>
              <a:custGeom>
                <a:avLst/>
                <a:gdLst>
                  <a:gd name="connsiteX0" fmla="*/ 448004 w 2989186"/>
                  <a:gd name="connsiteY0" fmla="*/ 3541871 h 4258317"/>
                  <a:gd name="connsiteX1" fmla="*/ 1437 w 2989186"/>
                  <a:gd name="connsiteY1" fmla="*/ 2467983 h 4258317"/>
                  <a:gd name="connsiteX2" fmla="*/ 320414 w 2989186"/>
                  <a:gd name="connsiteY2" fmla="*/ 1521685 h 4258317"/>
                  <a:gd name="connsiteX3" fmla="*/ 724451 w 2989186"/>
                  <a:gd name="connsiteY3" fmla="*/ 873099 h 4258317"/>
                  <a:gd name="connsiteX4" fmla="*/ 926470 w 2989186"/>
                  <a:gd name="connsiteY4" fmla="*/ 256411 h 4258317"/>
                  <a:gd name="connsiteX5" fmla="*/ 309781 w 2989186"/>
                  <a:gd name="connsiteY5" fmla="*/ 33127 h 4258317"/>
                  <a:gd name="connsiteX6" fmla="*/ 33335 w 2989186"/>
                  <a:gd name="connsiteY6" fmla="*/ 926262 h 4258317"/>
                  <a:gd name="connsiteX7" fmla="*/ 373577 w 2989186"/>
                  <a:gd name="connsiteY7" fmla="*/ 1755601 h 4258317"/>
                  <a:gd name="connsiteX8" fmla="*/ 1660116 w 2989186"/>
                  <a:gd name="connsiteY8" fmla="*/ 3648197 h 4258317"/>
                  <a:gd name="connsiteX9" fmla="*/ 2032256 w 2989186"/>
                  <a:gd name="connsiteY9" fmla="*/ 4190457 h 4258317"/>
                  <a:gd name="connsiteX10" fmla="*/ 2659577 w 2989186"/>
                  <a:gd name="connsiteY10" fmla="*/ 4222355 h 4258317"/>
                  <a:gd name="connsiteX11" fmla="*/ 2989186 w 2989186"/>
                  <a:gd name="connsiteY11" fmla="*/ 3935276 h 4258317"/>
                  <a:gd name="connsiteX0" fmla="*/ 448004 w 2967921"/>
                  <a:gd name="connsiteY0" fmla="*/ 3541871 h 4258317"/>
                  <a:gd name="connsiteX1" fmla="*/ 1437 w 2967921"/>
                  <a:gd name="connsiteY1" fmla="*/ 2467983 h 4258317"/>
                  <a:gd name="connsiteX2" fmla="*/ 320414 w 2967921"/>
                  <a:gd name="connsiteY2" fmla="*/ 1521685 h 4258317"/>
                  <a:gd name="connsiteX3" fmla="*/ 724451 w 2967921"/>
                  <a:gd name="connsiteY3" fmla="*/ 873099 h 4258317"/>
                  <a:gd name="connsiteX4" fmla="*/ 926470 w 2967921"/>
                  <a:gd name="connsiteY4" fmla="*/ 256411 h 4258317"/>
                  <a:gd name="connsiteX5" fmla="*/ 309781 w 2967921"/>
                  <a:gd name="connsiteY5" fmla="*/ 33127 h 4258317"/>
                  <a:gd name="connsiteX6" fmla="*/ 33335 w 2967921"/>
                  <a:gd name="connsiteY6" fmla="*/ 926262 h 4258317"/>
                  <a:gd name="connsiteX7" fmla="*/ 373577 w 2967921"/>
                  <a:gd name="connsiteY7" fmla="*/ 1755601 h 4258317"/>
                  <a:gd name="connsiteX8" fmla="*/ 1660116 w 2967921"/>
                  <a:gd name="connsiteY8" fmla="*/ 3648197 h 4258317"/>
                  <a:gd name="connsiteX9" fmla="*/ 2032256 w 2967921"/>
                  <a:gd name="connsiteY9" fmla="*/ 4190457 h 4258317"/>
                  <a:gd name="connsiteX10" fmla="*/ 2659577 w 2967921"/>
                  <a:gd name="connsiteY10" fmla="*/ 4222355 h 4258317"/>
                  <a:gd name="connsiteX11" fmla="*/ 2967921 w 2967921"/>
                  <a:gd name="connsiteY11" fmla="*/ 3935276 h 4258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967921" h="4258317">
                    <a:moveTo>
                      <a:pt x="448004" y="3541871"/>
                    </a:moveTo>
                    <a:cubicBezTo>
                      <a:pt x="235353" y="3173276"/>
                      <a:pt x="22702" y="2804681"/>
                      <a:pt x="1437" y="2467983"/>
                    </a:cubicBezTo>
                    <a:cubicBezTo>
                      <a:pt x="-19828" y="2131285"/>
                      <a:pt x="199912" y="1787499"/>
                      <a:pt x="320414" y="1521685"/>
                    </a:cubicBezTo>
                    <a:cubicBezTo>
                      <a:pt x="440916" y="1255871"/>
                      <a:pt x="623442" y="1083978"/>
                      <a:pt x="724451" y="873099"/>
                    </a:cubicBezTo>
                    <a:cubicBezTo>
                      <a:pt x="825460" y="662220"/>
                      <a:pt x="995582" y="396406"/>
                      <a:pt x="926470" y="256411"/>
                    </a:cubicBezTo>
                    <a:cubicBezTo>
                      <a:pt x="857358" y="116416"/>
                      <a:pt x="458637" y="-78515"/>
                      <a:pt x="309781" y="33127"/>
                    </a:cubicBezTo>
                    <a:cubicBezTo>
                      <a:pt x="160925" y="144769"/>
                      <a:pt x="22702" y="639183"/>
                      <a:pt x="33335" y="926262"/>
                    </a:cubicBezTo>
                    <a:cubicBezTo>
                      <a:pt x="43968" y="1213341"/>
                      <a:pt x="102447" y="1301945"/>
                      <a:pt x="373577" y="1755601"/>
                    </a:cubicBezTo>
                    <a:cubicBezTo>
                      <a:pt x="644707" y="2209257"/>
                      <a:pt x="1383670" y="3242388"/>
                      <a:pt x="1660116" y="3648197"/>
                    </a:cubicBezTo>
                    <a:cubicBezTo>
                      <a:pt x="1936562" y="4054006"/>
                      <a:pt x="1865679" y="4094764"/>
                      <a:pt x="2032256" y="4190457"/>
                    </a:cubicBezTo>
                    <a:cubicBezTo>
                      <a:pt x="2198833" y="4286150"/>
                      <a:pt x="2500089" y="4264885"/>
                      <a:pt x="2659577" y="4222355"/>
                    </a:cubicBezTo>
                    <a:cubicBezTo>
                      <a:pt x="2819065" y="4179825"/>
                      <a:pt x="2882860" y="4057550"/>
                      <a:pt x="2967921" y="3935276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26639A5D-6E16-5973-6F85-EB7805C23634}"/>
              </a:ext>
            </a:extLst>
          </p:cNvPr>
          <p:cNvGrpSpPr/>
          <p:nvPr/>
        </p:nvGrpSpPr>
        <p:grpSpPr>
          <a:xfrm>
            <a:off x="5103500" y="1737369"/>
            <a:ext cx="4245074" cy="4249330"/>
            <a:chOff x="5103500" y="1737369"/>
            <a:chExt cx="4245074" cy="4249330"/>
          </a:xfrm>
        </p:grpSpPr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498E17CC-5E9A-C19E-AC39-B42765BFAC4A}"/>
                </a:ext>
              </a:extLst>
            </p:cNvPr>
            <p:cNvSpPr/>
            <p:nvPr/>
          </p:nvSpPr>
          <p:spPr>
            <a:xfrm rot="18544212">
              <a:off x="6479825" y="1731261"/>
              <a:ext cx="1908112" cy="3829386"/>
            </a:xfrm>
            <a:custGeom>
              <a:avLst/>
              <a:gdLst>
                <a:gd name="connsiteX0" fmla="*/ 1138596 w 1907780"/>
                <a:gd name="connsiteY0" fmla="*/ 427486 h 3757969"/>
                <a:gd name="connsiteX1" fmla="*/ 1659591 w 1907780"/>
                <a:gd name="connsiteY1" fmla="*/ 23449 h 3757969"/>
                <a:gd name="connsiteX2" fmla="*/ 1882875 w 1907780"/>
                <a:gd name="connsiteY2" fmla="*/ 1044174 h 3757969"/>
                <a:gd name="connsiteX3" fmla="*/ 1096065 w 1907780"/>
                <a:gd name="connsiteY3" fmla="*/ 1597067 h 3757969"/>
                <a:gd name="connsiteX4" fmla="*/ 1032270 w 1907780"/>
                <a:gd name="connsiteY4" fmla="*/ 746463 h 3757969"/>
                <a:gd name="connsiteX5" fmla="*/ 1436307 w 1907780"/>
                <a:gd name="connsiteY5" fmla="*/ 1426946 h 3757969"/>
                <a:gd name="connsiteX6" fmla="*/ 1276819 w 1907780"/>
                <a:gd name="connsiteY6" fmla="*/ 2351979 h 3757969"/>
                <a:gd name="connsiteX7" fmla="*/ 734558 w 1907780"/>
                <a:gd name="connsiteY7" fmla="*/ 2628425 h 3757969"/>
                <a:gd name="connsiteX8" fmla="*/ 107237 w 1907780"/>
                <a:gd name="connsiteY8" fmla="*/ 2968667 h 3757969"/>
                <a:gd name="connsiteX9" fmla="*/ 912 w 1907780"/>
                <a:gd name="connsiteY9" fmla="*/ 3670416 h 3757969"/>
                <a:gd name="connsiteX10" fmla="*/ 64707 w 1907780"/>
                <a:gd name="connsiteY10" fmla="*/ 3723579 h 3757969"/>
                <a:gd name="connsiteX0" fmla="*/ 815104 w 1913080"/>
                <a:gd name="connsiteY0" fmla="*/ 684932 h 3739105"/>
                <a:gd name="connsiteX1" fmla="*/ 1659591 w 1913080"/>
                <a:gd name="connsiteY1" fmla="*/ 4585 h 3739105"/>
                <a:gd name="connsiteX2" fmla="*/ 1882875 w 1913080"/>
                <a:gd name="connsiteY2" fmla="*/ 1025310 h 3739105"/>
                <a:gd name="connsiteX3" fmla="*/ 1096065 w 1913080"/>
                <a:gd name="connsiteY3" fmla="*/ 1578203 h 3739105"/>
                <a:gd name="connsiteX4" fmla="*/ 1032270 w 1913080"/>
                <a:gd name="connsiteY4" fmla="*/ 727599 h 3739105"/>
                <a:gd name="connsiteX5" fmla="*/ 1436307 w 1913080"/>
                <a:gd name="connsiteY5" fmla="*/ 1408082 h 3739105"/>
                <a:gd name="connsiteX6" fmla="*/ 1276819 w 1913080"/>
                <a:gd name="connsiteY6" fmla="*/ 2333115 h 3739105"/>
                <a:gd name="connsiteX7" fmla="*/ 734558 w 1913080"/>
                <a:gd name="connsiteY7" fmla="*/ 2609561 h 3739105"/>
                <a:gd name="connsiteX8" fmla="*/ 107237 w 1913080"/>
                <a:gd name="connsiteY8" fmla="*/ 2949803 h 3739105"/>
                <a:gd name="connsiteX9" fmla="*/ 912 w 1913080"/>
                <a:gd name="connsiteY9" fmla="*/ 3651552 h 3739105"/>
                <a:gd name="connsiteX10" fmla="*/ 64707 w 1913080"/>
                <a:gd name="connsiteY10" fmla="*/ 3704715 h 3739105"/>
                <a:gd name="connsiteX0" fmla="*/ 1114988 w 1908112"/>
                <a:gd name="connsiteY0" fmla="*/ 216774 h 3829386"/>
                <a:gd name="connsiteX1" fmla="*/ 1659591 w 1908112"/>
                <a:gd name="connsiteY1" fmla="*/ 94866 h 3829386"/>
                <a:gd name="connsiteX2" fmla="*/ 1882875 w 1908112"/>
                <a:gd name="connsiteY2" fmla="*/ 1115591 h 3829386"/>
                <a:gd name="connsiteX3" fmla="*/ 1096065 w 1908112"/>
                <a:gd name="connsiteY3" fmla="*/ 1668484 h 3829386"/>
                <a:gd name="connsiteX4" fmla="*/ 1032270 w 1908112"/>
                <a:gd name="connsiteY4" fmla="*/ 817880 h 3829386"/>
                <a:gd name="connsiteX5" fmla="*/ 1436307 w 1908112"/>
                <a:gd name="connsiteY5" fmla="*/ 1498363 h 3829386"/>
                <a:gd name="connsiteX6" fmla="*/ 1276819 w 1908112"/>
                <a:gd name="connsiteY6" fmla="*/ 2423396 h 3829386"/>
                <a:gd name="connsiteX7" fmla="*/ 734558 w 1908112"/>
                <a:gd name="connsiteY7" fmla="*/ 2699842 h 3829386"/>
                <a:gd name="connsiteX8" fmla="*/ 107237 w 1908112"/>
                <a:gd name="connsiteY8" fmla="*/ 3040084 h 3829386"/>
                <a:gd name="connsiteX9" fmla="*/ 912 w 1908112"/>
                <a:gd name="connsiteY9" fmla="*/ 3741833 h 3829386"/>
                <a:gd name="connsiteX10" fmla="*/ 64707 w 1908112"/>
                <a:gd name="connsiteY10" fmla="*/ 3794996 h 3829386"/>
                <a:gd name="connsiteX0" fmla="*/ 1114988 w 1908112"/>
                <a:gd name="connsiteY0" fmla="*/ 216774 h 3829386"/>
                <a:gd name="connsiteX1" fmla="*/ 1659591 w 1908112"/>
                <a:gd name="connsiteY1" fmla="*/ 94866 h 3829386"/>
                <a:gd name="connsiteX2" fmla="*/ 1882875 w 1908112"/>
                <a:gd name="connsiteY2" fmla="*/ 1115591 h 3829386"/>
                <a:gd name="connsiteX3" fmla="*/ 1096065 w 1908112"/>
                <a:gd name="connsiteY3" fmla="*/ 1668484 h 3829386"/>
                <a:gd name="connsiteX4" fmla="*/ 912710 w 1908112"/>
                <a:gd name="connsiteY4" fmla="*/ 586257 h 3829386"/>
                <a:gd name="connsiteX5" fmla="*/ 1436307 w 1908112"/>
                <a:gd name="connsiteY5" fmla="*/ 1498363 h 3829386"/>
                <a:gd name="connsiteX6" fmla="*/ 1276819 w 1908112"/>
                <a:gd name="connsiteY6" fmla="*/ 2423396 h 3829386"/>
                <a:gd name="connsiteX7" fmla="*/ 734558 w 1908112"/>
                <a:gd name="connsiteY7" fmla="*/ 2699842 h 3829386"/>
                <a:gd name="connsiteX8" fmla="*/ 107237 w 1908112"/>
                <a:gd name="connsiteY8" fmla="*/ 3040084 h 3829386"/>
                <a:gd name="connsiteX9" fmla="*/ 912 w 1908112"/>
                <a:gd name="connsiteY9" fmla="*/ 3741833 h 3829386"/>
                <a:gd name="connsiteX10" fmla="*/ 64707 w 1908112"/>
                <a:gd name="connsiteY10" fmla="*/ 3794996 h 3829386"/>
                <a:gd name="connsiteX0" fmla="*/ 1114988 w 1908112"/>
                <a:gd name="connsiteY0" fmla="*/ 216774 h 3829386"/>
                <a:gd name="connsiteX1" fmla="*/ 1659591 w 1908112"/>
                <a:gd name="connsiteY1" fmla="*/ 94866 h 3829386"/>
                <a:gd name="connsiteX2" fmla="*/ 1882875 w 1908112"/>
                <a:gd name="connsiteY2" fmla="*/ 1115591 h 3829386"/>
                <a:gd name="connsiteX3" fmla="*/ 1096065 w 1908112"/>
                <a:gd name="connsiteY3" fmla="*/ 1668484 h 3829386"/>
                <a:gd name="connsiteX4" fmla="*/ 950902 w 1908112"/>
                <a:gd name="connsiteY4" fmla="*/ 1271363 h 3829386"/>
                <a:gd name="connsiteX5" fmla="*/ 912710 w 1908112"/>
                <a:gd name="connsiteY5" fmla="*/ 586257 h 3829386"/>
                <a:gd name="connsiteX6" fmla="*/ 1436307 w 1908112"/>
                <a:gd name="connsiteY6" fmla="*/ 1498363 h 3829386"/>
                <a:gd name="connsiteX7" fmla="*/ 1276819 w 1908112"/>
                <a:gd name="connsiteY7" fmla="*/ 2423396 h 3829386"/>
                <a:gd name="connsiteX8" fmla="*/ 734558 w 1908112"/>
                <a:gd name="connsiteY8" fmla="*/ 2699842 h 3829386"/>
                <a:gd name="connsiteX9" fmla="*/ 107237 w 1908112"/>
                <a:gd name="connsiteY9" fmla="*/ 3040084 h 3829386"/>
                <a:gd name="connsiteX10" fmla="*/ 912 w 1908112"/>
                <a:gd name="connsiteY10" fmla="*/ 3741833 h 3829386"/>
                <a:gd name="connsiteX11" fmla="*/ 64707 w 1908112"/>
                <a:gd name="connsiteY11" fmla="*/ 3794996 h 3829386"/>
                <a:gd name="connsiteX0" fmla="*/ 1114988 w 1908112"/>
                <a:gd name="connsiteY0" fmla="*/ 216774 h 3829386"/>
                <a:gd name="connsiteX1" fmla="*/ 1659591 w 1908112"/>
                <a:gd name="connsiteY1" fmla="*/ 94866 h 3829386"/>
                <a:gd name="connsiteX2" fmla="*/ 1882875 w 1908112"/>
                <a:gd name="connsiteY2" fmla="*/ 1115591 h 3829386"/>
                <a:gd name="connsiteX3" fmla="*/ 1096065 w 1908112"/>
                <a:gd name="connsiteY3" fmla="*/ 1668484 h 3829386"/>
                <a:gd name="connsiteX4" fmla="*/ 397430 w 1908112"/>
                <a:gd name="connsiteY4" fmla="*/ 1433081 h 3829386"/>
                <a:gd name="connsiteX5" fmla="*/ 912710 w 1908112"/>
                <a:gd name="connsiteY5" fmla="*/ 586257 h 3829386"/>
                <a:gd name="connsiteX6" fmla="*/ 1436307 w 1908112"/>
                <a:gd name="connsiteY6" fmla="*/ 1498363 h 3829386"/>
                <a:gd name="connsiteX7" fmla="*/ 1276819 w 1908112"/>
                <a:gd name="connsiteY7" fmla="*/ 2423396 h 3829386"/>
                <a:gd name="connsiteX8" fmla="*/ 734558 w 1908112"/>
                <a:gd name="connsiteY8" fmla="*/ 2699842 h 3829386"/>
                <a:gd name="connsiteX9" fmla="*/ 107237 w 1908112"/>
                <a:gd name="connsiteY9" fmla="*/ 3040084 h 3829386"/>
                <a:gd name="connsiteX10" fmla="*/ 912 w 1908112"/>
                <a:gd name="connsiteY10" fmla="*/ 3741833 h 3829386"/>
                <a:gd name="connsiteX11" fmla="*/ 64707 w 1908112"/>
                <a:gd name="connsiteY11" fmla="*/ 3794996 h 3829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08112" h="3829386">
                  <a:moveTo>
                    <a:pt x="1114988" y="216774"/>
                  </a:moveTo>
                  <a:cubicBezTo>
                    <a:pt x="1313462" y="-36635"/>
                    <a:pt x="1531610" y="-54937"/>
                    <a:pt x="1659591" y="94866"/>
                  </a:cubicBezTo>
                  <a:cubicBezTo>
                    <a:pt x="1787572" y="244669"/>
                    <a:pt x="1976796" y="853321"/>
                    <a:pt x="1882875" y="1115591"/>
                  </a:cubicBezTo>
                  <a:cubicBezTo>
                    <a:pt x="1788954" y="1377861"/>
                    <a:pt x="1343639" y="1615569"/>
                    <a:pt x="1096065" y="1668484"/>
                  </a:cubicBezTo>
                  <a:cubicBezTo>
                    <a:pt x="848491" y="1721399"/>
                    <a:pt x="427989" y="1613452"/>
                    <a:pt x="397430" y="1433081"/>
                  </a:cubicBezTo>
                  <a:cubicBezTo>
                    <a:pt x="366871" y="1252710"/>
                    <a:pt x="739564" y="575377"/>
                    <a:pt x="912710" y="586257"/>
                  </a:cubicBezTo>
                  <a:cubicBezTo>
                    <a:pt x="1085856" y="597137"/>
                    <a:pt x="1375622" y="1192173"/>
                    <a:pt x="1436307" y="1498363"/>
                  </a:cubicBezTo>
                  <a:cubicBezTo>
                    <a:pt x="1496992" y="1804553"/>
                    <a:pt x="1393777" y="2223150"/>
                    <a:pt x="1276819" y="2423396"/>
                  </a:cubicBezTo>
                  <a:cubicBezTo>
                    <a:pt x="1159861" y="2623642"/>
                    <a:pt x="734558" y="2699842"/>
                    <a:pt x="734558" y="2699842"/>
                  </a:cubicBezTo>
                  <a:cubicBezTo>
                    <a:pt x="539628" y="2802623"/>
                    <a:pt x="229511" y="2866419"/>
                    <a:pt x="107237" y="3040084"/>
                  </a:cubicBezTo>
                  <a:cubicBezTo>
                    <a:pt x="-15037" y="3213749"/>
                    <a:pt x="8000" y="3616014"/>
                    <a:pt x="912" y="3741833"/>
                  </a:cubicBezTo>
                  <a:cubicBezTo>
                    <a:pt x="-6176" y="3867652"/>
                    <a:pt x="29265" y="3831324"/>
                    <a:pt x="64707" y="3794996"/>
                  </a:cubicBezTo>
                </a:path>
              </a:pathLst>
            </a:custGeom>
            <a:noFill/>
            <a:ln w="635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0" name="Gruppieren 29">
              <a:extLst>
                <a:ext uri="{FF2B5EF4-FFF2-40B4-BE49-F238E27FC236}">
                  <a16:creationId xmlns:a16="http://schemas.microsoft.com/office/drawing/2014/main" id="{E59ACECF-1FDB-EEBD-14E0-13C77A40F7BF}"/>
                </a:ext>
              </a:extLst>
            </p:cNvPr>
            <p:cNvGrpSpPr/>
            <p:nvPr/>
          </p:nvGrpSpPr>
          <p:grpSpPr>
            <a:xfrm>
              <a:off x="5103500" y="1737369"/>
              <a:ext cx="3147365" cy="4249330"/>
              <a:chOff x="5103500" y="1737369"/>
              <a:chExt cx="3147365" cy="4249330"/>
            </a:xfrm>
          </p:grpSpPr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9B3CDCBE-C723-8506-B042-57E7829DF82D}"/>
                  </a:ext>
                </a:extLst>
              </p:cNvPr>
              <p:cNvSpPr/>
              <p:nvPr/>
            </p:nvSpPr>
            <p:spPr>
              <a:xfrm>
                <a:off x="5103500" y="1743740"/>
                <a:ext cx="172841" cy="3880884"/>
              </a:xfrm>
              <a:custGeom>
                <a:avLst/>
                <a:gdLst>
                  <a:gd name="connsiteX0" fmla="*/ 32026 w 170249"/>
                  <a:gd name="connsiteY0" fmla="*/ 0 h 3774558"/>
                  <a:gd name="connsiteX1" fmla="*/ 128 w 170249"/>
                  <a:gd name="connsiteY1" fmla="*/ 1584251 h 3774558"/>
                  <a:gd name="connsiteX2" fmla="*/ 42658 w 170249"/>
                  <a:gd name="connsiteY2" fmla="*/ 2275367 h 3774558"/>
                  <a:gd name="connsiteX3" fmla="*/ 170249 w 170249"/>
                  <a:gd name="connsiteY3" fmla="*/ 3774558 h 3774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49" h="3774558">
                    <a:moveTo>
                      <a:pt x="32026" y="0"/>
                    </a:moveTo>
                    <a:cubicBezTo>
                      <a:pt x="15191" y="602511"/>
                      <a:pt x="-1644" y="1205023"/>
                      <a:pt x="128" y="1584251"/>
                    </a:cubicBezTo>
                    <a:cubicBezTo>
                      <a:pt x="1900" y="1963479"/>
                      <a:pt x="14304" y="1910316"/>
                      <a:pt x="42658" y="2275367"/>
                    </a:cubicBezTo>
                    <a:cubicBezTo>
                      <a:pt x="71012" y="2640418"/>
                      <a:pt x="120630" y="3207488"/>
                      <a:pt x="170249" y="3774558"/>
                    </a:cubicBezTo>
                  </a:path>
                </a:pathLst>
              </a:custGeom>
              <a:noFill/>
              <a:ln w="635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674D96F6-DD10-28AB-DE32-19A0D3EF0395}"/>
                  </a:ext>
                </a:extLst>
              </p:cNvPr>
              <p:cNvSpPr/>
              <p:nvPr/>
            </p:nvSpPr>
            <p:spPr>
              <a:xfrm>
                <a:off x="5506529" y="1779918"/>
                <a:ext cx="172841" cy="3880884"/>
              </a:xfrm>
              <a:custGeom>
                <a:avLst/>
                <a:gdLst>
                  <a:gd name="connsiteX0" fmla="*/ 31017 w 172841"/>
                  <a:gd name="connsiteY0" fmla="*/ 0 h 3880884"/>
                  <a:gd name="connsiteX1" fmla="*/ 9752 w 172841"/>
                  <a:gd name="connsiteY1" fmla="*/ 1456660 h 3880884"/>
                  <a:gd name="connsiteX2" fmla="*/ 169241 w 172841"/>
                  <a:gd name="connsiteY2" fmla="*/ 3285460 h 3880884"/>
                  <a:gd name="connsiteX3" fmla="*/ 105445 w 172841"/>
                  <a:gd name="connsiteY3" fmla="*/ 3880884 h 388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2841" h="3880884">
                    <a:moveTo>
                      <a:pt x="31017" y="0"/>
                    </a:moveTo>
                    <a:cubicBezTo>
                      <a:pt x="8866" y="454541"/>
                      <a:pt x="-13285" y="909083"/>
                      <a:pt x="9752" y="1456660"/>
                    </a:cubicBezTo>
                    <a:cubicBezTo>
                      <a:pt x="32789" y="2004237"/>
                      <a:pt x="153292" y="2881423"/>
                      <a:pt x="169241" y="3285460"/>
                    </a:cubicBezTo>
                    <a:cubicBezTo>
                      <a:pt x="185190" y="3689497"/>
                      <a:pt x="145317" y="3785190"/>
                      <a:pt x="105445" y="3880884"/>
                    </a:cubicBezTo>
                  </a:path>
                </a:pathLst>
              </a:custGeom>
              <a:noFill/>
              <a:ln w="635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AC26662D-6DAD-46EA-141C-EB2714A3AD1D}"/>
                  </a:ext>
                </a:extLst>
              </p:cNvPr>
              <p:cNvSpPr/>
              <p:nvPr/>
            </p:nvSpPr>
            <p:spPr>
              <a:xfrm>
                <a:off x="5540315" y="1737369"/>
                <a:ext cx="2254113" cy="3831507"/>
              </a:xfrm>
              <a:custGeom>
                <a:avLst/>
                <a:gdLst>
                  <a:gd name="connsiteX0" fmla="*/ 0 w 1913861"/>
                  <a:gd name="connsiteY0" fmla="*/ 510363 h 3509985"/>
                  <a:gd name="connsiteX1" fmla="*/ 595424 w 1913861"/>
                  <a:gd name="connsiteY1" fmla="*/ 1839433 h 3509985"/>
                  <a:gd name="connsiteX2" fmla="*/ 1105786 w 1913861"/>
                  <a:gd name="connsiteY2" fmla="*/ 2519917 h 3509985"/>
                  <a:gd name="connsiteX3" fmla="*/ 1275907 w 1913861"/>
                  <a:gd name="connsiteY3" fmla="*/ 2870791 h 3509985"/>
                  <a:gd name="connsiteX4" fmla="*/ 1499191 w 1913861"/>
                  <a:gd name="connsiteY4" fmla="*/ 1913861 h 3509985"/>
                  <a:gd name="connsiteX5" fmla="*/ 1297173 w 1913861"/>
                  <a:gd name="connsiteY5" fmla="*/ 1786270 h 3509985"/>
                  <a:gd name="connsiteX6" fmla="*/ 1339703 w 1913861"/>
                  <a:gd name="connsiteY6" fmla="*/ 2594345 h 3509985"/>
                  <a:gd name="connsiteX7" fmla="*/ 1690577 w 1913861"/>
                  <a:gd name="connsiteY7" fmla="*/ 3157870 h 3509985"/>
                  <a:gd name="connsiteX8" fmla="*/ 1488559 w 1913861"/>
                  <a:gd name="connsiteY8" fmla="*/ 3476847 h 3509985"/>
                  <a:gd name="connsiteX9" fmla="*/ 1041991 w 1913861"/>
                  <a:gd name="connsiteY9" fmla="*/ 3455582 h 3509985"/>
                  <a:gd name="connsiteX10" fmla="*/ 829340 w 1913861"/>
                  <a:gd name="connsiteY10" fmla="*/ 3083442 h 3509985"/>
                  <a:gd name="connsiteX11" fmla="*/ 1573619 w 1913861"/>
                  <a:gd name="connsiteY11" fmla="*/ 2806996 h 3509985"/>
                  <a:gd name="connsiteX12" fmla="*/ 1871331 w 1913861"/>
                  <a:gd name="connsiteY12" fmla="*/ 2413591 h 3509985"/>
                  <a:gd name="connsiteX13" fmla="*/ 1701210 w 1913861"/>
                  <a:gd name="connsiteY13" fmla="*/ 1711842 h 3509985"/>
                  <a:gd name="connsiteX14" fmla="*/ 1531089 w 1913861"/>
                  <a:gd name="connsiteY14" fmla="*/ 1265275 h 3509985"/>
                  <a:gd name="connsiteX15" fmla="*/ 1424763 w 1913861"/>
                  <a:gd name="connsiteY15" fmla="*/ 574159 h 3509985"/>
                  <a:gd name="connsiteX16" fmla="*/ 1446028 w 1913861"/>
                  <a:gd name="connsiteY16" fmla="*/ 372140 h 3509985"/>
                  <a:gd name="connsiteX17" fmla="*/ 1765005 w 1913861"/>
                  <a:gd name="connsiteY17" fmla="*/ 159489 h 3509985"/>
                  <a:gd name="connsiteX18" fmla="*/ 1881963 w 1913861"/>
                  <a:gd name="connsiteY18" fmla="*/ 31898 h 3509985"/>
                  <a:gd name="connsiteX19" fmla="*/ 1913861 w 1913861"/>
                  <a:gd name="connsiteY19" fmla="*/ 0 h 3509985"/>
                  <a:gd name="connsiteX0" fmla="*/ 0 w 1977656"/>
                  <a:gd name="connsiteY0" fmla="*/ 0 h 3616310"/>
                  <a:gd name="connsiteX1" fmla="*/ 659219 w 1977656"/>
                  <a:gd name="connsiteY1" fmla="*/ 1945758 h 3616310"/>
                  <a:gd name="connsiteX2" fmla="*/ 1169581 w 1977656"/>
                  <a:gd name="connsiteY2" fmla="*/ 2626242 h 3616310"/>
                  <a:gd name="connsiteX3" fmla="*/ 1339702 w 1977656"/>
                  <a:gd name="connsiteY3" fmla="*/ 2977116 h 3616310"/>
                  <a:gd name="connsiteX4" fmla="*/ 1562986 w 1977656"/>
                  <a:gd name="connsiteY4" fmla="*/ 2020186 h 3616310"/>
                  <a:gd name="connsiteX5" fmla="*/ 1360968 w 1977656"/>
                  <a:gd name="connsiteY5" fmla="*/ 1892595 h 3616310"/>
                  <a:gd name="connsiteX6" fmla="*/ 1403498 w 1977656"/>
                  <a:gd name="connsiteY6" fmla="*/ 2700670 h 3616310"/>
                  <a:gd name="connsiteX7" fmla="*/ 1754372 w 1977656"/>
                  <a:gd name="connsiteY7" fmla="*/ 3264195 h 3616310"/>
                  <a:gd name="connsiteX8" fmla="*/ 1552354 w 1977656"/>
                  <a:gd name="connsiteY8" fmla="*/ 3583172 h 3616310"/>
                  <a:gd name="connsiteX9" fmla="*/ 1105786 w 1977656"/>
                  <a:gd name="connsiteY9" fmla="*/ 3561907 h 3616310"/>
                  <a:gd name="connsiteX10" fmla="*/ 893135 w 1977656"/>
                  <a:gd name="connsiteY10" fmla="*/ 3189767 h 3616310"/>
                  <a:gd name="connsiteX11" fmla="*/ 1637414 w 1977656"/>
                  <a:gd name="connsiteY11" fmla="*/ 2913321 h 3616310"/>
                  <a:gd name="connsiteX12" fmla="*/ 1935126 w 1977656"/>
                  <a:gd name="connsiteY12" fmla="*/ 2519916 h 3616310"/>
                  <a:gd name="connsiteX13" fmla="*/ 1765005 w 1977656"/>
                  <a:gd name="connsiteY13" fmla="*/ 1818167 h 3616310"/>
                  <a:gd name="connsiteX14" fmla="*/ 1594884 w 1977656"/>
                  <a:gd name="connsiteY14" fmla="*/ 1371600 h 3616310"/>
                  <a:gd name="connsiteX15" fmla="*/ 1488558 w 1977656"/>
                  <a:gd name="connsiteY15" fmla="*/ 680484 h 3616310"/>
                  <a:gd name="connsiteX16" fmla="*/ 1509823 w 1977656"/>
                  <a:gd name="connsiteY16" fmla="*/ 478465 h 3616310"/>
                  <a:gd name="connsiteX17" fmla="*/ 1828800 w 1977656"/>
                  <a:gd name="connsiteY17" fmla="*/ 265814 h 3616310"/>
                  <a:gd name="connsiteX18" fmla="*/ 1945758 w 1977656"/>
                  <a:gd name="connsiteY18" fmla="*/ 138223 h 3616310"/>
                  <a:gd name="connsiteX19" fmla="*/ 1977656 w 1977656"/>
                  <a:gd name="connsiteY19" fmla="*/ 106325 h 3616310"/>
                  <a:gd name="connsiteX0" fmla="*/ 0 w 1977656"/>
                  <a:gd name="connsiteY0" fmla="*/ 0 h 3616310"/>
                  <a:gd name="connsiteX1" fmla="*/ 659219 w 1977656"/>
                  <a:gd name="connsiteY1" fmla="*/ 1945758 h 3616310"/>
                  <a:gd name="connsiteX2" fmla="*/ 1169581 w 1977656"/>
                  <a:gd name="connsiteY2" fmla="*/ 2626242 h 3616310"/>
                  <a:gd name="connsiteX3" fmla="*/ 1339702 w 1977656"/>
                  <a:gd name="connsiteY3" fmla="*/ 2977116 h 3616310"/>
                  <a:gd name="connsiteX4" fmla="*/ 1562986 w 1977656"/>
                  <a:gd name="connsiteY4" fmla="*/ 2020186 h 3616310"/>
                  <a:gd name="connsiteX5" fmla="*/ 1360968 w 1977656"/>
                  <a:gd name="connsiteY5" fmla="*/ 1892595 h 3616310"/>
                  <a:gd name="connsiteX6" fmla="*/ 1403498 w 1977656"/>
                  <a:gd name="connsiteY6" fmla="*/ 2700670 h 3616310"/>
                  <a:gd name="connsiteX7" fmla="*/ 1754372 w 1977656"/>
                  <a:gd name="connsiteY7" fmla="*/ 3264195 h 3616310"/>
                  <a:gd name="connsiteX8" fmla="*/ 1552354 w 1977656"/>
                  <a:gd name="connsiteY8" fmla="*/ 3583172 h 3616310"/>
                  <a:gd name="connsiteX9" fmla="*/ 1105786 w 1977656"/>
                  <a:gd name="connsiteY9" fmla="*/ 3561907 h 3616310"/>
                  <a:gd name="connsiteX10" fmla="*/ 893135 w 1977656"/>
                  <a:gd name="connsiteY10" fmla="*/ 3189767 h 3616310"/>
                  <a:gd name="connsiteX11" fmla="*/ 1637414 w 1977656"/>
                  <a:gd name="connsiteY11" fmla="*/ 2913321 h 3616310"/>
                  <a:gd name="connsiteX12" fmla="*/ 1935126 w 1977656"/>
                  <a:gd name="connsiteY12" fmla="*/ 2519916 h 3616310"/>
                  <a:gd name="connsiteX13" fmla="*/ 1765005 w 1977656"/>
                  <a:gd name="connsiteY13" fmla="*/ 1818167 h 3616310"/>
                  <a:gd name="connsiteX14" fmla="*/ 1594884 w 1977656"/>
                  <a:gd name="connsiteY14" fmla="*/ 1371600 h 3616310"/>
                  <a:gd name="connsiteX15" fmla="*/ 1488558 w 1977656"/>
                  <a:gd name="connsiteY15" fmla="*/ 680484 h 3616310"/>
                  <a:gd name="connsiteX16" fmla="*/ 1509823 w 1977656"/>
                  <a:gd name="connsiteY16" fmla="*/ 478465 h 3616310"/>
                  <a:gd name="connsiteX17" fmla="*/ 1828800 w 1977656"/>
                  <a:gd name="connsiteY17" fmla="*/ 265814 h 3616310"/>
                  <a:gd name="connsiteX18" fmla="*/ 1945758 w 1977656"/>
                  <a:gd name="connsiteY18" fmla="*/ 138223 h 3616310"/>
                  <a:gd name="connsiteX19" fmla="*/ 1977656 w 1977656"/>
                  <a:gd name="connsiteY19" fmla="*/ 106325 h 3616310"/>
                  <a:gd name="connsiteX0" fmla="*/ 0 w 1881963"/>
                  <a:gd name="connsiteY0" fmla="*/ 0 h 3775799"/>
                  <a:gd name="connsiteX1" fmla="*/ 563526 w 1881963"/>
                  <a:gd name="connsiteY1" fmla="*/ 2105247 h 3775799"/>
                  <a:gd name="connsiteX2" fmla="*/ 1073888 w 1881963"/>
                  <a:gd name="connsiteY2" fmla="*/ 2785731 h 3775799"/>
                  <a:gd name="connsiteX3" fmla="*/ 1244009 w 1881963"/>
                  <a:gd name="connsiteY3" fmla="*/ 3136605 h 3775799"/>
                  <a:gd name="connsiteX4" fmla="*/ 1467293 w 1881963"/>
                  <a:gd name="connsiteY4" fmla="*/ 2179675 h 3775799"/>
                  <a:gd name="connsiteX5" fmla="*/ 1265275 w 1881963"/>
                  <a:gd name="connsiteY5" fmla="*/ 2052084 h 3775799"/>
                  <a:gd name="connsiteX6" fmla="*/ 1307805 w 1881963"/>
                  <a:gd name="connsiteY6" fmla="*/ 2860159 h 3775799"/>
                  <a:gd name="connsiteX7" fmla="*/ 1658679 w 1881963"/>
                  <a:gd name="connsiteY7" fmla="*/ 3423684 h 3775799"/>
                  <a:gd name="connsiteX8" fmla="*/ 1456661 w 1881963"/>
                  <a:gd name="connsiteY8" fmla="*/ 3742661 h 3775799"/>
                  <a:gd name="connsiteX9" fmla="*/ 1010093 w 1881963"/>
                  <a:gd name="connsiteY9" fmla="*/ 3721396 h 3775799"/>
                  <a:gd name="connsiteX10" fmla="*/ 797442 w 1881963"/>
                  <a:gd name="connsiteY10" fmla="*/ 3349256 h 3775799"/>
                  <a:gd name="connsiteX11" fmla="*/ 1541721 w 1881963"/>
                  <a:gd name="connsiteY11" fmla="*/ 3072810 h 3775799"/>
                  <a:gd name="connsiteX12" fmla="*/ 1839433 w 1881963"/>
                  <a:gd name="connsiteY12" fmla="*/ 2679405 h 3775799"/>
                  <a:gd name="connsiteX13" fmla="*/ 1669312 w 1881963"/>
                  <a:gd name="connsiteY13" fmla="*/ 1977656 h 3775799"/>
                  <a:gd name="connsiteX14" fmla="*/ 1499191 w 1881963"/>
                  <a:gd name="connsiteY14" fmla="*/ 1531089 h 3775799"/>
                  <a:gd name="connsiteX15" fmla="*/ 1392865 w 1881963"/>
                  <a:gd name="connsiteY15" fmla="*/ 839973 h 3775799"/>
                  <a:gd name="connsiteX16" fmla="*/ 1414130 w 1881963"/>
                  <a:gd name="connsiteY16" fmla="*/ 637954 h 3775799"/>
                  <a:gd name="connsiteX17" fmla="*/ 1733107 w 1881963"/>
                  <a:gd name="connsiteY17" fmla="*/ 425303 h 3775799"/>
                  <a:gd name="connsiteX18" fmla="*/ 1850065 w 1881963"/>
                  <a:gd name="connsiteY18" fmla="*/ 297712 h 3775799"/>
                  <a:gd name="connsiteX19" fmla="*/ 1881963 w 1881963"/>
                  <a:gd name="connsiteY19" fmla="*/ 265814 h 3775799"/>
                  <a:gd name="connsiteX0" fmla="*/ 2520 w 1884483"/>
                  <a:gd name="connsiteY0" fmla="*/ 0 h 3775799"/>
                  <a:gd name="connsiteX1" fmla="*/ 566046 w 1884483"/>
                  <a:gd name="connsiteY1" fmla="*/ 2105247 h 3775799"/>
                  <a:gd name="connsiteX2" fmla="*/ 1076408 w 1884483"/>
                  <a:gd name="connsiteY2" fmla="*/ 2785731 h 3775799"/>
                  <a:gd name="connsiteX3" fmla="*/ 1246529 w 1884483"/>
                  <a:gd name="connsiteY3" fmla="*/ 3136605 h 3775799"/>
                  <a:gd name="connsiteX4" fmla="*/ 1469813 w 1884483"/>
                  <a:gd name="connsiteY4" fmla="*/ 2179675 h 3775799"/>
                  <a:gd name="connsiteX5" fmla="*/ 1267795 w 1884483"/>
                  <a:gd name="connsiteY5" fmla="*/ 2052084 h 3775799"/>
                  <a:gd name="connsiteX6" fmla="*/ 1310325 w 1884483"/>
                  <a:gd name="connsiteY6" fmla="*/ 2860159 h 3775799"/>
                  <a:gd name="connsiteX7" fmla="*/ 1661199 w 1884483"/>
                  <a:gd name="connsiteY7" fmla="*/ 3423684 h 3775799"/>
                  <a:gd name="connsiteX8" fmla="*/ 1459181 w 1884483"/>
                  <a:gd name="connsiteY8" fmla="*/ 3742661 h 3775799"/>
                  <a:gd name="connsiteX9" fmla="*/ 1012613 w 1884483"/>
                  <a:gd name="connsiteY9" fmla="*/ 3721396 h 3775799"/>
                  <a:gd name="connsiteX10" fmla="*/ 799962 w 1884483"/>
                  <a:gd name="connsiteY10" fmla="*/ 3349256 h 3775799"/>
                  <a:gd name="connsiteX11" fmla="*/ 1544241 w 1884483"/>
                  <a:gd name="connsiteY11" fmla="*/ 3072810 h 3775799"/>
                  <a:gd name="connsiteX12" fmla="*/ 1841953 w 1884483"/>
                  <a:gd name="connsiteY12" fmla="*/ 2679405 h 3775799"/>
                  <a:gd name="connsiteX13" fmla="*/ 1671832 w 1884483"/>
                  <a:gd name="connsiteY13" fmla="*/ 1977656 h 3775799"/>
                  <a:gd name="connsiteX14" fmla="*/ 1501711 w 1884483"/>
                  <a:gd name="connsiteY14" fmla="*/ 1531089 h 3775799"/>
                  <a:gd name="connsiteX15" fmla="*/ 1395385 w 1884483"/>
                  <a:gd name="connsiteY15" fmla="*/ 839973 h 3775799"/>
                  <a:gd name="connsiteX16" fmla="*/ 1416650 w 1884483"/>
                  <a:gd name="connsiteY16" fmla="*/ 637954 h 3775799"/>
                  <a:gd name="connsiteX17" fmla="*/ 1735627 w 1884483"/>
                  <a:gd name="connsiteY17" fmla="*/ 425303 h 3775799"/>
                  <a:gd name="connsiteX18" fmla="*/ 1852585 w 1884483"/>
                  <a:gd name="connsiteY18" fmla="*/ 297712 h 3775799"/>
                  <a:gd name="connsiteX19" fmla="*/ 1884483 w 1884483"/>
                  <a:gd name="connsiteY19" fmla="*/ 265814 h 3775799"/>
                  <a:gd name="connsiteX0" fmla="*/ 50752 w 1932715"/>
                  <a:gd name="connsiteY0" fmla="*/ 40436 h 3816235"/>
                  <a:gd name="connsiteX1" fmla="*/ 39357 w 1932715"/>
                  <a:gd name="connsiteY1" fmla="*/ 203750 h 3816235"/>
                  <a:gd name="connsiteX2" fmla="*/ 614278 w 1932715"/>
                  <a:gd name="connsiteY2" fmla="*/ 2145683 h 3816235"/>
                  <a:gd name="connsiteX3" fmla="*/ 1124640 w 1932715"/>
                  <a:gd name="connsiteY3" fmla="*/ 2826167 h 3816235"/>
                  <a:gd name="connsiteX4" fmla="*/ 1294761 w 1932715"/>
                  <a:gd name="connsiteY4" fmla="*/ 3177041 h 3816235"/>
                  <a:gd name="connsiteX5" fmla="*/ 1518045 w 1932715"/>
                  <a:gd name="connsiteY5" fmla="*/ 2220111 h 3816235"/>
                  <a:gd name="connsiteX6" fmla="*/ 1316027 w 1932715"/>
                  <a:gd name="connsiteY6" fmla="*/ 2092520 h 3816235"/>
                  <a:gd name="connsiteX7" fmla="*/ 1358557 w 1932715"/>
                  <a:gd name="connsiteY7" fmla="*/ 2900595 h 3816235"/>
                  <a:gd name="connsiteX8" fmla="*/ 1709431 w 1932715"/>
                  <a:gd name="connsiteY8" fmla="*/ 3464120 h 3816235"/>
                  <a:gd name="connsiteX9" fmla="*/ 1507413 w 1932715"/>
                  <a:gd name="connsiteY9" fmla="*/ 3783097 h 3816235"/>
                  <a:gd name="connsiteX10" fmla="*/ 1060845 w 1932715"/>
                  <a:gd name="connsiteY10" fmla="*/ 3761832 h 3816235"/>
                  <a:gd name="connsiteX11" fmla="*/ 848194 w 1932715"/>
                  <a:gd name="connsiteY11" fmla="*/ 3389692 h 3816235"/>
                  <a:gd name="connsiteX12" fmla="*/ 1592473 w 1932715"/>
                  <a:gd name="connsiteY12" fmla="*/ 3113246 h 3816235"/>
                  <a:gd name="connsiteX13" fmla="*/ 1890185 w 1932715"/>
                  <a:gd name="connsiteY13" fmla="*/ 2719841 h 3816235"/>
                  <a:gd name="connsiteX14" fmla="*/ 1720064 w 1932715"/>
                  <a:gd name="connsiteY14" fmla="*/ 2018092 h 3816235"/>
                  <a:gd name="connsiteX15" fmla="*/ 1549943 w 1932715"/>
                  <a:gd name="connsiteY15" fmla="*/ 1571525 h 3816235"/>
                  <a:gd name="connsiteX16" fmla="*/ 1443617 w 1932715"/>
                  <a:gd name="connsiteY16" fmla="*/ 880409 h 3816235"/>
                  <a:gd name="connsiteX17" fmla="*/ 1464882 w 1932715"/>
                  <a:gd name="connsiteY17" fmla="*/ 678390 h 3816235"/>
                  <a:gd name="connsiteX18" fmla="*/ 1783859 w 1932715"/>
                  <a:gd name="connsiteY18" fmla="*/ 465739 h 3816235"/>
                  <a:gd name="connsiteX19" fmla="*/ 1900817 w 1932715"/>
                  <a:gd name="connsiteY19" fmla="*/ 338148 h 3816235"/>
                  <a:gd name="connsiteX20" fmla="*/ 1932715 w 1932715"/>
                  <a:gd name="connsiteY20" fmla="*/ 306250 h 3816235"/>
                  <a:gd name="connsiteX0" fmla="*/ 10 w 2254113"/>
                  <a:gd name="connsiteY0" fmla="*/ 14066 h 3843028"/>
                  <a:gd name="connsiteX1" fmla="*/ 360755 w 2254113"/>
                  <a:gd name="connsiteY1" fmla="*/ 230543 h 3843028"/>
                  <a:gd name="connsiteX2" fmla="*/ 935676 w 2254113"/>
                  <a:gd name="connsiteY2" fmla="*/ 2172476 h 3843028"/>
                  <a:gd name="connsiteX3" fmla="*/ 1446038 w 2254113"/>
                  <a:gd name="connsiteY3" fmla="*/ 2852960 h 3843028"/>
                  <a:gd name="connsiteX4" fmla="*/ 1616159 w 2254113"/>
                  <a:gd name="connsiteY4" fmla="*/ 3203834 h 3843028"/>
                  <a:gd name="connsiteX5" fmla="*/ 1839443 w 2254113"/>
                  <a:gd name="connsiteY5" fmla="*/ 2246904 h 3843028"/>
                  <a:gd name="connsiteX6" fmla="*/ 1637425 w 2254113"/>
                  <a:gd name="connsiteY6" fmla="*/ 2119313 h 3843028"/>
                  <a:gd name="connsiteX7" fmla="*/ 1679955 w 2254113"/>
                  <a:gd name="connsiteY7" fmla="*/ 2927388 h 3843028"/>
                  <a:gd name="connsiteX8" fmla="*/ 2030829 w 2254113"/>
                  <a:gd name="connsiteY8" fmla="*/ 3490913 h 3843028"/>
                  <a:gd name="connsiteX9" fmla="*/ 1828811 w 2254113"/>
                  <a:gd name="connsiteY9" fmla="*/ 3809890 h 3843028"/>
                  <a:gd name="connsiteX10" fmla="*/ 1382243 w 2254113"/>
                  <a:gd name="connsiteY10" fmla="*/ 3788625 h 3843028"/>
                  <a:gd name="connsiteX11" fmla="*/ 1169592 w 2254113"/>
                  <a:gd name="connsiteY11" fmla="*/ 3416485 h 3843028"/>
                  <a:gd name="connsiteX12" fmla="*/ 1913871 w 2254113"/>
                  <a:gd name="connsiteY12" fmla="*/ 3140039 h 3843028"/>
                  <a:gd name="connsiteX13" fmla="*/ 2211583 w 2254113"/>
                  <a:gd name="connsiteY13" fmla="*/ 2746634 h 3843028"/>
                  <a:gd name="connsiteX14" fmla="*/ 2041462 w 2254113"/>
                  <a:gd name="connsiteY14" fmla="*/ 2044885 h 3843028"/>
                  <a:gd name="connsiteX15" fmla="*/ 1871341 w 2254113"/>
                  <a:gd name="connsiteY15" fmla="*/ 1598318 h 3843028"/>
                  <a:gd name="connsiteX16" fmla="*/ 1765015 w 2254113"/>
                  <a:gd name="connsiteY16" fmla="*/ 907202 h 3843028"/>
                  <a:gd name="connsiteX17" fmla="*/ 1786280 w 2254113"/>
                  <a:gd name="connsiteY17" fmla="*/ 705183 h 3843028"/>
                  <a:gd name="connsiteX18" fmla="*/ 2105257 w 2254113"/>
                  <a:gd name="connsiteY18" fmla="*/ 492532 h 3843028"/>
                  <a:gd name="connsiteX19" fmla="*/ 2222215 w 2254113"/>
                  <a:gd name="connsiteY19" fmla="*/ 364941 h 3843028"/>
                  <a:gd name="connsiteX20" fmla="*/ 2254113 w 2254113"/>
                  <a:gd name="connsiteY20" fmla="*/ 333043 h 3843028"/>
                  <a:gd name="connsiteX0" fmla="*/ 10 w 2254113"/>
                  <a:gd name="connsiteY0" fmla="*/ 23810 h 3831507"/>
                  <a:gd name="connsiteX1" fmla="*/ 360755 w 2254113"/>
                  <a:gd name="connsiteY1" fmla="*/ 219022 h 3831507"/>
                  <a:gd name="connsiteX2" fmla="*/ 935676 w 2254113"/>
                  <a:gd name="connsiteY2" fmla="*/ 2160955 h 3831507"/>
                  <a:gd name="connsiteX3" fmla="*/ 1446038 w 2254113"/>
                  <a:gd name="connsiteY3" fmla="*/ 2841439 h 3831507"/>
                  <a:gd name="connsiteX4" fmla="*/ 1616159 w 2254113"/>
                  <a:gd name="connsiteY4" fmla="*/ 3192313 h 3831507"/>
                  <a:gd name="connsiteX5" fmla="*/ 1839443 w 2254113"/>
                  <a:gd name="connsiteY5" fmla="*/ 2235383 h 3831507"/>
                  <a:gd name="connsiteX6" fmla="*/ 1637425 w 2254113"/>
                  <a:gd name="connsiteY6" fmla="*/ 2107792 h 3831507"/>
                  <a:gd name="connsiteX7" fmla="*/ 1679955 w 2254113"/>
                  <a:gd name="connsiteY7" fmla="*/ 2915867 h 3831507"/>
                  <a:gd name="connsiteX8" fmla="*/ 2030829 w 2254113"/>
                  <a:gd name="connsiteY8" fmla="*/ 3479392 h 3831507"/>
                  <a:gd name="connsiteX9" fmla="*/ 1828811 w 2254113"/>
                  <a:gd name="connsiteY9" fmla="*/ 3798369 h 3831507"/>
                  <a:gd name="connsiteX10" fmla="*/ 1382243 w 2254113"/>
                  <a:gd name="connsiteY10" fmla="*/ 3777104 h 3831507"/>
                  <a:gd name="connsiteX11" fmla="*/ 1169592 w 2254113"/>
                  <a:gd name="connsiteY11" fmla="*/ 3404964 h 3831507"/>
                  <a:gd name="connsiteX12" fmla="*/ 1913871 w 2254113"/>
                  <a:gd name="connsiteY12" fmla="*/ 3128518 h 3831507"/>
                  <a:gd name="connsiteX13" fmla="*/ 2211583 w 2254113"/>
                  <a:gd name="connsiteY13" fmla="*/ 2735113 h 3831507"/>
                  <a:gd name="connsiteX14" fmla="*/ 2041462 w 2254113"/>
                  <a:gd name="connsiteY14" fmla="*/ 2033364 h 3831507"/>
                  <a:gd name="connsiteX15" fmla="*/ 1871341 w 2254113"/>
                  <a:gd name="connsiteY15" fmla="*/ 1586797 h 3831507"/>
                  <a:gd name="connsiteX16" fmla="*/ 1765015 w 2254113"/>
                  <a:gd name="connsiteY16" fmla="*/ 895681 h 3831507"/>
                  <a:gd name="connsiteX17" fmla="*/ 1786280 w 2254113"/>
                  <a:gd name="connsiteY17" fmla="*/ 693662 h 3831507"/>
                  <a:gd name="connsiteX18" fmla="*/ 2105257 w 2254113"/>
                  <a:gd name="connsiteY18" fmla="*/ 481011 h 3831507"/>
                  <a:gd name="connsiteX19" fmla="*/ 2222215 w 2254113"/>
                  <a:gd name="connsiteY19" fmla="*/ 353420 h 3831507"/>
                  <a:gd name="connsiteX20" fmla="*/ 2254113 w 2254113"/>
                  <a:gd name="connsiteY20" fmla="*/ 321522 h 383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54113" h="3831507">
                    <a:moveTo>
                      <a:pt x="10" y="23810"/>
                    </a:moveTo>
                    <a:cubicBezTo>
                      <a:pt x="-1889" y="51029"/>
                      <a:pt x="266834" y="-131852"/>
                      <a:pt x="360755" y="219022"/>
                    </a:cubicBezTo>
                    <a:cubicBezTo>
                      <a:pt x="454676" y="569896"/>
                      <a:pt x="754796" y="1723886"/>
                      <a:pt x="935676" y="2160955"/>
                    </a:cubicBezTo>
                    <a:cubicBezTo>
                      <a:pt x="1116556" y="2598024"/>
                      <a:pt x="1332624" y="2669546"/>
                      <a:pt x="1446038" y="2841439"/>
                    </a:cubicBezTo>
                    <a:cubicBezTo>
                      <a:pt x="1559452" y="3013332"/>
                      <a:pt x="1550592" y="3293322"/>
                      <a:pt x="1616159" y="3192313"/>
                    </a:cubicBezTo>
                    <a:cubicBezTo>
                      <a:pt x="1681727" y="3091304"/>
                      <a:pt x="1835899" y="2416136"/>
                      <a:pt x="1839443" y="2235383"/>
                    </a:cubicBezTo>
                    <a:cubicBezTo>
                      <a:pt x="1842987" y="2054630"/>
                      <a:pt x="1664006" y="1994378"/>
                      <a:pt x="1637425" y="2107792"/>
                    </a:cubicBezTo>
                    <a:cubicBezTo>
                      <a:pt x="1610844" y="2221206"/>
                      <a:pt x="1614388" y="2687267"/>
                      <a:pt x="1679955" y="2915867"/>
                    </a:cubicBezTo>
                    <a:cubicBezTo>
                      <a:pt x="1745522" y="3144467"/>
                      <a:pt x="2006020" y="3332308"/>
                      <a:pt x="2030829" y="3479392"/>
                    </a:cubicBezTo>
                    <a:cubicBezTo>
                      <a:pt x="2055638" y="3626476"/>
                      <a:pt x="1936909" y="3748750"/>
                      <a:pt x="1828811" y="3798369"/>
                    </a:cubicBezTo>
                    <a:cubicBezTo>
                      <a:pt x="1720713" y="3847988"/>
                      <a:pt x="1492113" y="3842671"/>
                      <a:pt x="1382243" y="3777104"/>
                    </a:cubicBezTo>
                    <a:cubicBezTo>
                      <a:pt x="1272373" y="3711537"/>
                      <a:pt x="1080987" y="3513062"/>
                      <a:pt x="1169592" y="3404964"/>
                    </a:cubicBezTo>
                    <a:cubicBezTo>
                      <a:pt x="1258197" y="3296866"/>
                      <a:pt x="1740206" y="3240160"/>
                      <a:pt x="1913871" y="3128518"/>
                    </a:cubicBezTo>
                    <a:cubicBezTo>
                      <a:pt x="2087536" y="3016876"/>
                      <a:pt x="2190318" y="2917639"/>
                      <a:pt x="2211583" y="2735113"/>
                    </a:cubicBezTo>
                    <a:cubicBezTo>
                      <a:pt x="2232848" y="2552587"/>
                      <a:pt x="2098169" y="2224750"/>
                      <a:pt x="2041462" y="2033364"/>
                    </a:cubicBezTo>
                    <a:cubicBezTo>
                      <a:pt x="1984755" y="1841978"/>
                      <a:pt x="1917415" y="1776411"/>
                      <a:pt x="1871341" y="1586797"/>
                    </a:cubicBezTo>
                    <a:cubicBezTo>
                      <a:pt x="1825267" y="1397183"/>
                      <a:pt x="1779192" y="1044537"/>
                      <a:pt x="1765015" y="895681"/>
                    </a:cubicBezTo>
                    <a:cubicBezTo>
                      <a:pt x="1750838" y="746825"/>
                      <a:pt x="1729573" y="762774"/>
                      <a:pt x="1786280" y="693662"/>
                    </a:cubicBezTo>
                    <a:cubicBezTo>
                      <a:pt x="1842987" y="624550"/>
                      <a:pt x="2032601" y="537718"/>
                      <a:pt x="2105257" y="481011"/>
                    </a:cubicBezTo>
                    <a:cubicBezTo>
                      <a:pt x="2177913" y="424304"/>
                      <a:pt x="2222215" y="353420"/>
                      <a:pt x="2222215" y="353420"/>
                    </a:cubicBezTo>
                    <a:cubicBezTo>
                      <a:pt x="2247024" y="326838"/>
                      <a:pt x="2250568" y="324180"/>
                      <a:pt x="2254113" y="321522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ED3C6E5E-1DB4-192B-C4EE-A71F98846D77}"/>
                  </a:ext>
                </a:extLst>
              </p:cNvPr>
              <p:cNvSpPr/>
              <p:nvPr/>
            </p:nvSpPr>
            <p:spPr>
              <a:xfrm>
                <a:off x="6004023" y="1831545"/>
                <a:ext cx="2246842" cy="3630814"/>
              </a:xfrm>
              <a:custGeom>
                <a:avLst/>
                <a:gdLst>
                  <a:gd name="connsiteX0" fmla="*/ 1076648 w 2224964"/>
                  <a:gd name="connsiteY0" fmla="*/ 71683 h 3590794"/>
                  <a:gd name="connsiteX1" fmla="*/ 1012852 w 2224964"/>
                  <a:gd name="connsiteY1" fmla="*/ 114213 h 3590794"/>
                  <a:gd name="connsiteX2" fmla="*/ 598183 w 2224964"/>
                  <a:gd name="connsiteY2" fmla="*/ 1145571 h 3590794"/>
                  <a:gd name="connsiteX3" fmla="*/ 598183 w 2224964"/>
                  <a:gd name="connsiteY3" fmla="*/ 1964278 h 3590794"/>
                  <a:gd name="connsiteX4" fmla="*/ 842732 w 2224964"/>
                  <a:gd name="connsiteY4" fmla="*/ 1315692 h 3590794"/>
                  <a:gd name="connsiteX5" fmla="*/ 130350 w 2224964"/>
                  <a:gd name="connsiteY5" fmla="*/ 1453915 h 3590794"/>
                  <a:gd name="connsiteX6" fmla="*/ 13392 w 2224964"/>
                  <a:gd name="connsiteY6" fmla="*/ 2102502 h 3590794"/>
                  <a:gd name="connsiteX7" fmla="*/ 300471 w 2224964"/>
                  <a:gd name="connsiteY7" fmla="*/ 2740455 h 3590794"/>
                  <a:gd name="connsiteX8" fmla="*/ 87820 w 2224964"/>
                  <a:gd name="connsiteY8" fmla="*/ 3580427 h 3590794"/>
                  <a:gd name="connsiteX9" fmla="*/ 215411 w 2224964"/>
                  <a:gd name="connsiteY9" fmla="*/ 3176390 h 3590794"/>
                  <a:gd name="connsiteX10" fmla="*/ 140983 w 2224964"/>
                  <a:gd name="connsiteY10" fmla="*/ 2687292 h 3590794"/>
                  <a:gd name="connsiteX11" fmla="*/ 757671 w 2224964"/>
                  <a:gd name="connsiteY11" fmla="*/ 2219460 h 3590794"/>
                  <a:gd name="connsiteX12" fmla="*/ 1066015 w 2224964"/>
                  <a:gd name="connsiteY12" fmla="*/ 2070604 h 3590794"/>
                  <a:gd name="connsiteX13" fmla="*/ 1576378 w 2224964"/>
                  <a:gd name="connsiteY13" fmla="*/ 1390120 h 3590794"/>
                  <a:gd name="connsiteX14" fmla="*/ 1831559 w 2224964"/>
                  <a:gd name="connsiteY14" fmla="*/ 667106 h 3590794"/>
                  <a:gd name="connsiteX15" fmla="*/ 1948518 w 2224964"/>
                  <a:gd name="connsiteY15" fmla="*/ 603311 h 3590794"/>
                  <a:gd name="connsiteX16" fmla="*/ 2022946 w 2224964"/>
                  <a:gd name="connsiteY16" fmla="*/ 624576 h 3590794"/>
                  <a:gd name="connsiteX17" fmla="*/ 2224964 w 2224964"/>
                  <a:gd name="connsiteY17" fmla="*/ 326864 h 3590794"/>
                  <a:gd name="connsiteX0" fmla="*/ 1076648 w 2224964"/>
                  <a:gd name="connsiteY0" fmla="*/ 71683 h 3593101"/>
                  <a:gd name="connsiteX1" fmla="*/ 1012852 w 2224964"/>
                  <a:gd name="connsiteY1" fmla="*/ 114213 h 3593101"/>
                  <a:gd name="connsiteX2" fmla="*/ 598183 w 2224964"/>
                  <a:gd name="connsiteY2" fmla="*/ 1145571 h 3593101"/>
                  <a:gd name="connsiteX3" fmla="*/ 598183 w 2224964"/>
                  <a:gd name="connsiteY3" fmla="*/ 1964278 h 3593101"/>
                  <a:gd name="connsiteX4" fmla="*/ 842732 w 2224964"/>
                  <a:gd name="connsiteY4" fmla="*/ 1315692 h 3593101"/>
                  <a:gd name="connsiteX5" fmla="*/ 130350 w 2224964"/>
                  <a:gd name="connsiteY5" fmla="*/ 1453915 h 3593101"/>
                  <a:gd name="connsiteX6" fmla="*/ 13392 w 2224964"/>
                  <a:gd name="connsiteY6" fmla="*/ 2102502 h 3593101"/>
                  <a:gd name="connsiteX7" fmla="*/ 300471 w 2224964"/>
                  <a:gd name="connsiteY7" fmla="*/ 2740455 h 3593101"/>
                  <a:gd name="connsiteX8" fmla="*/ 87820 w 2224964"/>
                  <a:gd name="connsiteY8" fmla="*/ 3580427 h 3593101"/>
                  <a:gd name="connsiteX9" fmla="*/ 24025 w 2224964"/>
                  <a:gd name="connsiteY9" fmla="*/ 3208287 h 3593101"/>
                  <a:gd name="connsiteX10" fmla="*/ 140983 w 2224964"/>
                  <a:gd name="connsiteY10" fmla="*/ 2687292 h 3593101"/>
                  <a:gd name="connsiteX11" fmla="*/ 757671 w 2224964"/>
                  <a:gd name="connsiteY11" fmla="*/ 2219460 h 3593101"/>
                  <a:gd name="connsiteX12" fmla="*/ 1066015 w 2224964"/>
                  <a:gd name="connsiteY12" fmla="*/ 2070604 h 3593101"/>
                  <a:gd name="connsiteX13" fmla="*/ 1576378 w 2224964"/>
                  <a:gd name="connsiteY13" fmla="*/ 1390120 h 3593101"/>
                  <a:gd name="connsiteX14" fmla="*/ 1831559 w 2224964"/>
                  <a:gd name="connsiteY14" fmla="*/ 667106 h 3593101"/>
                  <a:gd name="connsiteX15" fmla="*/ 1948518 w 2224964"/>
                  <a:gd name="connsiteY15" fmla="*/ 603311 h 3593101"/>
                  <a:gd name="connsiteX16" fmla="*/ 2022946 w 2224964"/>
                  <a:gd name="connsiteY16" fmla="*/ 624576 h 3593101"/>
                  <a:gd name="connsiteX17" fmla="*/ 2224964 w 2224964"/>
                  <a:gd name="connsiteY17" fmla="*/ 326864 h 3593101"/>
                  <a:gd name="connsiteX0" fmla="*/ 1098526 w 2246842"/>
                  <a:gd name="connsiteY0" fmla="*/ 71683 h 3589114"/>
                  <a:gd name="connsiteX1" fmla="*/ 1034730 w 2246842"/>
                  <a:gd name="connsiteY1" fmla="*/ 114213 h 3589114"/>
                  <a:gd name="connsiteX2" fmla="*/ 620061 w 2246842"/>
                  <a:gd name="connsiteY2" fmla="*/ 1145571 h 3589114"/>
                  <a:gd name="connsiteX3" fmla="*/ 620061 w 2246842"/>
                  <a:gd name="connsiteY3" fmla="*/ 1964278 h 3589114"/>
                  <a:gd name="connsiteX4" fmla="*/ 864610 w 2246842"/>
                  <a:gd name="connsiteY4" fmla="*/ 1315692 h 3589114"/>
                  <a:gd name="connsiteX5" fmla="*/ 152228 w 2246842"/>
                  <a:gd name="connsiteY5" fmla="*/ 1453915 h 3589114"/>
                  <a:gd name="connsiteX6" fmla="*/ 35270 w 2246842"/>
                  <a:gd name="connsiteY6" fmla="*/ 2102502 h 3589114"/>
                  <a:gd name="connsiteX7" fmla="*/ 620060 w 2246842"/>
                  <a:gd name="connsiteY7" fmla="*/ 2836148 h 3589114"/>
                  <a:gd name="connsiteX8" fmla="*/ 109698 w 2246842"/>
                  <a:gd name="connsiteY8" fmla="*/ 3580427 h 3589114"/>
                  <a:gd name="connsiteX9" fmla="*/ 45903 w 2246842"/>
                  <a:gd name="connsiteY9" fmla="*/ 3208287 h 3589114"/>
                  <a:gd name="connsiteX10" fmla="*/ 162861 w 2246842"/>
                  <a:gd name="connsiteY10" fmla="*/ 2687292 h 3589114"/>
                  <a:gd name="connsiteX11" fmla="*/ 779549 w 2246842"/>
                  <a:gd name="connsiteY11" fmla="*/ 2219460 h 3589114"/>
                  <a:gd name="connsiteX12" fmla="*/ 1087893 w 2246842"/>
                  <a:gd name="connsiteY12" fmla="*/ 2070604 h 3589114"/>
                  <a:gd name="connsiteX13" fmla="*/ 1598256 w 2246842"/>
                  <a:gd name="connsiteY13" fmla="*/ 1390120 h 3589114"/>
                  <a:gd name="connsiteX14" fmla="*/ 1853437 w 2246842"/>
                  <a:gd name="connsiteY14" fmla="*/ 667106 h 3589114"/>
                  <a:gd name="connsiteX15" fmla="*/ 1970396 w 2246842"/>
                  <a:gd name="connsiteY15" fmla="*/ 603311 h 3589114"/>
                  <a:gd name="connsiteX16" fmla="*/ 2044824 w 2246842"/>
                  <a:gd name="connsiteY16" fmla="*/ 624576 h 3589114"/>
                  <a:gd name="connsiteX17" fmla="*/ 2246842 w 2246842"/>
                  <a:gd name="connsiteY17" fmla="*/ 326864 h 3589114"/>
                  <a:gd name="connsiteX0" fmla="*/ 1098526 w 2246842"/>
                  <a:gd name="connsiteY0" fmla="*/ 71683 h 3630814"/>
                  <a:gd name="connsiteX1" fmla="*/ 1034730 w 2246842"/>
                  <a:gd name="connsiteY1" fmla="*/ 114213 h 3630814"/>
                  <a:gd name="connsiteX2" fmla="*/ 620061 w 2246842"/>
                  <a:gd name="connsiteY2" fmla="*/ 1145571 h 3630814"/>
                  <a:gd name="connsiteX3" fmla="*/ 620061 w 2246842"/>
                  <a:gd name="connsiteY3" fmla="*/ 1964278 h 3630814"/>
                  <a:gd name="connsiteX4" fmla="*/ 864610 w 2246842"/>
                  <a:gd name="connsiteY4" fmla="*/ 1315692 h 3630814"/>
                  <a:gd name="connsiteX5" fmla="*/ 152228 w 2246842"/>
                  <a:gd name="connsiteY5" fmla="*/ 1453915 h 3630814"/>
                  <a:gd name="connsiteX6" fmla="*/ 35270 w 2246842"/>
                  <a:gd name="connsiteY6" fmla="*/ 2102502 h 3630814"/>
                  <a:gd name="connsiteX7" fmla="*/ 620060 w 2246842"/>
                  <a:gd name="connsiteY7" fmla="*/ 2836148 h 3630814"/>
                  <a:gd name="connsiteX8" fmla="*/ 386144 w 2246842"/>
                  <a:gd name="connsiteY8" fmla="*/ 3622957 h 3630814"/>
                  <a:gd name="connsiteX9" fmla="*/ 45903 w 2246842"/>
                  <a:gd name="connsiteY9" fmla="*/ 3208287 h 3630814"/>
                  <a:gd name="connsiteX10" fmla="*/ 162861 w 2246842"/>
                  <a:gd name="connsiteY10" fmla="*/ 2687292 h 3630814"/>
                  <a:gd name="connsiteX11" fmla="*/ 779549 w 2246842"/>
                  <a:gd name="connsiteY11" fmla="*/ 2219460 h 3630814"/>
                  <a:gd name="connsiteX12" fmla="*/ 1087893 w 2246842"/>
                  <a:gd name="connsiteY12" fmla="*/ 2070604 h 3630814"/>
                  <a:gd name="connsiteX13" fmla="*/ 1598256 w 2246842"/>
                  <a:gd name="connsiteY13" fmla="*/ 1390120 h 3630814"/>
                  <a:gd name="connsiteX14" fmla="*/ 1853437 w 2246842"/>
                  <a:gd name="connsiteY14" fmla="*/ 667106 h 3630814"/>
                  <a:gd name="connsiteX15" fmla="*/ 1970396 w 2246842"/>
                  <a:gd name="connsiteY15" fmla="*/ 603311 h 3630814"/>
                  <a:gd name="connsiteX16" fmla="*/ 2044824 w 2246842"/>
                  <a:gd name="connsiteY16" fmla="*/ 624576 h 3630814"/>
                  <a:gd name="connsiteX17" fmla="*/ 2246842 w 2246842"/>
                  <a:gd name="connsiteY17" fmla="*/ 326864 h 363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246842" h="3630814">
                    <a:moveTo>
                      <a:pt x="1098526" y="71683"/>
                    </a:moveTo>
                    <a:cubicBezTo>
                      <a:pt x="1106500" y="3457"/>
                      <a:pt x="1114474" y="-64768"/>
                      <a:pt x="1034730" y="114213"/>
                    </a:cubicBezTo>
                    <a:cubicBezTo>
                      <a:pt x="954986" y="293194"/>
                      <a:pt x="689173" y="837227"/>
                      <a:pt x="620061" y="1145571"/>
                    </a:cubicBezTo>
                    <a:cubicBezTo>
                      <a:pt x="550949" y="1453915"/>
                      <a:pt x="579303" y="1935925"/>
                      <a:pt x="620061" y="1964278"/>
                    </a:cubicBezTo>
                    <a:cubicBezTo>
                      <a:pt x="660819" y="1992632"/>
                      <a:pt x="942582" y="1400753"/>
                      <a:pt x="864610" y="1315692"/>
                    </a:cubicBezTo>
                    <a:cubicBezTo>
                      <a:pt x="786638" y="1230632"/>
                      <a:pt x="290451" y="1322780"/>
                      <a:pt x="152228" y="1453915"/>
                    </a:cubicBezTo>
                    <a:cubicBezTo>
                      <a:pt x="14005" y="1585050"/>
                      <a:pt x="-42702" y="1872130"/>
                      <a:pt x="35270" y="2102502"/>
                    </a:cubicBezTo>
                    <a:cubicBezTo>
                      <a:pt x="113242" y="2332874"/>
                      <a:pt x="561581" y="2582739"/>
                      <a:pt x="620060" y="2836148"/>
                    </a:cubicBezTo>
                    <a:cubicBezTo>
                      <a:pt x="678539" y="3089557"/>
                      <a:pt x="481837" y="3560934"/>
                      <a:pt x="386144" y="3622957"/>
                    </a:cubicBezTo>
                    <a:cubicBezTo>
                      <a:pt x="290451" y="3684980"/>
                      <a:pt x="83117" y="3364231"/>
                      <a:pt x="45903" y="3208287"/>
                    </a:cubicBezTo>
                    <a:cubicBezTo>
                      <a:pt x="8689" y="3052343"/>
                      <a:pt x="40587" y="2852096"/>
                      <a:pt x="162861" y="2687292"/>
                    </a:cubicBezTo>
                    <a:cubicBezTo>
                      <a:pt x="285135" y="2522488"/>
                      <a:pt x="625377" y="2322241"/>
                      <a:pt x="779549" y="2219460"/>
                    </a:cubicBezTo>
                    <a:cubicBezTo>
                      <a:pt x="933721" y="2116679"/>
                      <a:pt x="951442" y="2208827"/>
                      <a:pt x="1087893" y="2070604"/>
                    </a:cubicBezTo>
                    <a:cubicBezTo>
                      <a:pt x="1224344" y="1932381"/>
                      <a:pt x="1470665" y="1624036"/>
                      <a:pt x="1598256" y="1390120"/>
                    </a:cubicBezTo>
                    <a:cubicBezTo>
                      <a:pt x="1725847" y="1156204"/>
                      <a:pt x="1791414" y="798241"/>
                      <a:pt x="1853437" y="667106"/>
                    </a:cubicBezTo>
                    <a:cubicBezTo>
                      <a:pt x="1915460" y="535971"/>
                      <a:pt x="1938498" y="610399"/>
                      <a:pt x="1970396" y="603311"/>
                    </a:cubicBezTo>
                    <a:cubicBezTo>
                      <a:pt x="2002294" y="596223"/>
                      <a:pt x="1998750" y="670651"/>
                      <a:pt x="2044824" y="624576"/>
                    </a:cubicBezTo>
                    <a:cubicBezTo>
                      <a:pt x="2090898" y="578502"/>
                      <a:pt x="2168870" y="452683"/>
                      <a:pt x="2246842" y="326864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Freihandform: Form 27">
                <a:extLst>
                  <a:ext uri="{FF2B5EF4-FFF2-40B4-BE49-F238E27FC236}">
                    <a16:creationId xmlns:a16="http://schemas.microsoft.com/office/drawing/2014/main" id="{59A6E700-5D81-1467-4DE1-B1198BB030FB}"/>
                  </a:ext>
                </a:extLst>
              </p:cNvPr>
              <p:cNvSpPr/>
              <p:nvPr/>
            </p:nvSpPr>
            <p:spPr>
              <a:xfrm>
                <a:off x="5273749" y="1860698"/>
                <a:ext cx="1836761" cy="4126001"/>
              </a:xfrm>
              <a:custGeom>
                <a:avLst/>
                <a:gdLst>
                  <a:gd name="connsiteX0" fmla="*/ 988828 w 1847394"/>
                  <a:gd name="connsiteY0" fmla="*/ 0 h 4126001"/>
                  <a:gd name="connsiteX1" fmla="*/ 1839433 w 1847394"/>
                  <a:gd name="connsiteY1" fmla="*/ 1701209 h 4126001"/>
                  <a:gd name="connsiteX2" fmla="*/ 1360968 w 1847394"/>
                  <a:gd name="connsiteY2" fmla="*/ 3678865 h 4126001"/>
                  <a:gd name="connsiteX3" fmla="*/ 478465 w 1847394"/>
                  <a:gd name="connsiteY3" fmla="*/ 4125432 h 4126001"/>
                  <a:gd name="connsiteX4" fmla="*/ 0 w 1847394"/>
                  <a:gd name="connsiteY4" fmla="*/ 3753293 h 4126001"/>
                  <a:gd name="connsiteX0" fmla="*/ 978195 w 1836761"/>
                  <a:gd name="connsiteY0" fmla="*/ 0 h 4126001"/>
                  <a:gd name="connsiteX1" fmla="*/ 1828800 w 1836761"/>
                  <a:gd name="connsiteY1" fmla="*/ 1701209 h 4126001"/>
                  <a:gd name="connsiteX2" fmla="*/ 1350335 w 1836761"/>
                  <a:gd name="connsiteY2" fmla="*/ 3678865 h 4126001"/>
                  <a:gd name="connsiteX3" fmla="*/ 467832 w 1836761"/>
                  <a:gd name="connsiteY3" fmla="*/ 4125432 h 4126001"/>
                  <a:gd name="connsiteX4" fmla="*/ 0 w 1836761"/>
                  <a:gd name="connsiteY4" fmla="*/ 3753293 h 412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6761" h="4126001">
                    <a:moveTo>
                      <a:pt x="978195" y="0"/>
                    </a:moveTo>
                    <a:cubicBezTo>
                      <a:pt x="1372486" y="544032"/>
                      <a:pt x="1766777" y="1088065"/>
                      <a:pt x="1828800" y="1701209"/>
                    </a:cubicBezTo>
                    <a:cubicBezTo>
                      <a:pt x="1890823" y="2314353"/>
                      <a:pt x="1577163" y="3274828"/>
                      <a:pt x="1350335" y="3678865"/>
                    </a:cubicBezTo>
                    <a:cubicBezTo>
                      <a:pt x="1123507" y="4082902"/>
                      <a:pt x="694660" y="4113027"/>
                      <a:pt x="467832" y="4125432"/>
                    </a:cubicBezTo>
                    <a:cubicBezTo>
                      <a:pt x="241004" y="4137837"/>
                      <a:pt x="125818" y="3945565"/>
                      <a:pt x="0" y="3753293"/>
                    </a:cubicBezTo>
                  </a:path>
                </a:pathLst>
              </a:custGeom>
              <a:noFill/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9" name="Textfeld 28">
            <a:extLst>
              <a:ext uri="{FF2B5EF4-FFF2-40B4-BE49-F238E27FC236}">
                <a16:creationId xmlns:a16="http://schemas.microsoft.com/office/drawing/2014/main" id="{3B00D1BC-D657-9732-5149-170F3AA86746}"/>
              </a:ext>
            </a:extLst>
          </p:cNvPr>
          <p:cNvSpPr txBox="1"/>
          <p:nvPr/>
        </p:nvSpPr>
        <p:spPr>
          <a:xfrm>
            <a:off x="9462703" y="2305615"/>
            <a:ext cx="2759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PVC: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Amorph</a:t>
            </a:r>
            <a:b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Kristallin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A52EB71B-5398-2AE1-B49F-892E2D804701}"/>
              </a:ext>
            </a:extLst>
          </p:cNvPr>
          <p:cNvSpPr/>
          <p:nvPr/>
        </p:nvSpPr>
        <p:spPr>
          <a:xfrm>
            <a:off x="4185522" y="1425197"/>
            <a:ext cx="1655483" cy="4486070"/>
          </a:xfrm>
          <a:prstGeom prst="roundRect">
            <a:avLst/>
          </a:prstGeom>
          <a:solidFill>
            <a:srgbClr val="FF0000">
              <a:alpha val="35000"/>
            </a:srgbClr>
          </a:solidFill>
          <a:ln w="635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75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D3070B0-99CD-DF54-7B72-CE9560151456}"/>
              </a:ext>
            </a:extLst>
          </p:cNvPr>
          <p:cNvGrpSpPr/>
          <p:nvPr/>
        </p:nvGrpSpPr>
        <p:grpSpPr>
          <a:xfrm>
            <a:off x="4808033" y="1395039"/>
            <a:ext cx="3409467" cy="4469384"/>
            <a:chOff x="5109922" y="1395004"/>
            <a:chExt cx="3107578" cy="4451895"/>
          </a:xfrm>
          <a:solidFill>
            <a:srgbClr val="D5D5FF"/>
          </a:solidFill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6521D229-374E-668E-3592-A585C01CFD61}"/>
                </a:ext>
              </a:extLst>
            </p:cNvPr>
            <p:cNvSpPr/>
            <p:nvPr/>
          </p:nvSpPr>
          <p:spPr>
            <a:xfrm>
              <a:off x="5109922" y="1982974"/>
              <a:ext cx="3107578" cy="386392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D8AC2765-C317-22EE-5F64-F8C34A06FED2}"/>
                </a:ext>
              </a:extLst>
            </p:cNvPr>
            <p:cNvSpPr/>
            <p:nvPr/>
          </p:nvSpPr>
          <p:spPr>
            <a:xfrm>
              <a:off x="5109922" y="1395004"/>
              <a:ext cx="3107578" cy="590518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zähelastisch</a:t>
              </a:r>
            </a:p>
          </p:txBody>
        </p:sp>
      </p:grp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61BE0CC6-CD96-5C86-4DED-5E327376F0BA}"/>
              </a:ext>
            </a:extLst>
          </p:cNvPr>
          <p:cNvCxnSpPr>
            <a:cxnSpLocks/>
          </p:cNvCxnSpPr>
          <p:nvPr/>
        </p:nvCxnSpPr>
        <p:spPr>
          <a:xfrm flipH="1">
            <a:off x="8188138" y="1395320"/>
            <a:ext cx="11993" cy="4431022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77B1A582-39DA-3E75-503D-88F96964B4A0}"/>
              </a:ext>
            </a:extLst>
          </p:cNvPr>
          <p:cNvGrpSpPr/>
          <p:nvPr/>
        </p:nvGrpSpPr>
        <p:grpSpPr>
          <a:xfrm>
            <a:off x="2121040" y="1387592"/>
            <a:ext cx="1741496" cy="4463524"/>
            <a:chOff x="2121040" y="1387592"/>
            <a:chExt cx="1704153" cy="4463524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CD640AB-FAE4-04AF-9810-4E6A19A7F911}"/>
                </a:ext>
              </a:extLst>
            </p:cNvPr>
            <p:cNvSpPr/>
            <p:nvPr/>
          </p:nvSpPr>
          <p:spPr>
            <a:xfrm>
              <a:off x="2121040" y="2031191"/>
              <a:ext cx="1696573" cy="3819925"/>
            </a:xfrm>
            <a:prstGeom prst="rect">
              <a:avLst/>
            </a:prstGeom>
            <a:solidFill>
              <a:srgbClr val="FF8F8F"/>
            </a:solidFill>
            <a:ln w="5715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7FC0969-A079-9FD5-97F9-7CC8928D9B4E}"/>
                </a:ext>
              </a:extLst>
            </p:cNvPr>
            <p:cNvSpPr/>
            <p:nvPr/>
          </p:nvSpPr>
          <p:spPr>
            <a:xfrm>
              <a:off x="2128620" y="1387592"/>
              <a:ext cx="1696573" cy="643599"/>
            </a:xfrm>
            <a:prstGeom prst="rect">
              <a:avLst/>
            </a:prstGeom>
            <a:solidFill>
              <a:srgbClr val="FF8F8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spröde</a:t>
              </a:r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608DB542-2A59-BE83-375C-D6661AC49D68}"/>
              </a:ext>
            </a:extLst>
          </p:cNvPr>
          <p:cNvGrpSpPr/>
          <p:nvPr/>
        </p:nvGrpSpPr>
        <p:grpSpPr>
          <a:xfrm>
            <a:off x="3854791" y="1389352"/>
            <a:ext cx="955741" cy="4466107"/>
            <a:chOff x="3854791" y="1389351"/>
            <a:chExt cx="1258787" cy="4495573"/>
          </a:xfrm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5F5036C9-14E2-D3DC-ADB3-2E809DD6E27F}"/>
                </a:ext>
              </a:extLst>
            </p:cNvPr>
            <p:cNvSpPr/>
            <p:nvPr/>
          </p:nvSpPr>
          <p:spPr>
            <a:xfrm>
              <a:off x="3854791" y="1999190"/>
              <a:ext cx="1258787" cy="3885734"/>
            </a:xfrm>
            <a:prstGeom prst="rect">
              <a:avLst/>
            </a:prstGeom>
            <a:solidFill>
              <a:srgbClr val="FFB7F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686D510D-6318-DA52-8320-0F7A00057C9D}"/>
                </a:ext>
              </a:extLst>
            </p:cNvPr>
            <p:cNvSpPr/>
            <p:nvPr/>
          </p:nvSpPr>
          <p:spPr>
            <a:xfrm>
              <a:off x="3854791" y="1389351"/>
              <a:ext cx="1258787" cy="610401"/>
            </a:xfrm>
            <a:prstGeom prst="rect">
              <a:avLst/>
            </a:prstGeom>
            <a:solidFill>
              <a:srgbClr val="FFB7F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EB</a:t>
              </a:r>
            </a:p>
          </p:txBody>
        </p:sp>
      </p:grp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CA8A977-8E8E-DECB-1417-276D4B21783E}"/>
              </a:ext>
            </a:extLst>
          </p:cNvPr>
          <p:cNvCxnSpPr>
            <a:cxnSpLocks/>
          </p:cNvCxnSpPr>
          <p:nvPr/>
        </p:nvCxnSpPr>
        <p:spPr>
          <a:xfrm>
            <a:off x="2121040" y="5826342"/>
            <a:ext cx="6521061" cy="201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4C09BC11-6066-6F79-1096-8F5D8B90FABD}"/>
              </a:ext>
            </a:extLst>
          </p:cNvPr>
          <p:cNvCxnSpPr>
            <a:cxnSpLocks/>
          </p:cNvCxnSpPr>
          <p:nvPr/>
        </p:nvCxnSpPr>
        <p:spPr>
          <a:xfrm flipH="1" flipV="1">
            <a:off x="2113295" y="1198002"/>
            <a:ext cx="28255" cy="46384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6867108C-FE5E-D21E-736F-C10EECD2E84B}"/>
              </a:ext>
            </a:extLst>
          </p:cNvPr>
          <p:cNvSpPr/>
          <p:nvPr/>
        </p:nvSpPr>
        <p:spPr>
          <a:xfrm>
            <a:off x="2370007" y="2381880"/>
            <a:ext cx="5838341" cy="1086179"/>
          </a:xfrm>
          <a:custGeom>
            <a:avLst/>
            <a:gdLst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377388 w 3790709"/>
              <a:gd name="connsiteY5" fmla="*/ 313030 h 845465"/>
              <a:gd name="connsiteX6" fmla="*/ 1707266 w 3790709"/>
              <a:gd name="connsiteY6" fmla="*/ 359328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532836 w 3790709"/>
              <a:gd name="connsiteY5" fmla="*/ 349606 h 845465"/>
              <a:gd name="connsiteX6" fmla="*/ 1707266 w 3790709"/>
              <a:gd name="connsiteY6" fmla="*/ 359328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29576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02144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02144 h 845465"/>
              <a:gd name="connsiteX5" fmla="*/ 1468828 w 3790709"/>
              <a:gd name="connsiteY5" fmla="*/ 313030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65679 h 845465"/>
              <a:gd name="connsiteX4" fmla="*/ 1280623 w 3790709"/>
              <a:gd name="connsiteY4" fmla="*/ 202144 h 845465"/>
              <a:gd name="connsiteX5" fmla="*/ 1468828 w 3790709"/>
              <a:gd name="connsiteY5" fmla="*/ 313030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280623 w 3815266"/>
              <a:gd name="connsiteY4" fmla="*/ 202144 h 855329"/>
              <a:gd name="connsiteX5" fmla="*/ 1468828 w 3815266"/>
              <a:gd name="connsiteY5" fmla="*/ 313030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468828 w 3815266"/>
              <a:gd name="connsiteY5" fmla="*/ 313030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34208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20089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20089 h 855329"/>
              <a:gd name="connsiteX6" fmla="*/ 1743842 w 3815266"/>
              <a:gd name="connsiteY6" fmla="*/ 374726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5266" h="855329">
                <a:moveTo>
                  <a:pt x="0" y="6300"/>
                </a:moveTo>
                <a:cubicBezTo>
                  <a:pt x="149988" y="2442"/>
                  <a:pt x="299977" y="-1416"/>
                  <a:pt x="422476" y="513"/>
                </a:cubicBezTo>
                <a:cubicBezTo>
                  <a:pt x="544975" y="2442"/>
                  <a:pt x="645289" y="7014"/>
                  <a:pt x="734993" y="17875"/>
                </a:cubicBezTo>
                <a:cubicBezTo>
                  <a:pt x="824697" y="28736"/>
                  <a:pt x="891241" y="36144"/>
                  <a:pt x="960699" y="65679"/>
                </a:cubicBezTo>
                <a:cubicBezTo>
                  <a:pt x="1030157" y="95214"/>
                  <a:pt x="1089510" y="152683"/>
                  <a:pt x="1151741" y="195085"/>
                </a:cubicBezTo>
                <a:cubicBezTo>
                  <a:pt x="1213972" y="237487"/>
                  <a:pt x="1235405" y="290149"/>
                  <a:pt x="1334088" y="320089"/>
                </a:cubicBezTo>
                <a:cubicBezTo>
                  <a:pt x="1432771" y="350029"/>
                  <a:pt x="1743842" y="374726"/>
                  <a:pt x="1743842" y="374726"/>
                </a:cubicBezTo>
                <a:lnTo>
                  <a:pt x="2656390" y="504012"/>
                </a:lnTo>
                <a:cubicBezTo>
                  <a:pt x="2916820" y="547417"/>
                  <a:pt x="3080795" y="562850"/>
                  <a:pt x="3269848" y="619759"/>
                </a:cubicBezTo>
                <a:cubicBezTo>
                  <a:pt x="3458901" y="676668"/>
                  <a:pt x="3649362" y="770930"/>
                  <a:pt x="3815266" y="855329"/>
                </a:cubicBezTo>
              </a:path>
            </a:pathLst>
          </a:custGeom>
          <a:noFill/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36306FA0-34D8-0AC0-7BB2-A92AB44B8059}"/>
              </a:ext>
            </a:extLst>
          </p:cNvPr>
          <p:cNvSpPr/>
          <p:nvPr/>
        </p:nvSpPr>
        <p:spPr>
          <a:xfrm>
            <a:off x="2370007" y="4005847"/>
            <a:ext cx="5811451" cy="1331971"/>
          </a:xfrm>
          <a:custGeom>
            <a:avLst/>
            <a:gdLst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145893 w 3808070"/>
              <a:gd name="connsiteY3" fmla="*/ 1047509 h 1353461"/>
              <a:gd name="connsiteX4" fmla="*/ 1354238 w 3808070"/>
              <a:gd name="connsiteY4" fmla="*/ 902825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145893 w 3808070"/>
              <a:gd name="connsiteY3" fmla="*/ 1047509 h 1353461"/>
              <a:gd name="connsiteX4" fmla="*/ 1454822 w 3808070"/>
              <a:gd name="connsiteY4" fmla="*/ 829673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200757 w 3808070"/>
              <a:gd name="connsiteY3" fmla="*/ 1038365 h 1353461"/>
              <a:gd name="connsiteX4" fmla="*/ 1454822 w 3808070"/>
              <a:gd name="connsiteY4" fmla="*/ 829673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200757 w 3808070"/>
              <a:gd name="connsiteY3" fmla="*/ 1038365 h 1353461"/>
              <a:gd name="connsiteX4" fmla="*/ 1509686 w 3808070"/>
              <a:gd name="connsiteY4" fmla="*/ 838817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32739"/>
              <a:gd name="connsiteY0" fmla="*/ 1335924 h 1340935"/>
              <a:gd name="connsiteX1" fmla="*/ 364602 w 3832739"/>
              <a:gd name="connsiteY1" fmla="*/ 1335924 h 1340935"/>
              <a:gd name="connsiteX2" fmla="*/ 810227 w 3832739"/>
              <a:gd name="connsiteY2" fmla="*/ 1283838 h 1340935"/>
              <a:gd name="connsiteX3" fmla="*/ 1200757 w 3832739"/>
              <a:gd name="connsiteY3" fmla="*/ 1025839 h 1340935"/>
              <a:gd name="connsiteX4" fmla="*/ 1509686 w 3832739"/>
              <a:gd name="connsiteY4" fmla="*/ 826291 h 1340935"/>
              <a:gd name="connsiteX5" fmla="*/ 1875098 w 3832739"/>
              <a:gd name="connsiteY5" fmla="*/ 722466 h 1340935"/>
              <a:gd name="connsiteX6" fmla="*/ 2523281 w 3832739"/>
              <a:gd name="connsiteY6" fmla="*/ 571995 h 1340935"/>
              <a:gd name="connsiteX7" fmla="*/ 3252486 w 3832739"/>
              <a:gd name="connsiteY7" fmla="*/ 404162 h 1340935"/>
              <a:gd name="connsiteX8" fmla="*/ 3588151 w 3832739"/>
              <a:gd name="connsiteY8" fmla="*/ 288416 h 1340935"/>
              <a:gd name="connsiteX9" fmla="*/ 3750197 w 3832739"/>
              <a:gd name="connsiteY9" fmla="*/ 132157 h 1340935"/>
              <a:gd name="connsiteX10" fmla="*/ 3832739 w 3832739"/>
              <a:gd name="connsiteY10" fmla="*/ 0 h 1340935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200757 w 3815084"/>
              <a:gd name="connsiteY3" fmla="*/ 1016875 h 1331971"/>
              <a:gd name="connsiteX4" fmla="*/ 1509686 w 3815084"/>
              <a:gd name="connsiteY4" fmla="*/ 817327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200757 w 3815084"/>
              <a:gd name="connsiteY3" fmla="*/ 1016875 h 1331971"/>
              <a:gd name="connsiteX4" fmla="*/ 1309592 w 3815084"/>
              <a:gd name="connsiteY4" fmla="*/ 862151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106595 w 3815084"/>
              <a:gd name="connsiteY3" fmla="*/ 1052734 h 1331971"/>
              <a:gd name="connsiteX4" fmla="*/ 1309592 w 3815084"/>
              <a:gd name="connsiteY4" fmla="*/ 862151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15084" h="1331971">
                <a:moveTo>
                  <a:pt x="0" y="1326960"/>
                </a:moveTo>
                <a:cubicBezTo>
                  <a:pt x="114782" y="1331300"/>
                  <a:pt x="229564" y="1335641"/>
                  <a:pt x="364602" y="1326960"/>
                </a:cubicBezTo>
                <a:cubicBezTo>
                  <a:pt x="499640" y="1318279"/>
                  <a:pt x="686562" y="1320578"/>
                  <a:pt x="810227" y="1274874"/>
                </a:cubicBezTo>
                <a:cubicBezTo>
                  <a:pt x="933893" y="1229170"/>
                  <a:pt x="1023368" y="1121521"/>
                  <a:pt x="1106595" y="1052734"/>
                </a:cubicBezTo>
                <a:cubicBezTo>
                  <a:pt x="1189822" y="983947"/>
                  <a:pt x="1181508" y="918690"/>
                  <a:pt x="1309592" y="862151"/>
                </a:cubicBezTo>
                <a:cubicBezTo>
                  <a:pt x="1437676" y="805612"/>
                  <a:pt x="1672817" y="763355"/>
                  <a:pt x="1875098" y="713502"/>
                </a:cubicBezTo>
                <a:cubicBezTo>
                  <a:pt x="2077379" y="663649"/>
                  <a:pt x="2307220" y="613188"/>
                  <a:pt x="2523281" y="563031"/>
                </a:cubicBezTo>
                <a:cubicBezTo>
                  <a:pt x="2752846" y="509980"/>
                  <a:pt x="3075008" y="442461"/>
                  <a:pt x="3252486" y="395198"/>
                </a:cubicBezTo>
                <a:cubicBezTo>
                  <a:pt x="3429964" y="347935"/>
                  <a:pt x="3505199" y="324786"/>
                  <a:pt x="3588151" y="279452"/>
                </a:cubicBezTo>
                <a:cubicBezTo>
                  <a:pt x="3671103" y="234118"/>
                  <a:pt x="3713544" y="173350"/>
                  <a:pt x="3750197" y="123193"/>
                </a:cubicBezTo>
                <a:cubicBezTo>
                  <a:pt x="3786850" y="73036"/>
                  <a:pt x="3804474" y="47263"/>
                  <a:pt x="3815084" y="0"/>
                </a:cubicBezTo>
              </a:path>
            </a:pathLst>
          </a:custGeom>
          <a:noFill/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Legende: mit gebogener Linie 29">
            <a:extLst>
              <a:ext uri="{FF2B5EF4-FFF2-40B4-BE49-F238E27FC236}">
                <a16:creationId xmlns:a16="http://schemas.microsoft.com/office/drawing/2014/main" id="{B566F80F-0361-9D0D-3688-9723958069FF}"/>
              </a:ext>
            </a:extLst>
          </p:cNvPr>
          <p:cNvSpPr/>
          <p:nvPr/>
        </p:nvSpPr>
        <p:spPr>
          <a:xfrm>
            <a:off x="9004300" y="1984857"/>
            <a:ext cx="2349500" cy="778180"/>
          </a:xfrm>
          <a:prstGeom prst="borderCallout2">
            <a:avLst>
              <a:gd name="adj1" fmla="val 56286"/>
              <a:gd name="adj2" fmla="val -6171"/>
              <a:gd name="adj3" fmla="val 56286"/>
              <a:gd name="adj4" fmla="val -16126"/>
              <a:gd name="adj5" fmla="val 172817"/>
              <a:gd name="adj6" fmla="val -4988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de-DE" sz="3200" dirty="0"/>
              <a:t>Zugfestigkeit</a:t>
            </a:r>
          </a:p>
        </p:txBody>
      </p:sp>
      <p:sp>
        <p:nvSpPr>
          <p:cNvPr id="31" name="Legende: mit gebogener Linie 30">
            <a:extLst>
              <a:ext uri="{FF2B5EF4-FFF2-40B4-BE49-F238E27FC236}">
                <a16:creationId xmlns:a16="http://schemas.microsoft.com/office/drawing/2014/main" id="{39C0D120-45C4-8EC9-58F4-E4BFDE0B5D1C}"/>
              </a:ext>
            </a:extLst>
          </p:cNvPr>
          <p:cNvSpPr/>
          <p:nvPr/>
        </p:nvSpPr>
        <p:spPr>
          <a:xfrm>
            <a:off x="9004300" y="4271997"/>
            <a:ext cx="2349500" cy="778180"/>
          </a:xfrm>
          <a:prstGeom prst="borderCallout2">
            <a:avLst>
              <a:gd name="adj1" fmla="val 56286"/>
              <a:gd name="adj2" fmla="val -6171"/>
              <a:gd name="adj3" fmla="val 54654"/>
              <a:gd name="adj4" fmla="val -15045"/>
              <a:gd name="adj5" fmla="val 1612"/>
              <a:gd name="adj6" fmla="val -46126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de-DE" sz="3200" dirty="0"/>
              <a:t>Dehnung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9490F29-C9EB-7DEA-62C2-2E8D93EF620E}"/>
              </a:ext>
            </a:extLst>
          </p:cNvPr>
          <p:cNvSpPr txBox="1"/>
          <p:nvPr/>
        </p:nvSpPr>
        <p:spPr>
          <a:xfrm>
            <a:off x="8624537" y="5684291"/>
            <a:ext cx="12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08EEB9E-154F-1A7B-FF26-7CE8E3728F50}"/>
                  </a:ext>
                </a:extLst>
              </p:cNvPr>
              <p:cNvSpPr txBox="1"/>
              <p:nvPr/>
            </p:nvSpPr>
            <p:spPr>
              <a:xfrm>
                <a:off x="3623386" y="6078876"/>
                <a:ext cx="1065068" cy="633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3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3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G</m:t>
                          </m:r>
                        </m:sub>
                      </m:sSub>
                    </m:oMath>
                  </m:oMathPara>
                </a14:m>
                <a:endParaRPr lang="de-DE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08EEB9E-154F-1A7B-FF26-7CE8E3728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86" y="6078876"/>
                <a:ext cx="1065068" cy="6337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>
            <a:extLst>
              <a:ext uri="{FF2B5EF4-FFF2-40B4-BE49-F238E27FC236}">
                <a16:creationId xmlns:a16="http://schemas.microsoft.com/office/drawing/2014/main" id="{46D8092A-6B97-9385-2945-C124E5C2E8DA}"/>
              </a:ext>
            </a:extLst>
          </p:cNvPr>
          <p:cNvSpPr txBox="1"/>
          <p:nvPr/>
        </p:nvSpPr>
        <p:spPr>
          <a:xfrm>
            <a:off x="3136567" y="6063591"/>
            <a:ext cx="739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5353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RT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247D4454-C9AB-C9A3-ABD1-5FAFB7ED95F3}"/>
              </a:ext>
            </a:extLst>
          </p:cNvPr>
          <p:cNvCxnSpPr>
            <a:cxnSpLocks/>
          </p:cNvCxnSpPr>
          <p:nvPr/>
        </p:nvCxnSpPr>
        <p:spPr>
          <a:xfrm>
            <a:off x="3854791" y="1966927"/>
            <a:ext cx="0" cy="3886688"/>
          </a:xfrm>
          <a:prstGeom prst="lin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5CD89D44-94E8-598C-6EC2-696F2AD88204}"/>
              </a:ext>
            </a:extLst>
          </p:cNvPr>
          <p:cNvCxnSpPr>
            <a:cxnSpLocks/>
          </p:cNvCxnSpPr>
          <p:nvPr/>
        </p:nvCxnSpPr>
        <p:spPr>
          <a:xfrm>
            <a:off x="3506150" y="1966927"/>
            <a:ext cx="0" cy="389921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39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D3070B0-99CD-DF54-7B72-CE9560151456}"/>
              </a:ext>
            </a:extLst>
          </p:cNvPr>
          <p:cNvGrpSpPr/>
          <p:nvPr/>
        </p:nvGrpSpPr>
        <p:grpSpPr>
          <a:xfrm>
            <a:off x="4808033" y="1395039"/>
            <a:ext cx="3409467" cy="4469384"/>
            <a:chOff x="5109922" y="1395004"/>
            <a:chExt cx="3107578" cy="4451895"/>
          </a:xfrm>
          <a:solidFill>
            <a:srgbClr val="D5D5FF"/>
          </a:solidFill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6521D229-374E-668E-3592-A585C01CFD61}"/>
                </a:ext>
              </a:extLst>
            </p:cNvPr>
            <p:cNvSpPr/>
            <p:nvPr/>
          </p:nvSpPr>
          <p:spPr>
            <a:xfrm>
              <a:off x="5109922" y="1982974"/>
              <a:ext cx="3107578" cy="386392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D8AC2765-C317-22EE-5F64-F8C34A06FED2}"/>
                </a:ext>
              </a:extLst>
            </p:cNvPr>
            <p:cNvSpPr/>
            <p:nvPr/>
          </p:nvSpPr>
          <p:spPr>
            <a:xfrm>
              <a:off x="5109922" y="1395004"/>
              <a:ext cx="3107578" cy="590518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zähelastisch</a:t>
              </a:r>
            </a:p>
          </p:txBody>
        </p:sp>
      </p:grp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61BE0CC6-CD96-5C86-4DED-5E327376F0BA}"/>
              </a:ext>
            </a:extLst>
          </p:cNvPr>
          <p:cNvCxnSpPr>
            <a:cxnSpLocks/>
          </p:cNvCxnSpPr>
          <p:nvPr/>
        </p:nvCxnSpPr>
        <p:spPr>
          <a:xfrm flipH="1">
            <a:off x="8188138" y="1395320"/>
            <a:ext cx="11993" cy="4431022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77B1A582-39DA-3E75-503D-88F96964B4A0}"/>
              </a:ext>
            </a:extLst>
          </p:cNvPr>
          <p:cNvGrpSpPr/>
          <p:nvPr/>
        </p:nvGrpSpPr>
        <p:grpSpPr>
          <a:xfrm>
            <a:off x="2121040" y="1387592"/>
            <a:ext cx="955740" cy="4463524"/>
            <a:chOff x="2121040" y="1387592"/>
            <a:chExt cx="1704153" cy="4463524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CD640AB-FAE4-04AF-9810-4E6A19A7F911}"/>
                </a:ext>
              </a:extLst>
            </p:cNvPr>
            <p:cNvSpPr/>
            <p:nvPr/>
          </p:nvSpPr>
          <p:spPr>
            <a:xfrm>
              <a:off x="2121040" y="2031191"/>
              <a:ext cx="1696573" cy="3819925"/>
            </a:xfrm>
            <a:prstGeom prst="rect">
              <a:avLst/>
            </a:prstGeom>
            <a:solidFill>
              <a:srgbClr val="FF8F8F"/>
            </a:solidFill>
            <a:ln w="5715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7FC0969-A079-9FD5-97F9-7CC8928D9B4E}"/>
                </a:ext>
              </a:extLst>
            </p:cNvPr>
            <p:cNvSpPr/>
            <p:nvPr/>
          </p:nvSpPr>
          <p:spPr>
            <a:xfrm>
              <a:off x="2128620" y="1387592"/>
              <a:ext cx="1696573" cy="643599"/>
            </a:xfrm>
            <a:prstGeom prst="rect">
              <a:avLst/>
            </a:prstGeom>
            <a:solidFill>
              <a:srgbClr val="FF8F8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spröde</a:t>
              </a:r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608DB542-2A59-BE83-375C-D6661AC49D68}"/>
              </a:ext>
            </a:extLst>
          </p:cNvPr>
          <p:cNvGrpSpPr/>
          <p:nvPr/>
        </p:nvGrpSpPr>
        <p:grpSpPr>
          <a:xfrm>
            <a:off x="3013128" y="1387592"/>
            <a:ext cx="955741" cy="4466107"/>
            <a:chOff x="3854791" y="1389351"/>
            <a:chExt cx="1258787" cy="4495573"/>
          </a:xfrm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5F5036C9-14E2-D3DC-ADB3-2E809DD6E27F}"/>
                </a:ext>
              </a:extLst>
            </p:cNvPr>
            <p:cNvSpPr/>
            <p:nvPr/>
          </p:nvSpPr>
          <p:spPr>
            <a:xfrm>
              <a:off x="3854791" y="1999190"/>
              <a:ext cx="1258787" cy="3885734"/>
            </a:xfrm>
            <a:prstGeom prst="rect">
              <a:avLst/>
            </a:prstGeom>
            <a:solidFill>
              <a:srgbClr val="FFB7F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686D510D-6318-DA52-8320-0F7A00057C9D}"/>
                </a:ext>
              </a:extLst>
            </p:cNvPr>
            <p:cNvSpPr/>
            <p:nvPr/>
          </p:nvSpPr>
          <p:spPr>
            <a:xfrm>
              <a:off x="3854791" y="1389351"/>
              <a:ext cx="1258787" cy="610401"/>
            </a:xfrm>
            <a:prstGeom prst="rect">
              <a:avLst/>
            </a:prstGeom>
            <a:solidFill>
              <a:srgbClr val="FFB7FF"/>
            </a:solidFill>
            <a:ln w="63500">
              <a:noFill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EB</a:t>
              </a:r>
            </a:p>
          </p:txBody>
        </p:sp>
      </p:grpSp>
      <p:sp>
        <p:nvSpPr>
          <p:cNvPr id="72" name="Rechteck 71">
            <a:extLst>
              <a:ext uri="{FF2B5EF4-FFF2-40B4-BE49-F238E27FC236}">
                <a16:creationId xmlns:a16="http://schemas.microsoft.com/office/drawing/2014/main" id="{AD239D3E-9325-80C7-801D-1DAD383E26E9}"/>
              </a:ext>
            </a:extLst>
          </p:cNvPr>
          <p:cNvSpPr/>
          <p:nvPr/>
        </p:nvSpPr>
        <p:spPr>
          <a:xfrm>
            <a:off x="3968869" y="1387592"/>
            <a:ext cx="1309778" cy="4438750"/>
          </a:xfrm>
          <a:prstGeom prst="rect">
            <a:avLst/>
          </a:prstGeom>
          <a:solidFill>
            <a:srgbClr val="D5D5FF"/>
          </a:solidFill>
          <a:ln w="635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CA8A977-8E8E-DECB-1417-276D4B21783E}"/>
              </a:ext>
            </a:extLst>
          </p:cNvPr>
          <p:cNvCxnSpPr>
            <a:cxnSpLocks/>
          </p:cNvCxnSpPr>
          <p:nvPr/>
        </p:nvCxnSpPr>
        <p:spPr>
          <a:xfrm>
            <a:off x="2121040" y="5826342"/>
            <a:ext cx="6521061" cy="201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4C09BC11-6066-6F79-1096-8F5D8B90FABD}"/>
              </a:ext>
            </a:extLst>
          </p:cNvPr>
          <p:cNvCxnSpPr>
            <a:cxnSpLocks/>
          </p:cNvCxnSpPr>
          <p:nvPr/>
        </p:nvCxnSpPr>
        <p:spPr>
          <a:xfrm flipH="1" flipV="1">
            <a:off x="2113295" y="1198002"/>
            <a:ext cx="28255" cy="46384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6867108C-FE5E-D21E-736F-C10EECD2E84B}"/>
              </a:ext>
            </a:extLst>
          </p:cNvPr>
          <p:cNvSpPr/>
          <p:nvPr/>
        </p:nvSpPr>
        <p:spPr>
          <a:xfrm>
            <a:off x="2370007" y="2381880"/>
            <a:ext cx="5838341" cy="1086179"/>
          </a:xfrm>
          <a:custGeom>
            <a:avLst/>
            <a:gdLst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377388 w 3790709"/>
              <a:gd name="connsiteY5" fmla="*/ 313030 h 845465"/>
              <a:gd name="connsiteX6" fmla="*/ 1707266 w 3790709"/>
              <a:gd name="connsiteY6" fmla="*/ 359328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532836 w 3790709"/>
              <a:gd name="connsiteY5" fmla="*/ 349606 h 845465"/>
              <a:gd name="connsiteX6" fmla="*/ 1707266 w 3790709"/>
              <a:gd name="connsiteY6" fmla="*/ 359328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134319 w 3790709"/>
              <a:gd name="connsiteY4" fmla="*/ 220432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29576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02144 h 845465"/>
              <a:gd name="connsiteX5" fmla="*/ 1532836 w 3790709"/>
              <a:gd name="connsiteY5" fmla="*/ 349606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93111 h 845465"/>
              <a:gd name="connsiteX4" fmla="*/ 1280623 w 3790709"/>
              <a:gd name="connsiteY4" fmla="*/ 202144 h 845465"/>
              <a:gd name="connsiteX5" fmla="*/ 1468828 w 3790709"/>
              <a:gd name="connsiteY5" fmla="*/ 313030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790709"/>
              <a:gd name="connsiteY0" fmla="*/ 6300 h 845465"/>
              <a:gd name="connsiteX1" fmla="*/ 422476 w 3790709"/>
              <a:gd name="connsiteY1" fmla="*/ 513 h 845465"/>
              <a:gd name="connsiteX2" fmla="*/ 734993 w 3790709"/>
              <a:gd name="connsiteY2" fmla="*/ 17875 h 845465"/>
              <a:gd name="connsiteX3" fmla="*/ 960699 w 3790709"/>
              <a:gd name="connsiteY3" fmla="*/ 65679 h 845465"/>
              <a:gd name="connsiteX4" fmla="*/ 1280623 w 3790709"/>
              <a:gd name="connsiteY4" fmla="*/ 202144 h 845465"/>
              <a:gd name="connsiteX5" fmla="*/ 1468828 w 3790709"/>
              <a:gd name="connsiteY5" fmla="*/ 313030 h 845465"/>
              <a:gd name="connsiteX6" fmla="*/ 1743842 w 3790709"/>
              <a:gd name="connsiteY6" fmla="*/ 395904 h 845465"/>
              <a:gd name="connsiteX7" fmla="*/ 2656390 w 3790709"/>
              <a:gd name="connsiteY7" fmla="*/ 504012 h 845465"/>
              <a:gd name="connsiteX8" fmla="*/ 3269848 w 3790709"/>
              <a:gd name="connsiteY8" fmla="*/ 619759 h 845465"/>
              <a:gd name="connsiteX9" fmla="*/ 3790709 w 3790709"/>
              <a:gd name="connsiteY9" fmla="*/ 845465 h 845465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280623 w 3815266"/>
              <a:gd name="connsiteY4" fmla="*/ 202144 h 855329"/>
              <a:gd name="connsiteX5" fmla="*/ 1468828 w 3815266"/>
              <a:gd name="connsiteY5" fmla="*/ 313030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468828 w 3815266"/>
              <a:gd name="connsiteY5" fmla="*/ 313030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34208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20089 h 855329"/>
              <a:gd name="connsiteX6" fmla="*/ 1743842 w 3815266"/>
              <a:gd name="connsiteY6" fmla="*/ 395904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  <a:gd name="connsiteX0" fmla="*/ 0 w 3815266"/>
              <a:gd name="connsiteY0" fmla="*/ 6300 h 855329"/>
              <a:gd name="connsiteX1" fmla="*/ 422476 w 3815266"/>
              <a:gd name="connsiteY1" fmla="*/ 513 h 855329"/>
              <a:gd name="connsiteX2" fmla="*/ 734993 w 3815266"/>
              <a:gd name="connsiteY2" fmla="*/ 17875 h 855329"/>
              <a:gd name="connsiteX3" fmla="*/ 960699 w 3815266"/>
              <a:gd name="connsiteY3" fmla="*/ 65679 h 855329"/>
              <a:gd name="connsiteX4" fmla="*/ 1151741 w 3815266"/>
              <a:gd name="connsiteY4" fmla="*/ 195085 h 855329"/>
              <a:gd name="connsiteX5" fmla="*/ 1334088 w 3815266"/>
              <a:gd name="connsiteY5" fmla="*/ 320089 h 855329"/>
              <a:gd name="connsiteX6" fmla="*/ 1743842 w 3815266"/>
              <a:gd name="connsiteY6" fmla="*/ 374726 h 855329"/>
              <a:gd name="connsiteX7" fmla="*/ 2656390 w 3815266"/>
              <a:gd name="connsiteY7" fmla="*/ 504012 h 855329"/>
              <a:gd name="connsiteX8" fmla="*/ 3269848 w 3815266"/>
              <a:gd name="connsiteY8" fmla="*/ 619759 h 855329"/>
              <a:gd name="connsiteX9" fmla="*/ 3815266 w 3815266"/>
              <a:gd name="connsiteY9" fmla="*/ 855329 h 85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5266" h="855329">
                <a:moveTo>
                  <a:pt x="0" y="6300"/>
                </a:moveTo>
                <a:cubicBezTo>
                  <a:pt x="149988" y="2442"/>
                  <a:pt x="299977" y="-1416"/>
                  <a:pt x="422476" y="513"/>
                </a:cubicBezTo>
                <a:cubicBezTo>
                  <a:pt x="544975" y="2442"/>
                  <a:pt x="645289" y="7014"/>
                  <a:pt x="734993" y="17875"/>
                </a:cubicBezTo>
                <a:cubicBezTo>
                  <a:pt x="824697" y="28736"/>
                  <a:pt x="891241" y="36144"/>
                  <a:pt x="960699" y="65679"/>
                </a:cubicBezTo>
                <a:cubicBezTo>
                  <a:pt x="1030157" y="95214"/>
                  <a:pt x="1089510" y="152683"/>
                  <a:pt x="1151741" y="195085"/>
                </a:cubicBezTo>
                <a:cubicBezTo>
                  <a:pt x="1213972" y="237487"/>
                  <a:pt x="1235405" y="290149"/>
                  <a:pt x="1334088" y="320089"/>
                </a:cubicBezTo>
                <a:cubicBezTo>
                  <a:pt x="1432771" y="350029"/>
                  <a:pt x="1743842" y="374726"/>
                  <a:pt x="1743842" y="374726"/>
                </a:cubicBezTo>
                <a:lnTo>
                  <a:pt x="2656390" y="504012"/>
                </a:lnTo>
                <a:cubicBezTo>
                  <a:pt x="2916820" y="547417"/>
                  <a:pt x="3080795" y="562850"/>
                  <a:pt x="3269848" y="619759"/>
                </a:cubicBezTo>
                <a:cubicBezTo>
                  <a:pt x="3458901" y="676668"/>
                  <a:pt x="3649362" y="770930"/>
                  <a:pt x="3815266" y="855329"/>
                </a:cubicBezTo>
              </a:path>
            </a:pathLst>
          </a:custGeom>
          <a:noFill/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36306FA0-34D8-0AC0-7BB2-A92AB44B8059}"/>
              </a:ext>
            </a:extLst>
          </p:cNvPr>
          <p:cNvSpPr/>
          <p:nvPr/>
        </p:nvSpPr>
        <p:spPr>
          <a:xfrm>
            <a:off x="2370007" y="4005847"/>
            <a:ext cx="5811451" cy="1331971"/>
          </a:xfrm>
          <a:custGeom>
            <a:avLst/>
            <a:gdLst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145893 w 3808070"/>
              <a:gd name="connsiteY3" fmla="*/ 1047509 h 1353461"/>
              <a:gd name="connsiteX4" fmla="*/ 1354238 w 3808070"/>
              <a:gd name="connsiteY4" fmla="*/ 902825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145893 w 3808070"/>
              <a:gd name="connsiteY3" fmla="*/ 1047509 h 1353461"/>
              <a:gd name="connsiteX4" fmla="*/ 1454822 w 3808070"/>
              <a:gd name="connsiteY4" fmla="*/ 829673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200757 w 3808070"/>
              <a:gd name="connsiteY3" fmla="*/ 1038365 h 1353461"/>
              <a:gd name="connsiteX4" fmla="*/ 1454822 w 3808070"/>
              <a:gd name="connsiteY4" fmla="*/ 829673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08070"/>
              <a:gd name="connsiteY0" fmla="*/ 1348450 h 1353461"/>
              <a:gd name="connsiteX1" fmla="*/ 364602 w 3808070"/>
              <a:gd name="connsiteY1" fmla="*/ 1348450 h 1353461"/>
              <a:gd name="connsiteX2" fmla="*/ 810227 w 3808070"/>
              <a:gd name="connsiteY2" fmla="*/ 1296364 h 1353461"/>
              <a:gd name="connsiteX3" fmla="*/ 1200757 w 3808070"/>
              <a:gd name="connsiteY3" fmla="*/ 1038365 h 1353461"/>
              <a:gd name="connsiteX4" fmla="*/ 1509686 w 3808070"/>
              <a:gd name="connsiteY4" fmla="*/ 838817 h 1353461"/>
              <a:gd name="connsiteX5" fmla="*/ 1875098 w 3808070"/>
              <a:gd name="connsiteY5" fmla="*/ 734992 h 1353461"/>
              <a:gd name="connsiteX6" fmla="*/ 2523281 w 3808070"/>
              <a:gd name="connsiteY6" fmla="*/ 584521 h 1353461"/>
              <a:gd name="connsiteX7" fmla="*/ 3252486 w 3808070"/>
              <a:gd name="connsiteY7" fmla="*/ 416688 h 1353461"/>
              <a:gd name="connsiteX8" fmla="*/ 3588151 w 3808070"/>
              <a:gd name="connsiteY8" fmla="*/ 300942 h 1353461"/>
              <a:gd name="connsiteX9" fmla="*/ 3750197 w 3808070"/>
              <a:gd name="connsiteY9" fmla="*/ 144683 h 1353461"/>
              <a:gd name="connsiteX10" fmla="*/ 3808070 w 3808070"/>
              <a:gd name="connsiteY10" fmla="*/ 0 h 1353461"/>
              <a:gd name="connsiteX0" fmla="*/ 0 w 3832739"/>
              <a:gd name="connsiteY0" fmla="*/ 1335924 h 1340935"/>
              <a:gd name="connsiteX1" fmla="*/ 364602 w 3832739"/>
              <a:gd name="connsiteY1" fmla="*/ 1335924 h 1340935"/>
              <a:gd name="connsiteX2" fmla="*/ 810227 w 3832739"/>
              <a:gd name="connsiteY2" fmla="*/ 1283838 h 1340935"/>
              <a:gd name="connsiteX3" fmla="*/ 1200757 w 3832739"/>
              <a:gd name="connsiteY3" fmla="*/ 1025839 h 1340935"/>
              <a:gd name="connsiteX4" fmla="*/ 1509686 w 3832739"/>
              <a:gd name="connsiteY4" fmla="*/ 826291 h 1340935"/>
              <a:gd name="connsiteX5" fmla="*/ 1875098 w 3832739"/>
              <a:gd name="connsiteY5" fmla="*/ 722466 h 1340935"/>
              <a:gd name="connsiteX6" fmla="*/ 2523281 w 3832739"/>
              <a:gd name="connsiteY6" fmla="*/ 571995 h 1340935"/>
              <a:gd name="connsiteX7" fmla="*/ 3252486 w 3832739"/>
              <a:gd name="connsiteY7" fmla="*/ 404162 h 1340935"/>
              <a:gd name="connsiteX8" fmla="*/ 3588151 w 3832739"/>
              <a:gd name="connsiteY8" fmla="*/ 288416 h 1340935"/>
              <a:gd name="connsiteX9" fmla="*/ 3750197 w 3832739"/>
              <a:gd name="connsiteY9" fmla="*/ 132157 h 1340935"/>
              <a:gd name="connsiteX10" fmla="*/ 3832739 w 3832739"/>
              <a:gd name="connsiteY10" fmla="*/ 0 h 1340935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200757 w 3815084"/>
              <a:gd name="connsiteY3" fmla="*/ 1016875 h 1331971"/>
              <a:gd name="connsiteX4" fmla="*/ 1509686 w 3815084"/>
              <a:gd name="connsiteY4" fmla="*/ 817327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200757 w 3815084"/>
              <a:gd name="connsiteY3" fmla="*/ 1016875 h 1331971"/>
              <a:gd name="connsiteX4" fmla="*/ 1309592 w 3815084"/>
              <a:gd name="connsiteY4" fmla="*/ 862151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  <a:gd name="connsiteX0" fmla="*/ 0 w 3815084"/>
              <a:gd name="connsiteY0" fmla="*/ 1326960 h 1331971"/>
              <a:gd name="connsiteX1" fmla="*/ 364602 w 3815084"/>
              <a:gd name="connsiteY1" fmla="*/ 1326960 h 1331971"/>
              <a:gd name="connsiteX2" fmla="*/ 810227 w 3815084"/>
              <a:gd name="connsiteY2" fmla="*/ 1274874 h 1331971"/>
              <a:gd name="connsiteX3" fmla="*/ 1106595 w 3815084"/>
              <a:gd name="connsiteY3" fmla="*/ 1052734 h 1331971"/>
              <a:gd name="connsiteX4" fmla="*/ 1309592 w 3815084"/>
              <a:gd name="connsiteY4" fmla="*/ 862151 h 1331971"/>
              <a:gd name="connsiteX5" fmla="*/ 1875098 w 3815084"/>
              <a:gd name="connsiteY5" fmla="*/ 713502 h 1331971"/>
              <a:gd name="connsiteX6" fmla="*/ 2523281 w 3815084"/>
              <a:gd name="connsiteY6" fmla="*/ 563031 h 1331971"/>
              <a:gd name="connsiteX7" fmla="*/ 3252486 w 3815084"/>
              <a:gd name="connsiteY7" fmla="*/ 395198 h 1331971"/>
              <a:gd name="connsiteX8" fmla="*/ 3588151 w 3815084"/>
              <a:gd name="connsiteY8" fmla="*/ 279452 h 1331971"/>
              <a:gd name="connsiteX9" fmla="*/ 3750197 w 3815084"/>
              <a:gd name="connsiteY9" fmla="*/ 123193 h 1331971"/>
              <a:gd name="connsiteX10" fmla="*/ 3815084 w 3815084"/>
              <a:gd name="connsiteY10" fmla="*/ 0 h 133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15084" h="1331971">
                <a:moveTo>
                  <a:pt x="0" y="1326960"/>
                </a:moveTo>
                <a:cubicBezTo>
                  <a:pt x="114782" y="1331300"/>
                  <a:pt x="229564" y="1335641"/>
                  <a:pt x="364602" y="1326960"/>
                </a:cubicBezTo>
                <a:cubicBezTo>
                  <a:pt x="499640" y="1318279"/>
                  <a:pt x="686562" y="1320578"/>
                  <a:pt x="810227" y="1274874"/>
                </a:cubicBezTo>
                <a:cubicBezTo>
                  <a:pt x="933893" y="1229170"/>
                  <a:pt x="1023368" y="1121521"/>
                  <a:pt x="1106595" y="1052734"/>
                </a:cubicBezTo>
                <a:cubicBezTo>
                  <a:pt x="1189822" y="983947"/>
                  <a:pt x="1181508" y="918690"/>
                  <a:pt x="1309592" y="862151"/>
                </a:cubicBezTo>
                <a:cubicBezTo>
                  <a:pt x="1437676" y="805612"/>
                  <a:pt x="1672817" y="763355"/>
                  <a:pt x="1875098" y="713502"/>
                </a:cubicBezTo>
                <a:cubicBezTo>
                  <a:pt x="2077379" y="663649"/>
                  <a:pt x="2307220" y="613188"/>
                  <a:pt x="2523281" y="563031"/>
                </a:cubicBezTo>
                <a:cubicBezTo>
                  <a:pt x="2752846" y="509980"/>
                  <a:pt x="3075008" y="442461"/>
                  <a:pt x="3252486" y="395198"/>
                </a:cubicBezTo>
                <a:cubicBezTo>
                  <a:pt x="3429964" y="347935"/>
                  <a:pt x="3505199" y="324786"/>
                  <a:pt x="3588151" y="279452"/>
                </a:cubicBezTo>
                <a:cubicBezTo>
                  <a:pt x="3671103" y="234118"/>
                  <a:pt x="3713544" y="173350"/>
                  <a:pt x="3750197" y="123193"/>
                </a:cubicBezTo>
                <a:cubicBezTo>
                  <a:pt x="3786850" y="73036"/>
                  <a:pt x="3804474" y="47263"/>
                  <a:pt x="3815084" y="0"/>
                </a:cubicBezTo>
              </a:path>
            </a:pathLst>
          </a:custGeom>
          <a:noFill/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Legende: mit gebogener Linie 29">
            <a:extLst>
              <a:ext uri="{FF2B5EF4-FFF2-40B4-BE49-F238E27FC236}">
                <a16:creationId xmlns:a16="http://schemas.microsoft.com/office/drawing/2014/main" id="{B566F80F-0361-9D0D-3688-9723958069FF}"/>
              </a:ext>
            </a:extLst>
          </p:cNvPr>
          <p:cNvSpPr/>
          <p:nvPr/>
        </p:nvSpPr>
        <p:spPr>
          <a:xfrm>
            <a:off x="9004300" y="1984857"/>
            <a:ext cx="2349500" cy="778180"/>
          </a:xfrm>
          <a:prstGeom prst="borderCallout2">
            <a:avLst>
              <a:gd name="adj1" fmla="val 56286"/>
              <a:gd name="adj2" fmla="val -6171"/>
              <a:gd name="adj3" fmla="val 56286"/>
              <a:gd name="adj4" fmla="val -16126"/>
              <a:gd name="adj5" fmla="val 172817"/>
              <a:gd name="adj6" fmla="val -4988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de-DE" sz="3200" dirty="0"/>
              <a:t>Zugfestigkeit</a:t>
            </a:r>
          </a:p>
        </p:txBody>
      </p:sp>
      <p:sp>
        <p:nvSpPr>
          <p:cNvPr id="31" name="Legende: mit gebogener Linie 30">
            <a:extLst>
              <a:ext uri="{FF2B5EF4-FFF2-40B4-BE49-F238E27FC236}">
                <a16:creationId xmlns:a16="http://schemas.microsoft.com/office/drawing/2014/main" id="{39C0D120-45C4-8EC9-58F4-E4BFDE0B5D1C}"/>
              </a:ext>
            </a:extLst>
          </p:cNvPr>
          <p:cNvSpPr/>
          <p:nvPr/>
        </p:nvSpPr>
        <p:spPr>
          <a:xfrm>
            <a:off x="9004300" y="4271997"/>
            <a:ext cx="2349500" cy="778180"/>
          </a:xfrm>
          <a:prstGeom prst="borderCallout2">
            <a:avLst>
              <a:gd name="adj1" fmla="val 56286"/>
              <a:gd name="adj2" fmla="val -6171"/>
              <a:gd name="adj3" fmla="val 54654"/>
              <a:gd name="adj4" fmla="val -15045"/>
              <a:gd name="adj5" fmla="val 1612"/>
              <a:gd name="adj6" fmla="val -46126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de-DE" sz="3200" dirty="0"/>
              <a:t>Dehnung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9490F29-C9EB-7DEA-62C2-2E8D93EF620E}"/>
              </a:ext>
            </a:extLst>
          </p:cNvPr>
          <p:cNvSpPr txBox="1"/>
          <p:nvPr/>
        </p:nvSpPr>
        <p:spPr>
          <a:xfrm>
            <a:off x="8624537" y="5684291"/>
            <a:ext cx="12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08EEB9E-154F-1A7B-FF26-7CE8E3728F50}"/>
                  </a:ext>
                </a:extLst>
              </p:cNvPr>
              <p:cNvSpPr txBox="1"/>
              <p:nvPr/>
            </p:nvSpPr>
            <p:spPr>
              <a:xfrm>
                <a:off x="2322863" y="5959003"/>
                <a:ext cx="1065068" cy="633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3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3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G</m:t>
                          </m:r>
                        </m:sub>
                      </m:sSub>
                    </m:oMath>
                  </m:oMathPara>
                </a14:m>
                <a:endParaRPr lang="de-DE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08EEB9E-154F-1A7B-FF26-7CE8E3728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863" y="5959003"/>
                <a:ext cx="1065068" cy="6337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>
            <a:extLst>
              <a:ext uri="{FF2B5EF4-FFF2-40B4-BE49-F238E27FC236}">
                <a16:creationId xmlns:a16="http://schemas.microsoft.com/office/drawing/2014/main" id="{46D8092A-6B97-9385-2945-C124E5C2E8DA}"/>
              </a:ext>
            </a:extLst>
          </p:cNvPr>
          <p:cNvSpPr txBox="1"/>
          <p:nvPr/>
        </p:nvSpPr>
        <p:spPr>
          <a:xfrm>
            <a:off x="3136567" y="6063591"/>
            <a:ext cx="739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5353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RT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247D4454-C9AB-C9A3-ABD1-5FAFB7ED95F3}"/>
              </a:ext>
            </a:extLst>
          </p:cNvPr>
          <p:cNvCxnSpPr>
            <a:cxnSpLocks/>
          </p:cNvCxnSpPr>
          <p:nvPr/>
        </p:nvCxnSpPr>
        <p:spPr>
          <a:xfrm>
            <a:off x="2999767" y="1995194"/>
            <a:ext cx="0" cy="3886688"/>
          </a:xfrm>
          <a:prstGeom prst="lin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5CD89D44-94E8-598C-6EC2-696F2AD88204}"/>
              </a:ext>
            </a:extLst>
          </p:cNvPr>
          <p:cNvCxnSpPr>
            <a:cxnSpLocks/>
          </p:cNvCxnSpPr>
          <p:nvPr/>
        </p:nvCxnSpPr>
        <p:spPr>
          <a:xfrm>
            <a:off x="3506150" y="1966927"/>
            <a:ext cx="0" cy="389921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A3DDD0A4-0194-6744-4F74-53087F53E7C5}"/>
              </a:ext>
            </a:extLst>
          </p:cNvPr>
          <p:cNvSpPr/>
          <p:nvPr/>
        </p:nvSpPr>
        <p:spPr>
          <a:xfrm>
            <a:off x="2360855" y="2381176"/>
            <a:ext cx="2457343" cy="459530"/>
          </a:xfrm>
          <a:custGeom>
            <a:avLst/>
            <a:gdLst>
              <a:gd name="connsiteX0" fmla="*/ 1488558 w 1488558"/>
              <a:gd name="connsiteY0" fmla="*/ 276446 h 276446"/>
              <a:gd name="connsiteX1" fmla="*/ 1197935 w 1488558"/>
              <a:gd name="connsiteY1" fmla="*/ 248093 h 276446"/>
              <a:gd name="connsiteX2" fmla="*/ 843517 w 1488558"/>
              <a:gd name="connsiteY2" fmla="*/ 212651 h 276446"/>
              <a:gd name="connsiteX3" fmla="*/ 680484 w 1488558"/>
              <a:gd name="connsiteY3" fmla="*/ 191386 h 276446"/>
              <a:gd name="connsiteX4" fmla="*/ 552893 w 1488558"/>
              <a:gd name="connsiteY4" fmla="*/ 163032 h 276446"/>
              <a:gd name="connsiteX5" fmla="*/ 474921 w 1488558"/>
              <a:gd name="connsiteY5" fmla="*/ 35442 h 276446"/>
              <a:gd name="connsiteX6" fmla="*/ 0 w 1488558"/>
              <a:gd name="connsiteY6" fmla="*/ 0 h 276446"/>
              <a:gd name="connsiteX0" fmla="*/ 1488558 w 1488558"/>
              <a:gd name="connsiteY0" fmla="*/ 276446 h 276446"/>
              <a:gd name="connsiteX1" fmla="*/ 1197935 w 1488558"/>
              <a:gd name="connsiteY1" fmla="*/ 248093 h 276446"/>
              <a:gd name="connsiteX2" fmla="*/ 843517 w 1488558"/>
              <a:gd name="connsiteY2" fmla="*/ 212651 h 276446"/>
              <a:gd name="connsiteX3" fmla="*/ 680484 w 1488558"/>
              <a:gd name="connsiteY3" fmla="*/ 191386 h 276446"/>
              <a:gd name="connsiteX4" fmla="*/ 552893 w 1488558"/>
              <a:gd name="connsiteY4" fmla="*/ 163032 h 276446"/>
              <a:gd name="connsiteX5" fmla="*/ 418214 w 1488558"/>
              <a:gd name="connsiteY5" fmla="*/ 28353 h 276446"/>
              <a:gd name="connsiteX6" fmla="*/ 0 w 1488558"/>
              <a:gd name="connsiteY6" fmla="*/ 0 h 276446"/>
              <a:gd name="connsiteX0" fmla="*/ 1488558 w 1488558"/>
              <a:gd name="connsiteY0" fmla="*/ 276446 h 276446"/>
              <a:gd name="connsiteX1" fmla="*/ 1197935 w 1488558"/>
              <a:gd name="connsiteY1" fmla="*/ 248093 h 276446"/>
              <a:gd name="connsiteX2" fmla="*/ 843517 w 1488558"/>
              <a:gd name="connsiteY2" fmla="*/ 212651 h 276446"/>
              <a:gd name="connsiteX3" fmla="*/ 680484 w 1488558"/>
              <a:gd name="connsiteY3" fmla="*/ 191386 h 276446"/>
              <a:gd name="connsiteX4" fmla="*/ 531628 w 1488558"/>
              <a:gd name="connsiteY4" fmla="*/ 163032 h 276446"/>
              <a:gd name="connsiteX5" fmla="*/ 418214 w 1488558"/>
              <a:gd name="connsiteY5" fmla="*/ 28353 h 276446"/>
              <a:gd name="connsiteX6" fmla="*/ 0 w 1488558"/>
              <a:gd name="connsiteY6" fmla="*/ 0 h 276446"/>
              <a:gd name="connsiteX0" fmla="*/ 1488558 w 1488558"/>
              <a:gd name="connsiteY0" fmla="*/ 282452 h 282452"/>
              <a:gd name="connsiteX1" fmla="*/ 1197935 w 1488558"/>
              <a:gd name="connsiteY1" fmla="*/ 254099 h 282452"/>
              <a:gd name="connsiteX2" fmla="*/ 843517 w 1488558"/>
              <a:gd name="connsiteY2" fmla="*/ 218657 h 282452"/>
              <a:gd name="connsiteX3" fmla="*/ 680484 w 1488558"/>
              <a:gd name="connsiteY3" fmla="*/ 197392 h 282452"/>
              <a:gd name="connsiteX4" fmla="*/ 531628 w 1488558"/>
              <a:gd name="connsiteY4" fmla="*/ 169038 h 282452"/>
              <a:gd name="connsiteX5" fmla="*/ 326065 w 1488558"/>
              <a:gd name="connsiteY5" fmla="*/ 13094 h 282452"/>
              <a:gd name="connsiteX6" fmla="*/ 0 w 1488558"/>
              <a:gd name="connsiteY6" fmla="*/ 6006 h 282452"/>
              <a:gd name="connsiteX0" fmla="*/ 1488558 w 1488558"/>
              <a:gd name="connsiteY0" fmla="*/ 282452 h 282452"/>
              <a:gd name="connsiteX1" fmla="*/ 1197935 w 1488558"/>
              <a:gd name="connsiteY1" fmla="*/ 254099 h 282452"/>
              <a:gd name="connsiteX2" fmla="*/ 843517 w 1488558"/>
              <a:gd name="connsiteY2" fmla="*/ 218657 h 282452"/>
              <a:gd name="connsiteX3" fmla="*/ 680484 w 1488558"/>
              <a:gd name="connsiteY3" fmla="*/ 197392 h 282452"/>
              <a:gd name="connsiteX4" fmla="*/ 496186 w 1488558"/>
              <a:gd name="connsiteY4" fmla="*/ 169038 h 282452"/>
              <a:gd name="connsiteX5" fmla="*/ 326065 w 1488558"/>
              <a:gd name="connsiteY5" fmla="*/ 13094 h 282452"/>
              <a:gd name="connsiteX6" fmla="*/ 0 w 1488558"/>
              <a:gd name="connsiteY6" fmla="*/ 6006 h 282452"/>
              <a:gd name="connsiteX0" fmla="*/ 1488558 w 1488558"/>
              <a:gd name="connsiteY0" fmla="*/ 277790 h 277790"/>
              <a:gd name="connsiteX1" fmla="*/ 1197935 w 1488558"/>
              <a:gd name="connsiteY1" fmla="*/ 249437 h 277790"/>
              <a:gd name="connsiteX2" fmla="*/ 843517 w 1488558"/>
              <a:gd name="connsiteY2" fmla="*/ 213995 h 277790"/>
              <a:gd name="connsiteX3" fmla="*/ 680484 w 1488558"/>
              <a:gd name="connsiteY3" fmla="*/ 192730 h 277790"/>
              <a:gd name="connsiteX4" fmla="*/ 496186 w 1488558"/>
              <a:gd name="connsiteY4" fmla="*/ 164376 h 277790"/>
              <a:gd name="connsiteX5" fmla="*/ 174310 w 1488558"/>
              <a:gd name="connsiteY5" fmla="*/ 15968 h 277790"/>
              <a:gd name="connsiteX6" fmla="*/ 0 w 1488558"/>
              <a:gd name="connsiteY6" fmla="*/ 1344 h 277790"/>
              <a:gd name="connsiteX0" fmla="*/ 1488558 w 1488558"/>
              <a:gd name="connsiteY0" fmla="*/ 277790 h 277790"/>
              <a:gd name="connsiteX1" fmla="*/ 1197935 w 1488558"/>
              <a:gd name="connsiteY1" fmla="*/ 249437 h 277790"/>
              <a:gd name="connsiteX2" fmla="*/ 843517 w 1488558"/>
              <a:gd name="connsiteY2" fmla="*/ 213995 h 277790"/>
              <a:gd name="connsiteX3" fmla="*/ 680484 w 1488558"/>
              <a:gd name="connsiteY3" fmla="*/ 192730 h 277790"/>
              <a:gd name="connsiteX4" fmla="*/ 374782 w 1488558"/>
              <a:gd name="connsiteY4" fmla="*/ 171912 h 277790"/>
              <a:gd name="connsiteX5" fmla="*/ 174310 w 1488558"/>
              <a:gd name="connsiteY5" fmla="*/ 15968 h 277790"/>
              <a:gd name="connsiteX6" fmla="*/ 0 w 1488558"/>
              <a:gd name="connsiteY6" fmla="*/ 1344 h 277790"/>
              <a:gd name="connsiteX0" fmla="*/ 1488558 w 1488558"/>
              <a:gd name="connsiteY0" fmla="*/ 288000 h 288000"/>
              <a:gd name="connsiteX1" fmla="*/ 1197935 w 1488558"/>
              <a:gd name="connsiteY1" fmla="*/ 259647 h 288000"/>
              <a:gd name="connsiteX2" fmla="*/ 843517 w 1488558"/>
              <a:gd name="connsiteY2" fmla="*/ 224205 h 288000"/>
              <a:gd name="connsiteX3" fmla="*/ 680484 w 1488558"/>
              <a:gd name="connsiteY3" fmla="*/ 202940 h 288000"/>
              <a:gd name="connsiteX4" fmla="*/ 374782 w 1488558"/>
              <a:gd name="connsiteY4" fmla="*/ 182122 h 288000"/>
              <a:gd name="connsiteX5" fmla="*/ 227424 w 1488558"/>
              <a:gd name="connsiteY5" fmla="*/ 11107 h 288000"/>
              <a:gd name="connsiteX6" fmla="*/ 0 w 1488558"/>
              <a:gd name="connsiteY6" fmla="*/ 11554 h 288000"/>
              <a:gd name="connsiteX0" fmla="*/ 1488558 w 1488558"/>
              <a:gd name="connsiteY0" fmla="*/ 288000 h 288000"/>
              <a:gd name="connsiteX1" fmla="*/ 1197935 w 1488558"/>
              <a:gd name="connsiteY1" fmla="*/ 259647 h 288000"/>
              <a:gd name="connsiteX2" fmla="*/ 843517 w 1488558"/>
              <a:gd name="connsiteY2" fmla="*/ 224205 h 288000"/>
              <a:gd name="connsiteX3" fmla="*/ 680484 w 1488558"/>
              <a:gd name="connsiteY3" fmla="*/ 218011 h 288000"/>
              <a:gd name="connsiteX4" fmla="*/ 374782 w 1488558"/>
              <a:gd name="connsiteY4" fmla="*/ 182122 h 288000"/>
              <a:gd name="connsiteX5" fmla="*/ 227424 w 1488558"/>
              <a:gd name="connsiteY5" fmla="*/ 11107 h 288000"/>
              <a:gd name="connsiteX6" fmla="*/ 0 w 1488558"/>
              <a:gd name="connsiteY6" fmla="*/ 11554 h 288000"/>
              <a:gd name="connsiteX0" fmla="*/ 1488558 w 1488558"/>
              <a:gd name="connsiteY0" fmla="*/ 288000 h 288000"/>
              <a:gd name="connsiteX1" fmla="*/ 1197935 w 1488558"/>
              <a:gd name="connsiteY1" fmla="*/ 259647 h 288000"/>
              <a:gd name="connsiteX2" fmla="*/ 843517 w 1488558"/>
              <a:gd name="connsiteY2" fmla="*/ 224205 h 288000"/>
              <a:gd name="connsiteX3" fmla="*/ 680484 w 1488558"/>
              <a:gd name="connsiteY3" fmla="*/ 218011 h 288000"/>
              <a:gd name="connsiteX4" fmla="*/ 494252 w 1488558"/>
              <a:gd name="connsiteY4" fmla="*/ 203694 h 288000"/>
              <a:gd name="connsiteX5" fmla="*/ 227424 w 1488558"/>
              <a:gd name="connsiteY5" fmla="*/ 11107 h 288000"/>
              <a:gd name="connsiteX6" fmla="*/ 0 w 1488558"/>
              <a:gd name="connsiteY6" fmla="*/ 11554 h 288000"/>
              <a:gd name="connsiteX0" fmla="*/ 1488558 w 1488558"/>
              <a:gd name="connsiteY0" fmla="*/ 276446 h 276446"/>
              <a:gd name="connsiteX1" fmla="*/ 1197935 w 1488558"/>
              <a:gd name="connsiteY1" fmla="*/ 248093 h 276446"/>
              <a:gd name="connsiteX2" fmla="*/ 843517 w 1488558"/>
              <a:gd name="connsiteY2" fmla="*/ 212651 h 276446"/>
              <a:gd name="connsiteX3" fmla="*/ 680484 w 1488558"/>
              <a:gd name="connsiteY3" fmla="*/ 206457 h 276446"/>
              <a:gd name="connsiteX4" fmla="*/ 494252 w 1488558"/>
              <a:gd name="connsiteY4" fmla="*/ 192140 h 276446"/>
              <a:gd name="connsiteX5" fmla="*/ 308881 w 1488558"/>
              <a:gd name="connsiteY5" fmla="*/ 21125 h 276446"/>
              <a:gd name="connsiteX6" fmla="*/ 0 w 1488558"/>
              <a:gd name="connsiteY6" fmla="*/ 0 h 276446"/>
              <a:gd name="connsiteX0" fmla="*/ 1488558 w 1488558"/>
              <a:gd name="connsiteY0" fmla="*/ 276446 h 276446"/>
              <a:gd name="connsiteX1" fmla="*/ 1197935 w 1488558"/>
              <a:gd name="connsiteY1" fmla="*/ 248093 h 276446"/>
              <a:gd name="connsiteX2" fmla="*/ 843517 w 1488558"/>
              <a:gd name="connsiteY2" fmla="*/ 212651 h 276446"/>
              <a:gd name="connsiteX3" fmla="*/ 680484 w 1488558"/>
              <a:gd name="connsiteY3" fmla="*/ 206457 h 276446"/>
              <a:gd name="connsiteX4" fmla="*/ 494252 w 1488558"/>
              <a:gd name="connsiteY4" fmla="*/ 175961 h 276446"/>
              <a:gd name="connsiteX5" fmla="*/ 308881 w 1488558"/>
              <a:gd name="connsiteY5" fmla="*/ 21125 h 276446"/>
              <a:gd name="connsiteX6" fmla="*/ 0 w 1488558"/>
              <a:gd name="connsiteY6" fmla="*/ 0 h 27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8558" h="276446">
                <a:moveTo>
                  <a:pt x="1488558" y="276446"/>
                </a:moveTo>
                <a:lnTo>
                  <a:pt x="1197935" y="248093"/>
                </a:lnTo>
                <a:lnTo>
                  <a:pt x="843517" y="212651"/>
                </a:lnTo>
                <a:cubicBezTo>
                  <a:pt x="757275" y="203200"/>
                  <a:pt x="738695" y="212572"/>
                  <a:pt x="680484" y="206457"/>
                </a:cubicBezTo>
                <a:cubicBezTo>
                  <a:pt x="622273" y="200342"/>
                  <a:pt x="556186" y="206850"/>
                  <a:pt x="494252" y="175961"/>
                </a:cubicBezTo>
                <a:cubicBezTo>
                  <a:pt x="432318" y="145072"/>
                  <a:pt x="401030" y="48297"/>
                  <a:pt x="308881" y="21125"/>
                </a:cubicBezTo>
                <a:cubicBezTo>
                  <a:pt x="216732" y="-6047"/>
                  <a:pt x="191386" y="4135"/>
                  <a:pt x="0" y="0"/>
                </a:cubicBezTo>
              </a:path>
            </a:pathLst>
          </a:cu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E486C12E-343A-EFA5-65C7-4F2DFD8063D1}"/>
              </a:ext>
            </a:extLst>
          </p:cNvPr>
          <p:cNvSpPr/>
          <p:nvPr/>
        </p:nvSpPr>
        <p:spPr>
          <a:xfrm>
            <a:off x="2369862" y="4807708"/>
            <a:ext cx="2340419" cy="539076"/>
          </a:xfrm>
          <a:custGeom>
            <a:avLst/>
            <a:gdLst>
              <a:gd name="connsiteX0" fmla="*/ 1403498 w 1403498"/>
              <a:gd name="connsiteY0" fmla="*/ 0 h 432391"/>
              <a:gd name="connsiteX1" fmla="*/ 822252 w 1403498"/>
              <a:gd name="connsiteY1" fmla="*/ 148856 h 432391"/>
              <a:gd name="connsiteX2" fmla="*/ 524540 w 1403498"/>
              <a:gd name="connsiteY2" fmla="*/ 219740 h 432391"/>
              <a:gd name="connsiteX3" fmla="*/ 432391 w 1403498"/>
              <a:gd name="connsiteY3" fmla="*/ 389861 h 432391"/>
              <a:gd name="connsiteX4" fmla="*/ 0 w 1403498"/>
              <a:gd name="connsiteY4" fmla="*/ 432391 h 432391"/>
              <a:gd name="connsiteX0" fmla="*/ 1403498 w 1403498"/>
              <a:gd name="connsiteY0" fmla="*/ 0 h 433758"/>
              <a:gd name="connsiteX1" fmla="*/ 822252 w 1403498"/>
              <a:gd name="connsiteY1" fmla="*/ 148856 h 433758"/>
              <a:gd name="connsiteX2" fmla="*/ 524540 w 1403498"/>
              <a:gd name="connsiteY2" fmla="*/ 219740 h 433758"/>
              <a:gd name="connsiteX3" fmla="*/ 340242 w 1403498"/>
              <a:gd name="connsiteY3" fmla="*/ 411126 h 433758"/>
              <a:gd name="connsiteX4" fmla="*/ 0 w 1403498"/>
              <a:gd name="connsiteY4" fmla="*/ 432391 h 433758"/>
              <a:gd name="connsiteX0" fmla="*/ 1403498 w 1403498"/>
              <a:gd name="connsiteY0" fmla="*/ 0 h 433758"/>
              <a:gd name="connsiteX1" fmla="*/ 822252 w 1403498"/>
              <a:gd name="connsiteY1" fmla="*/ 148856 h 433758"/>
              <a:gd name="connsiteX2" fmla="*/ 446568 w 1403498"/>
              <a:gd name="connsiteY2" fmla="*/ 233916 h 433758"/>
              <a:gd name="connsiteX3" fmla="*/ 340242 w 1403498"/>
              <a:gd name="connsiteY3" fmla="*/ 411126 h 433758"/>
              <a:gd name="connsiteX4" fmla="*/ 0 w 1403498"/>
              <a:gd name="connsiteY4" fmla="*/ 432391 h 433758"/>
              <a:gd name="connsiteX0" fmla="*/ 1403498 w 1403498"/>
              <a:gd name="connsiteY0" fmla="*/ 0 h 457690"/>
              <a:gd name="connsiteX1" fmla="*/ 822252 w 1403498"/>
              <a:gd name="connsiteY1" fmla="*/ 148856 h 457690"/>
              <a:gd name="connsiteX2" fmla="*/ 446568 w 1403498"/>
              <a:gd name="connsiteY2" fmla="*/ 233916 h 457690"/>
              <a:gd name="connsiteX3" fmla="*/ 340242 w 1403498"/>
              <a:gd name="connsiteY3" fmla="*/ 411126 h 457690"/>
              <a:gd name="connsiteX4" fmla="*/ 0 w 1403498"/>
              <a:gd name="connsiteY4" fmla="*/ 457690 h 457690"/>
              <a:gd name="connsiteX0" fmla="*/ 1403498 w 1403498"/>
              <a:gd name="connsiteY0" fmla="*/ 0 h 459058"/>
              <a:gd name="connsiteX1" fmla="*/ 822252 w 1403498"/>
              <a:gd name="connsiteY1" fmla="*/ 148856 h 459058"/>
              <a:gd name="connsiteX2" fmla="*/ 446568 w 1403498"/>
              <a:gd name="connsiteY2" fmla="*/ 233916 h 459058"/>
              <a:gd name="connsiteX3" fmla="*/ 293257 w 1403498"/>
              <a:gd name="connsiteY3" fmla="*/ 436426 h 459058"/>
              <a:gd name="connsiteX4" fmla="*/ 0 w 1403498"/>
              <a:gd name="connsiteY4" fmla="*/ 457690 h 459058"/>
              <a:gd name="connsiteX0" fmla="*/ 1417955 w 1417955"/>
              <a:gd name="connsiteY0" fmla="*/ 0 h 459058"/>
              <a:gd name="connsiteX1" fmla="*/ 822252 w 1417955"/>
              <a:gd name="connsiteY1" fmla="*/ 148856 h 459058"/>
              <a:gd name="connsiteX2" fmla="*/ 446568 w 1417955"/>
              <a:gd name="connsiteY2" fmla="*/ 233916 h 459058"/>
              <a:gd name="connsiteX3" fmla="*/ 293257 w 1417955"/>
              <a:gd name="connsiteY3" fmla="*/ 436426 h 459058"/>
              <a:gd name="connsiteX4" fmla="*/ 0 w 1417955"/>
              <a:gd name="connsiteY4" fmla="*/ 457690 h 459058"/>
              <a:gd name="connsiteX0" fmla="*/ 1417955 w 1417955"/>
              <a:gd name="connsiteY0" fmla="*/ 0 h 517343"/>
              <a:gd name="connsiteX1" fmla="*/ 822252 w 1417955"/>
              <a:gd name="connsiteY1" fmla="*/ 207141 h 517343"/>
              <a:gd name="connsiteX2" fmla="*/ 446568 w 1417955"/>
              <a:gd name="connsiteY2" fmla="*/ 292201 h 517343"/>
              <a:gd name="connsiteX3" fmla="*/ 293257 w 1417955"/>
              <a:gd name="connsiteY3" fmla="*/ 494711 h 517343"/>
              <a:gd name="connsiteX4" fmla="*/ 0 w 1417955"/>
              <a:gd name="connsiteY4" fmla="*/ 515975 h 517343"/>
              <a:gd name="connsiteX0" fmla="*/ 1417955 w 1417955"/>
              <a:gd name="connsiteY0" fmla="*/ 0 h 517343"/>
              <a:gd name="connsiteX1" fmla="*/ 822252 w 1417955"/>
              <a:gd name="connsiteY1" fmla="*/ 165510 h 517343"/>
              <a:gd name="connsiteX2" fmla="*/ 446568 w 1417955"/>
              <a:gd name="connsiteY2" fmla="*/ 292201 h 517343"/>
              <a:gd name="connsiteX3" fmla="*/ 293257 w 1417955"/>
              <a:gd name="connsiteY3" fmla="*/ 494711 h 517343"/>
              <a:gd name="connsiteX4" fmla="*/ 0 w 1417955"/>
              <a:gd name="connsiteY4" fmla="*/ 515975 h 517343"/>
              <a:gd name="connsiteX0" fmla="*/ 1417955 w 1417955"/>
              <a:gd name="connsiteY0" fmla="*/ 0 h 521902"/>
              <a:gd name="connsiteX1" fmla="*/ 822252 w 1417955"/>
              <a:gd name="connsiteY1" fmla="*/ 165510 h 521902"/>
              <a:gd name="connsiteX2" fmla="*/ 446568 w 1417955"/>
              <a:gd name="connsiteY2" fmla="*/ 292201 h 521902"/>
              <a:gd name="connsiteX3" fmla="*/ 259903 w 1417955"/>
              <a:gd name="connsiteY3" fmla="*/ 503038 h 521902"/>
              <a:gd name="connsiteX4" fmla="*/ 0 w 1417955"/>
              <a:gd name="connsiteY4" fmla="*/ 515975 h 521902"/>
              <a:gd name="connsiteX0" fmla="*/ 1451309 w 1451309"/>
              <a:gd name="connsiteY0" fmla="*/ 0 h 525670"/>
              <a:gd name="connsiteX1" fmla="*/ 855606 w 1451309"/>
              <a:gd name="connsiteY1" fmla="*/ 165510 h 525670"/>
              <a:gd name="connsiteX2" fmla="*/ 479922 w 1451309"/>
              <a:gd name="connsiteY2" fmla="*/ 292201 h 525670"/>
              <a:gd name="connsiteX3" fmla="*/ 293257 w 1451309"/>
              <a:gd name="connsiteY3" fmla="*/ 503038 h 525670"/>
              <a:gd name="connsiteX4" fmla="*/ 0 w 1451309"/>
              <a:gd name="connsiteY4" fmla="*/ 524302 h 525670"/>
              <a:gd name="connsiteX0" fmla="*/ 1451309 w 1451309"/>
              <a:gd name="connsiteY0" fmla="*/ 0 h 500691"/>
              <a:gd name="connsiteX1" fmla="*/ 855606 w 1451309"/>
              <a:gd name="connsiteY1" fmla="*/ 140531 h 500691"/>
              <a:gd name="connsiteX2" fmla="*/ 479922 w 1451309"/>
              <a:gd name="connsiteY2" fmla="*/ 267222 h 500691"/>
              <a:gd name="connsiteX3" fmla="*/ 293257 w 1451309"/>
              <a:gd name="connsiteY3" fmla="*/ 478059 h 500691"/>
              <a:gd name="connsiteX4" fmla="*/ 0 w 1451309"/>
              <a:gd name="connsiteY4" fmla="*/ 499323 h 50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309" h="500691">
                <a:moveTo>
                  <a:pt x="1451309" y="0"/>
                </a:moveTo>
                <a:cubicBezTo>
                  <a:pt x="1252741" y="49619"/>
                  <a:pt x="1054174" y="90912"/>
                  <a:pt x="855606" y="140531"/>
                </a:cubicBezTo>
                <a:cubicBezTo>
                  <a:pt x="709113" y="177154"/>
                  <a:pt x="573647" y="210967"/>
                  <a:pt x="479922" y="267222"/>
                </a:cubicBezTo>
                <a:cubicBezTo>
                  <a:pt x="386197" y="323477"/>
                  <a:pt x="380680" y="442617"/>
                  <a:pt x="293257" y="478059"/>
                </a:cubicBezTo>
                <a:cubicBezTo>
                  <a:pt x="205834" y="513501"/>
                  <a:pt x="172484" y="495779"/>
                  <a:pt x="0" y="499323"/>
                </a:cubicBezTo>
              </a:path>
            </a:pathLst>
          </a:custGeom>
          <a:noFill/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16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63500"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Breitbild</PresentationFormat>
  <Paragraphs>20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Wirkungsweise von Weichmachern</dc:title>
  <dc:creator>Bedenk, Luisa</dc:creator>
  <cp:lastModifiedBy>Luisa Bedenk</cp:lastModifiedBy>
  <cp:revision>47</cp:revision>
  <dcterms:created xsi:type="dcterms:W3CDTF">2022-06-13T17:08:28Z</dcterms:created>
  <dcterms:modified xsi:type="dcterms:W3CDTF">2022-08-18T13:36:42Z</dcterms:modified>
</cp:coreProperties>
</file>