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90" y="60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191A85B5-19EA-4FB4-B25D-2F35D991B44E}"/>
              </a:ext>
            </a:extLst>
          </p:cNvPr>
          <p:cNvSpPr txBox="1"/>
          <p:nvPr/>
        </p:nvSpPr>
        <p:spPr>
          <a:xfrm>
            <a:off x="1194460" y="256693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3360D83-E250-4907-BCC3-5E6A35590275}"/>
              </a:ext>
            </a:extLst>
          </p:cNvPr>
          <p:cNvSpPr txBox="1"/>
          <p:nvPr/>
        </p:nvSpPr>
        <p:spPr>
          <a:xfrm>
            <a:off x="1194460" y="327511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O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294BD97-0FC7-45EF-81C0-C59E24EDA73B}"/>
              </a:ext>
            </a:extLst>
          </p:cNvPr>
          <p:cNvSpPr txBox="1"/>
          <p:nvPr/>
        </p:nvSpPr>
        <p:spPr>
          <a:xfrm>
            <a:off x="1949986" y="3275111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SO</a:t>
            </a:r>
            <a:r>
              <a:rPr lang="de-DE" sz="1400" baseline="-25000" dirty="0"/>
              <a:t>3</a:t>
            </a:r>
            <a:r>
              <a:rPr lang="de-DE" sz="1400" baseline="30000" dirty="0"/>
              <a:t>-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92FF52F-AA2E-497E-AEA8-57AA80CFAD4E}"/>
              </a:ext>
            </a:extLst>
          </p:cNvPr>
          <p:cNvSpPr txBox="1"/>
          <p:nvPr/>
        </p:nvSpPr>
        <p:spPr>
          <a:xfrm>
            <a:off x="1949986" y="2566930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SO</a:t>
            </a:r>
            <a:r>
              <a:rPr lang="de-DE" sz="1400" baseline="-25000" dirty="0"/>
              <a:t>3</a:t>
            </a:r>
            <a:r>
              <a:rPr lang="de-DE" sz="1400" baseline="30000" dirty="0"/>
              <a:t>-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8DCE7AB-8F68-4D31-B17B-6C6C4A206F49}"/>
              </a:ext>
            </a:extLst>
          </p:cNvPr>
          <p:cNvCxnSpPr>
            <a:stCxn id="3" idx="3"/>
            <a:endCxn id="6" idx="1"/>
          </p:cNvCxnSpPr>
          <p:nvPr/>
        </p:nvCxnSpPr>
        <p:spPr>
          <a:xfrm>
            <a:off x="1518588" y="2720819"/>
            <a:ext cx="43139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69230E6-EF15-4C7E-9FBF-3805BF977D3A}"/>
              </a:ext>
            </a:extLst>
          </p:cNvPr>
          <p:cNvCxnSpPr>
            <a:stCxn id="3" idx="2"/>
            <a:endCxn id="4" idx="0"/>
          </p:cNvCxnSpPr>
          <p:nvPr/>
        </p:nvCxnSpPr>
        <p:spPr>
          <a:xfrm>
            <a:off x="1356524" y="2874707"/>
            <a:ext cx="0" cy="4004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7D4C3E27-6389-4A31-8B99-0802E04328C1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1518588" y="3429000"/>
            <a:ext cx="43139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B7ADBCAC-D5A0-41E8-A29A-FF9A70E0006B}"/>
              </a:ext>
            </a:extLst>
          </p:cNvPr>
          <p:cNvSpPr txBox="1"/>
          <p:nvPr/>
        </p:nvSpPr>
        <p:spPr>
          <a:xfrm>
            <a:off x="3073706" y="256693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32642A0-DA32-44B1-B4B0-8F673E04033D}"/>
              </a:ext>
            </a:extLst>
          </p:cNvPr>
          <p:cNvSpPr txBox="1"/>
          <p:nvPr/>
        </p:nvSpPr>
        <p:spPr>
          <a:xfrm>
            <a:off x="3073706" y="327511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HO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217345D-D44E-4A07-AA67-37B1354884FD}"/>
              </a:ext>
            </a:extLst>
          </p:cNvPr>
          <p:cNvSpPr txBox="1"/>
          <p:nvPr/>
        </p:nvSpPr>
        <p:spPr>
          <a:xfrm>
            <a:off x="3942387" y="2566929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54ABA5F-2E21-49D4-8226-1FF77AC84A6E}"/>
              </a:ext>
            </a:extLst>
          </p:cNvPr>
          <p:cNvSpPr txBox="1"/>
          <p:nvPr/>
        </p:nvSpPr>
        <p:spPr>
          <a:xfrm>
            <a:off x="3942387" y="327511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23154CED-2146-4664-9123-D51DF78234EC}"/>
              </a:ext>
            </a:extLst>
          </p:cNvPr>
          <p:cNvCxnSpPr>
            <a:stCxn id="13" idx="3"/>
            <a:endCxn id="15" idx="1"/>
          </p:cNvCxnSpPr>
          <p:nvPr/>
        </p:nvCxnSpPr>
        <p:spPr>
          <a:xfrm flipV="1">
            <a:off x="3527676" y="2720818"/>
            <a:ext cx="414711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3EA0943-A9BD-4F72-89C5-D39D1745A642}"/>
              </a:ext>
            </a:extLst>
          </p:cNvPr>
          <p:cNvCxnSpPr>
            <a:stCxn id="14" idx="3"/>
            <a:endCxn id="16" idx="1"/>
          </p:cNvCxnSpPr>
          <p:nvPr/>
        </p:nvCxnSpPr>
        <p:spPr>
          <a:xfrm>
            <a:off x="3527676" y="3428999"/>
            <a:ext cx="414711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F4ABF474-BFE3-4110-A9E4-D78C5535A7FE}"/>
              </a:ext>
            </a:extLst>
          </p:cNvPr>
          <p:cNvSpPr/>
          <p:nvPr/>
        </p:nvSpPr>
        <p:spPr>
          <a:xfrm>
            <a:off x="1771236" y="2566929"/>
            <a:ext cx="2009088" cy="3077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35E5C74-C87F-44D0-852A-D42BE2B2A1F8}"/>
              </a:ext>
            </a:extLst>
          </p:cNvPr>
          <p:cNvSpPr/>
          <p:nvPr/>
        </p:nvSpPr>
        <p:spPr>
          <a:xfrm>
            <a:off x="1771236" y="3275100"/>
            <a:ext cx="2009088" cy="3077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A4-Papier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Schönberner, Regina Maria</cp:lastModifiedBy>
  <cp:revision>6</cp:revision>
  <dcterms:created xsi:type="dcterms:W3CDTF">2020-07-16T09:33:05Z</dcterms:created>
  <dcterms:modified xsi:type="dcterms:W3CDTF">2020-12-23T08:22:41Z</dcterms:modified>
</cp:coreProperties>
</file>