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7" d="100"/>
          <a:sy n="77" d="100"/>
        </p:scale>
        <p:origin x="8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291B09-C5F6-45CA-97AA-539E1FC63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3FDC51-9FB9-42A5-9E7A-CBC2B7F5F3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E54727-05EB-43EC-9D3C-1333A1C01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308B-52C1-4373-B445-2EF8CC2BB10C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839D3C-D8BD-45E8-AC14-1C9F999E3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29EDF1-692C-4B4E-AA89-F275D5C1A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2212-32FD-4733-9821-A03BACDA95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532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53A98-B8B8-4710-9C3D-179072766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F27C6E6-9F0F-4D72-8A2A-E82B4FDA2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2178ED-6096-447F-9457-6FB44971D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308B-52C1-4373-B445-2EF8CC2BB10C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C47AEE-DD1D-4A42-976B-23EE42473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311B6B-CD00-4999-9E86-0D4C7D895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2212-32FD-4733-9821-A03BACDA95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198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00F785A-5F39-4E06-939C-3A4AF7D5FB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197DA43-0040-4E9E-B246-796105806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7E6178-75F4-4FF3-A58D-150E9A2BD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308B-52C1-4373-B445-2EF8CC2BB10C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4590CA-1854-4AB8-A895-C5917AAF1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4FCD9D-1C15-40CA-A577-EAD1762BA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2212-32FD-4733-9821-A03BACDA95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826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B3D49-A499-494E-A3F1-262C3A2E3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F88406-2E6A-457B-B28C-E8E96FD02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52D14F-FAD9-4860-9877-CE89BD55A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308B-52C1-4373-B445-2EF8CC2BB10C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C17AA5-0CBF-4B66-BF61-49E589990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E4EE16-AB0C-49FB-976F-97BA6DB03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2212-32FD-4733-9821-A03BACDA95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056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E761B-2714-42CA-877B-0DFE77E7E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963BC5B-1830-4482-BD72-1001D0040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B425ED-4387-4C93-989E-6588A4888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308B-52C1-4373-B445-2EF8CC2BB10C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762BE4-A118-4DCA-9883-1E20F5C88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1F949D-48FB-4FF0-869C-8B998D84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2212-32FD-4733-9821-A03BACDA95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54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6F2527-D6D1-4110-A7B8-2475653A2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AF7B9E-3911-463B-8CAC-0DE8684DBD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1134E1F-366E-4993-918F-D1846E9D2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44D886-498B-41C4-95C5-2E19EB7CE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308B-52C1-4373-B445-2EF8CC2BB10C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12896F8-BDA4-4C93-9F44-2B65F467E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035780D-5B85-4C17-A474-1E72A9F84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2212-32FD-4733-9821-A03BACDA95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155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C6E86E-237A-4769-A834-9C664BE6D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B7EEA8-6DCE-4236-9698-3A81FC078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3E2A2A-3940-42CA-803B-7E40B74CE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388A057-38DF-40C7-8148-9907F3821D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BE5FAA8-8B84-4C92-A7D8-D02A9DAEAF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8965D1D-9AAA-40EA-9716-F369397C5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308B-52C1-4373-B445-2EF8CC2BB10C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496F1EA-B1AC-4130-968B-434433458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6B7C963-20BC-43F8-A8C4-3CF490F8D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2212-32FD-4733-9821-A03BACDA95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372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A35D0-8F47-4190-A577-F0E1A3DBC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63518AA-4154-40B7-97C1-97848633F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308B-52C1-4373-B445-2EF8CC2BB10C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2502BC2-D68C-4FF3-8E85-3A444F924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9062A0-6F74-4AAF-A2B5-FAA65CCB4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2212-32FD-4733-9821-A03BACDA95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137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E388FE8-E2F9-4E42-BE94-0554EA16C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308B-52C1-4373-B445-2EF8CC2BB10C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F7CFBD4-FAAF-4359-BA90-DA568D92A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E67850C-B581-4A52-A886-E28B318E1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2212-32FD-4733-9821-A03BACDA95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770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CA61F8-ED90-4D07-9EF7-B92AAF38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5CF4B2-57F6-4075-A94A-56529EFD9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41B85-2053-4E73-9AA1-BA8D1B1D1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CEFD18C-799F-447A-B843-5F4ECF429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308B-52C1-4373-B445-2EF8CC2BB10C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D3132F-89E0-4877-A222-34722A549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3AEB21F-35AF-4B06-ABB5-0B823C926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2212-32FD-4733-9821-A03BACDA95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522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33B95A-1B4F-4C87-8101-5AB86D80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F4AAB08-9523-4774-BBD2-B323F4E214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F00FA09-D0E0-4D92-A713-071239B49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D554BC-F3BE-4661-BE2D-30CF70D32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308B-52C1-4373-B445-2EF8CC2BB10C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C1ACA0-C441-4A87-A647-FF6008134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15BD95F-80CE-4BA5-B9EE-3A86C23BF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2212-32FD-4733-9821-A03BACDA95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785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4A88C14-9A19-43DA-B298-1E71EE4B5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AE7822E-F7FA-45D5-AA67-07A235181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A623CB-0EE7-4065-9B61-82A9CC16DD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E308B-52C1-4373-B445-2EF8CC2BB10C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E998CD-B573-48D2-B4A1-631AE98929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D0ADDD-D3EB-4F37-989F-4E10250AE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D2212-32FD-4733-9821-A03BACDA95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56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feld 27">
            <a:extLst>
              <a:ext uri="{FF2B5EF4-FFF2-40B4-BE49-F238E27FC236}">
                <a16:creationId xmlns:a16="http://schemas.microsoft.com/office/drawing/2014/main" id="{0C6A035D-1ABF-4021-B4B8-9EB4DA132399}"/>
              </a:ext>
            </a:extLst>
          </p:cNvPr>
          <p:cNvSpPr txBox="1"/>
          <p:nvPr/>
        </p:nvSpPr>
        <p:spPr>
          <a:xfrm>
            <a:off x="8976620" y="5008865"/>
            <a:ext cx="7782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de-DE" sz="4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70934E60-A263-4935-9D2E-8C8118C91236}"/>
              </a:ext>
            </a:extLst>
          </p:cNvPr>
          <p:cNvSpPr txBox="1"/>
          <p:nvPr/>
        </p:nvSpPr>
        <p:spPr>
          <a:xfrm>
            <a:off x="3835176" y="4205436"/>
            <a:ext cx="9199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de-DE" sz="4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4EDCBC6-79A8-41D1-B82D-999909F517BC}"/>
              </a:ext>
            </a:extLst>
          </p:cNvPr>
          <p:cNvSpPr txBox="1"/>
          <p:nvPr/>
        </p:nvSpPr>
        <p:spPr>
          <a:xfrm>
            <a:off x="9419108" y="927506"/>
            <a:ext cx="9286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de-DE" sz="4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grpSp>
        <p:nvGrpSpPr>
          <p:cNvPr id="61" name="Gruppieren 60">
            <a:extLst>
              <a:ext uri="{FF2B5EF4-FFF2-40B4-BE49-F238E27FC236}">
                <a16:creationId xmlns:a16="http://schemas.microsoft.com/office/drawing/2014/main" id="{1AEEC405-4FE5-479D-9083-B23A1778E09C}"/>
              </a:ext>
            </a:extLst>
          </p:cNvPr>
          <p:cNvGrpSpPr>
            <a:grpSpLocks noChangeAspect="1"/>
          </p:cNvGrpSpPr>
          <p:nvPr/>
        </p:nvGrpSpPr>
        <p:grpSpPr>
          <a:xfrm>
            <a:off x="4486033" y="1326401"/>
            <a:ext cx="4893438" cy="4404852"/>
            <a:chOff x="3147443" y="0"/>
            <a:chExt cx="7561424" cy="6806453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7730BFD1-9C3F-45CC-A97A-7C3A48DAD9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59111" y="4142453"/>
              <a:ext cx="2664000" cy="2664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rmAutofit/>
            </a:bodyPr>
            <a:lstStyle/>
            <a:p>
              <a:pPr algn="ctr"/>
              <a:r>
                <a:rPr lang="de-DE" sz="5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16CAD1E1-7347-454B-A90D-30B56E38797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28867" y="0"/>
              <a:ext cx="1080000" cy="1080000"/>
            </a:xfrm>
            <a:prstGeom prst="ellipse">
              <a:avLst/>
            </a:prstGeom>
            <a:gradFill flip="none" rotWithShape="1">
              <a:gsLst>
                <a:gs pos="17000">
                  <a:srgbClr val="CBCBCB"/>
                </a:gs>
                <a:gs pos="0">
                  <a:schemeClr val="bg1"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rmAutofit fontScale="55000" lnSpcReduction="20000"/>
            </a:bodyPr>
            <a:lstStyle/>
            <a:p>
              <a:pPr algn="ctr"/>
              <a:r>
                <a:rPr lang="de-DE" sz="5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81EE26FF-C38C-4E4E-B94C-2D55DB9EE8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47443" y="4934453"/>
              <a:ext cx="1080000" cy="1080000"/>
            </a:xfrm>
            <a:prstGeom prst="ellipse">
              <a:avLst/>
            </a:prstGeom>
            <a:gradFill flip="none" rotWithShape="1">
              <a:gsLst>
                <a:gs pos="17000">
                  <a:srgbClr val="CBCBCB"/>
                </a:gs>
                <a:gs pos="0">
                  <a:schemeClr val="bg1"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rmAutofit fontScale="55000" lnSpcReduction="20000"/>
            </a:bodyPr>
            <a:lstStyle/>
            <a:p>
              <a:pPr algn="ctr"/>
              <a:r>
                <a:rPr lang="de-DE" sz="5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</a:p>
          </p:txBody>
        </p:sp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83F6A5DA-79EE-4475-9E9E-020304ED85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54091" y="6391408"/>
              <a:ext cx="5400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29DA5DF0-D43A-40AE-BBC6-2BF6E6CEA2C0}"/>
                </a:ext>
              </a:extLst>
            </p:cNvPr>
            <p:cNvCxnSpPr>
              <a:cxnSpLocks/>
            </p:cNvCxnSpPr>
            <p:nvPr/>
          </p:nvCxnSpPr>
          <p:spPr>
            <a:xfrm rot="6240000" flipH="1">
              <a:off x="7900867" y="2753246"/>
              <a:ext cx="345600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DE33E1D4-EBE3-4DF3-89E0-EC95D8181A7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27443" y="5487706"/>
              <a:ext cx="345600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0DB5D464-36CC-4143-B87B-57D04DC08EDD}"/>
                </a:ext>
              </a:extLst>
            </p:cNvPr>
            <p:cNvCxnSpPr>
              <a:cxnSpLocks/>
            </p:cNvCxnSpPr>
            <p:nvPr/>
          </p:nvCxnSpPr>
          <p:spPr>
            <a:xfrm rot="6240000" flipH="1">
              <a:off x="9456108" y="5618185"/>
              <a:ext cx="5400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Gleichschenkliges Dreieck 58">
              <a:extLst>
                <a:ext uri="{FF2B5EF4-FFF2-40B4-BE49-F238E27FC236}">
                  <a16:creationId xmlns:a16="http://schemas.microsoft.com/office/drawing/2014/main" id="{B3675E3A-851B-47C4-8077-A5F1F6BAF3F8}"/>
                </a:ext>
              </a:extLst>
            </p:cNvPr>
            <p:cNvSpPr/>
            <p:nvPr/>
          </p:nvSpPr>
          <p:spPr>
            <a:xfrm rot="840000">
              <a:off x="9532098" y="1057756"/>
              <a:ext cx="180000" cy="342000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rtlCol="0" anchor="ctr">
              <a:normAutofit/>
            </a:bodyPr>
            <a:lstStyle/>
            <a:p>
              <a:pPr algn="ctr"/>
              <a:endParaRPr lang="de-DE"/>
            </a:p>
          </p:txBody>
        </p:sp>
        <p:sp>
          <p:nvSpPr>
            <p:cNvPr id="60" name="Gleichschenkliges Dreieck 59">
              <a:extLst>
                <a:ext uri="{FF2B5EF4-FFF2-40B4-BE49-F238E27FC236}">
                  <a16:creationId xmlns:a16="http://schemas.microsoft.com/office/drawing/2014/main" id="{F88957B8-5BF8-466E-B4A9-CDCA3E4CF3AB}"/>
                </a:ext>
              </a:extLst>
            </p:cNvPr>
            <p:cNvSpPr/>
            <p:nvPr/>
          </p:nvSpPr>
          <p:spPr>
            <a:xfrm rot="16200000">
              <a:off x="5883444" y="3764453"/>
              <a:ext cx="180000" cy="342000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rtlCol="0" anchor="ctr">
              <a:normAutofit/>
            </a:bodyPr>
            <a:lstStyle/>
            <a:p>
              <a:pPr algn="ctr"/>
              <a:endParaRPr lang="de-DE"/>
            </a:p>
          </p:txBody>
        </p:sp>
      </p:grpSp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543AA109-93AC-494F-8630-138E33E13206}"/>
              </a:ext>
            </a:extLst>
          </p:cNvPr>
          <p:cNvCxnSpPr>
            <a:cxnSpLocks/>
          </p:cNvCxnSpPr>
          <p:nvPr/>
        </p:nvCxnSpPr>
        <p:spPr>
          <a:xfrm>
            <a:off x="4835498" y="5131798"/>
            <a:ext cx="0" cy="862919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Gerader Verbinder 64">
            <a:extLst>
              <a:ext uri="{FF2B5EF4-FFF2-40B4-BE49-F238E27FC236}">
                <a16:creationId xmlns:a16="http://schemas.microsoft.com/office/drawing/2014/main" id="{321AF802-4F45-4363-8A46-D1F57E674B45}"/>
              </a:ext>
            </a:extLst>
          </p:cNvPr>
          <p:cNvCxnSpPr>
            <a:cxnSpLocks/>
          </p:cNvCxnSpPr>
          <p:nvPr/>
        </p:nvCxnSpPr>
        <p:spPr>
          <a:xfrm>
            <a:off x="8138380" y="5135151"/>
            <a:ext cx="0" cy="862919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2C2DB3B1-0F96-4187-BDA6-443A8CA91A53}"/>
              </a:ext>
            </a:extLst>
          </p:cNvPr>
          <p:cNvCxnSpPr>
            <a:cxnSpLocks/>
          </p:cNvCxnSpPr>
          <p:nvPr/>
        </p:nvCxnSpPr>
        <p:spPr>
          <a:xfrm flipH="1">
            <a:off x="4835498" y="5968086"/>
            <a:ext cx="3302882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Textfeld 69">
            <a:extLst>
              <a:ext uri="{FF2B5EF4-FFF2-40B4-BE49-F238E27FC236}">
                <a16:creationId xmlns:a16="http://schemas.microsoft.com/office/drawing/2014/main" id="{6FB6318A-D376-4464-A0E0-CF329B2BEBD1}"/>
              </a:ext>
            </a:extLst>
          </p:cNvPr>
          <p:cNvSpPr txBox="1"/>
          <p:nvPr/>
        </p:nvSpPr>
        <p:spPr>
          <a:xfrm>
            <a:off x="5967718" y="5933083"/>
            <a:ext cx="20339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95,84 </a:t>
            </a:r>
            <a:r>
              <a:rPr lang="de-DE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pm</a:t>
            </a:r>
            <a:endParaRPr lang="de-D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Bogen 70">
            <a:extLst>
              <a:ext uri="{FF2B5EF4-FFF2-40B4-BE49-F238E27FC236}">
                <a16:creationId xmlns:a16="http://schemas.microsoft.com/office/drawing/2014/main" id="{C057F2FE-0DFD-48D4-9E13-FBC5AA55B114}"/>
              </a:ext>
            </a:extLst>
          </p:cNvPr>
          <p:cNvSpPr/>
          <p:nvPr/>
        </p:nvSpPr>
        <p:spPr>
          <a:xfrm rot="15779811">
            <a:off x="6201656" y="2794974"/>
            <a:ext cx="3600000" cy="3600000"/>
          </a:xfrm>
          <a:prstGeom prst="arc">
            <a:avLst>
              <a:gd name="adj1" fmla="val 16200000"/>
              <a:gd name="adj2" fmla="val 1678670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3" name="Gerade Verbindung mit Pfeil 72">
            <a:extLst>
              <a:ext uri="{FF2B5EF4-FFF2-40B4-BE49-F238E27FC236}">
                <a16:creationId xmlns:a16="http://schemas.microsoft.com/office/drawing/2014/main" id="{4978E8EA-E23B-409B-9A31-F2FA8A4ADA0B}"/>
              </a:ext>
            </a:extLst>
          </p:cNvPr>
          <p:cNvCxnSpPr/>
          <p:nvPr/>
        </p:nvCxnSpPr>
        <p:spPr>
          <a:xfrm>
            <a:off x="6205330" y="4680070"/>
            <a:ext cx="0" cy="16233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Gerade Verbindung mit Pfeil 73">
            <a:extLst>
              <a:ext uri="{FF2B5EF4-FFF2-40B4-BE49-F238E27FC236}">
                <a16:creationId xmlns:a16="http://schemas.microsoft.com/office/drawing/2014/main" id="{EA97CD3E-08E9-4A5E-902C-F6EEBDAD72ED}"/>
              </a:ext>
            </a:extLst>
          </p:cNvPr>
          <p:cNvCxnSpPr>
            <a:cxnSpLocks/>
          </p:cNvCxnSpPr>
          <p:nvPr/>
        </p:nvCxnSpPr>
        <p:spPr>
          <a:xfrm>
            <a:off x="8573583" y="2890372"/>
            <a:ext cx="127615" cy="3487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Textfeld 76">
            <a:extLst>
              <a:ext uri="{FF2B5EF4-FFF2-40B4-BE49-F238E27FC236}">
                <a16:creationId xmlns:a16="http://schemas.microsoft.com/office/drawing/2014/main" id="{4C981121-5145-4804-BA17-AF738C165277}"/>
              </a:ext>
            </a:extLst>
          </p:cNvPr>
          <p:cNvSpPr txBox="1"/>
          <p:nvPr/>
        </p:nvSpPr>
        <p:spPr>
          <a:xfrm rot="19406127">
            <a:off x="6498012" y="3003398"/>
            <a:ext cx="1526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104,45°</a:t>
            </a:r>
          </a:p>
        </p:txBody>
      </p:sp>
    </p:spTree>
    <p:extLst>
      <p:ext uri="{BB962C8B-B14F-4D97-AF65-F5344CB8AC3E}">
        <p14:creationId xmlns:p14="http://schemas.microsoft.com/office/powerpoint/2010/main" val="3980131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Breitbild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Benedikt Neugeboren</dc:creator>
  <cp:lastModifiedBy>Benedikt Neugeboren</cp:lastModifiedBy>
  <cp:revision>11</cp:revision>
  <dcterms:created xsi:type="dcterms:W3CDTF">2018-06-28T13:06:01Z</dcterms:created>
  <dcterms:modified xsi:type="dcterms:W3CDTF">2018-06-28T14:29:27Z</dcterms:modified>
</cp:coreProperties>
</file>