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77" d="100"/>
          <a:sy n="77" d="100"/>
        </p:scale>
        <p:origin x="86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A291B09-C5F6-45CA-97AA-539E1FC63B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2D3FDC51-9FB9-42A5-9E7A-CBC2B7F5F3E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CE54727-05EB-43EC-9D3C-1333A1C01D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E308B-52C1-4373-B445-2EF8CC2BB10C}" type="datetimeFigureOut">
              <a:rPr lang="de-DE" smtClean="0"/>
              <a:t>28.06.2018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F839D3C-D8BD-45E8-AC14-1C9F999E33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E29EDF1-692C-4B4E-AA89-F275D5C1AD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D2212-32FD-4733-9821-A03BACDA95A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535320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6753A98-B8B8-4710-9C3D-1790727663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DF27C6E6-9F0F-4D72-8A2A-E82B4FDA20D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E2178ED-6096-447F-9457-6FB44971D5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E308B-52C1-4373-B445-2EF8CC2BB10C}" type="datetimeFigureOut">
              <a:rPr lang="de-DE" smtClean="0"/>
              <a:t>28.06.2018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FC47AEE-DD1D-4A42-976B-23EE42473C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2311B6B-CD00-4999-9E86-0D4C7D8956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D2212-32FD-4733-9821-A03BACDA95A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119863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D00F785A-5F39-4E06-939C-3A4AF7D5FB6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A197DA43-0040-4E9E-B246-796105806B9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27E6178-75F4-4FF3-A58D-150E9A2BDE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E308B-52C1-4373-B445-2EF8CC2BB10C}" type="datetimeFigureOut">
              <a:rPr lang="de-DE" smtClean="0"/>
              <a:t>28.06.2018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14590CA-1854-4AB8-A895-C5917AAF12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84FCD9D-1C15-40CA-A577-EAD1762BA0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D2212-32FD-4733-9821-A03BACDA95A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482628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6BB3D49-A499-494E-A3F1-262C3A2E35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2F88406-2E6A-457B-B28C-E8E96FD026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452D14F-FAD9-4860-9877-CE89BD55A4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E308B-52C1-4373-B445-2EF8CC2BB10C}" type="datetimeFigureOut">
              <a:rPr lang="de-DE" smtClean="0"/>
              <a:t>28.06.2018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1C17AA5-0CBF-4B66-BF61-49E5899904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BE4EE16-AB0C-49FB-976F-97BA6DB03B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D2212-32FD-4733-9821-A03BACDA95A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405601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EAE761B-2714-42CA-877B-0DFE77E7ED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C963BC5B-1830-4482-BD72-1001D00401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8B425ED-4387-4C93-989E-6588A4888C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E308B-52C1-4373-B445-2EF8CC2BB10C}" type="datetimeFigureOut">
              <a:rPr lang="de-DE" smtClean="0"/>
              <a:t>28.06.2018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E762BE4-A118-4DCA-9883-1E20F5C88A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F1F949D-48FB-4FF0-869C-8B998D848E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D2212-32FD-4733-9821-A03BACDA95A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8547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06F2527-D6D1-4110-A7B8-2475653A24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AAF7B9E-3911-463B-8CAC-0DE8684DBD2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C1134E1F-366E-4993-918F-D1846E9D24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1944D886-498B-41C4-95C5-2E19EB7CEC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E308B-52C1-4373-B445-2EF8CC2BB10C}" type="datetimeFigureOut">
              <a:rPr lang="de-DE" smtClean="0"/>
              <a:t>28.06.2018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E12896F8-BDA4-4C93-9F44-2B65F467E2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6035780D-5B85-4C17-A474-1E72A9F84E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D2212-32FD-4733-9821-A03BACDA95A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51554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FC6E86E-237A-4769-A834-9C664BE6DB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DFB7EEA8-6DCE-4236-9698-3A81FC078D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8E3E2A2A-3940-42CA-803B-7E40B74CE1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E388A057-38DF-40C7-8148-9907F3821D6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0BE5FAA8-8B84-4C92-A7D8-D02A9DAEAFE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08965D1D-9AAA-40EA-9716-F369397C50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E308B-52C1-4373-B445-2EF8CC2BB10C}" type="datetimeFigureOut">
              <a:rPr lang="de-DE" smtClean="0"/>
              <a:t>28.06.2018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4496F1EA-B1AC-4130-968B-434433458A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F6B7C963-20BC-43F8-A8C4-3CF490F8D9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D2212-32FD-4733-9821-A03BACDA95A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537248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7FA35D0-8F47-4190-A577-F0E1A3DBC1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963518AA-4154-40B7-97C1-97848633F3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E308B-52C1-4373-B445-2EF8CC2BB10C}" type="datetimeFigureOut">
              <a:rPr lang="de-DE" smtClean="0"/>
              <a:t>28.06.2018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42502BC2-D68C-4FF3-8E85-3A444F9245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9A9062A0-6F74-4AAF-A2B5-FAA65CCB49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D2212-32FD-4733-9821-A03BACDA95A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621372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0E388FE8-E2F9-4E42-BE94-0554EA16C1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E308B-52C1-4373-B445-2EF8CC2BB10C}" type="datetimeFigureOut">
              <a:rPr lang="de-DE" smtClean="0"/>
              <a:t>28.06.2018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4F7CFBD4-FAAF-4359-BA90-DA568D92A2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EE67850C-B581-4A52-A886-E28B318E11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D2212-32FD-4733-9821-A03BACDA95A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37703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DCA61F8-ED90-4D07-9EF7-B92AAF38DE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95CF4B2-57F6-4075-A94A-56529EFD9C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DAD41B85-2053-4E73-9AA1-BA8D1B1D10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3CEFD18C-799F-447A-B843-5F4ECF4294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E308B-52C1-4373-B445-2EF8CC2BB10C}" type="datetimeFigureOut">
              <a:rPr lang="de-DE" smtClean="0"/>
              <a:t>28.06.2018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72D3132F-89E0-4877-A222-34722A5495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63AEB21F-35AF-4B06-ABB5-0B823C9268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D2212-32FD-4733-9821-A03BACDA95A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752273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B33B95A-1B4F-4C87-8101-5AB86D8061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4F4AAB08-9523-4774-BBD2-B323F4E2147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FF00FA09-D0E0-4D92-A713-071239B499E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43D554BC-F3BE-4661-BE2D-30CF70D327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E308B-52C1-4373-B445-2EF8CC2BB10C}" type="datetimeFigureOut">
              <a:rPr lang="de-DE" smtClean="0"/>
              <a:t>28.06.2018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80C1ACA0-C441-4A87-A647-FF60081344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B15BD95F-80CE-4BA5-B9EE-3A86C23BF0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D2212-32FD-4733-9821-A03BACDA95A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978536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14A88C14-9A19-43DA-B298-1E71EE4B5B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2AE7822E-F7FA-45D5-AA67-07A2351819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0A623CB-0EE7-4065-9B61-82A9CC16DDA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1E308B-52C1-4373-B445-2EF8CC2BB10C}" type="datetimeFigureOut">
              <a:rPr lang="de-DE" smtClean="0"/>
              <a:t>28.06.2018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1E998CD-B573-48D2-B4A1-631AE98929E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7D0ADDD-D3EB-4F37-989F-4E10250AEBE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3D2212-32FD-4733-9821-A03BACDA95A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395642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feld 27">
            <a:extLst>
              <a:ext uri="{FF2B5EF4-FFF2-40B4-BE49-F238E27FC236}">
                <a16:creationId xmlns:a16="http://schemas.microsoft.com/office/drawing/2014/main" id="{0C6A035D-1ABF-4021-B4B8-9EB4DA132399}"/>
              </a:ext>
            </a:extLst>
          </p:cNvPr>
          <p:cNvSpPr txBox="1"/>
          <p:nvPr/>
        </p:nvSpPr>
        <p:spPr>
          <a:xfrm>
            <a:off x="8976620" y="5008865"/>
            <a:ext cx="77820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δ</a:t>
            </a:r>
            <a:r>
              <a:rPr lang="de-DE" sz="4800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</a:p>
        </p:txBody>
      </p:sp>
      <p:sp>
        <p:nvSpPr>
          <p:cNvPr id="29" name="Textfeld 28">
            <a:extLst>
              <a:ext uri="{FF2B5EF4-FFF2-40B4-BE49-F238E27FC236}">
                <a16:creationId xmlns:a16="http://schemas.microsoft.com/office/drawing/2014/main" id="{70934E60-A263-4935-9D2E-8C8118C91236}"/>
              </a:ext>
            </a:extLst>
          </p:cNvPr>
          <p:cNvSpPr txBox="1"/>
          <p:nvPr/>
        </p:nvSpPr>
        <p:spPr>
          <a:xfrm>
            <a:off x="3835176" y="4205436"/>
            <a:ext cx="91995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δ</a:t>
            </a:r>
            <a:r>
              <a:rPr lang="de-DE" sz="48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</a:p>
        </p:txBody>
      </p:sp>
      <p:sp>
        <p:nvSpPr>
          <p:cNvPr id="30" name="Textfeld 29">
            <a:extLst>
              <a:ext uri="{FF2B5EF4-FFF2-40B4-BE49-F238E27FC236}">
                <a16:creationId xmlns:a16="http://schemas.microsoft.com/office/drawing/2014/main" id="{B4EDCBC6-79A8-41D1-B82D-999909F517BC}"/>
              </a:ext>
            </a:extLst>
          </p:cNvPr>
          <p:cNvSpPr txBox="1"/>
          <p:nvPr/>
        </p:nvSpPr>
        <p:spPr>
          <a:xfrm>
            <a:off x="9419108" y="927506"/>
            <a:ext cx="92861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δ</a:t>
            </a:r>
            <a:r>
              <a:rPr lang="de-DE" sz="48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</a:p>
        </p:txBody>
      </p:sp>
      <p:grpSp>
        <p:nvGrpSpPr>
          <p:cNvPr id="61" name="Gruppieren 60">
            <a:extLst>
              <a:ext uri="{FF2B5EF4-FFF2-40B4-BE49-F238E27FC236}">
                <a16:creationId xmlns:a16="http://schemas.microsoft.com/office/drawing/2014/main" id="{1AEEC405-4FE5-479D-9083-B23A1778E09C}"/>
              </a:ext>
            </a:extLst>
          </p:cNvPr>
          <p:cNvGrpSpPr>
            <a:grpSpLocks noChangeAspect="1"/>
          </p:cNvGrpSpPr>
          <p:nvPr/>
        </p:nvGrpSpPr>
        <p:grpSpPr>
          <a:xfrm>
            <a:off x="4486033" y="1326401"/>
            <a:ext cx="4893438" cy="4404852"/>
            <a:chOff x="3147443" y="0"/>
            <a:chExt cx="7561424" cy="6806453"/>
          </a:xfrm>
        </p:grpSpPr>
        <p:sp>
          <p:nvSpPr>
            <p:cNvPr id="4" name="Ellipse 3">
              <a:extLst>
                <a:ext uri="{FF2B5EF4-FFF2-40B4-BE49-F238E27FC236}">
                  <a16:creationId xmlns:a16="http://schemas.microsoft.com/office/drawing/2014/main" id="{7730BFD1-9C3F-45CC-A97A-7C3A48DAD93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459111" y="4142453"/>
              <a:ext cx="2664000" cy="2664000"/>
            </a:xfrm>
            <a:prstGeom prst="ellipse">
              <a:avLst/>
            </a:prstGeom>
            <a:gradFill flip="none" rotWithShape="1">
              <a:gsLst>
                <a:gs pos="0">
                  <a:srgbClr val="FF0000">
                    <a:shade val="30000"/>
                    <a:satMod val="115000"/>
                  </a:srgbClr>
                </a:gs>
                <a:gs pos="50000">
                  <a:srgbClr val="FF0000">
                    <a:shade val="67500"/>
                    <a:satMod val="115000"/>
                  </a:srgbClr>
                </a:gs>
                <a:gs pos="100000">
                  <a:srgbClr val="FF0000">
                    <a:shade val="100000"/>
                    <a:satMod val="11500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>
              <a:normAutofit/>
            </a:bodyPr>
            <a:lstStyle/>
            <a:p>
              <a:pPr algn="ctr"/>
              <a:r>
                <a:rPr lang="de-DE" sz="5400" b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O</a:t>
              </a:r>
            </a:p>
          </p:txBody>
        </p:sp>
        <p:sp>
          <p:nvSpPr>
            <p:cNvPr id="5" name="Ellipse 4">
              <a:extLst>
                <a:ext uri="{FF2B5EF4-FFF2-40B4-BE49-F238E27FC236}">
                  <a16:creationId xmlns:a16="http://schemas.microsoft.com/office/drawing/2014/main" id="{16CAD1E1-7347-454B-A90D-30B56E38797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9628867" y="0"/>
              <a:ext cx="1080000" cy="1080000"/>
            </a:xfrm>
            <a:prstGeom prst="ellipse">
              <a:avLst/>
            </a:prstGeom>
            <a:gradFill flip="none" rotWithShape="1">
              <a:gsLst>
                <a:gs pos="17000">
                  <a:srgbClr val="CBCBCB"/>
                </a:gs>
                <a:gs pos="0">
                  <a:schemeClr val="bg1">
                    <a:shade val="30000"/>
                    <a:satMod val="115000"/>
                  </a:schemeClr>
                </a:gs>
                <a:gs pos="50000">
                  <a:schemeClr val="bg1">
                    <a:lumMod val="95000"/>
                  </a:schemeClr>
                </a:gs>
                <a:gs pos="100000">
                  <a:schemeClr val="bg1">
                    <a:shade val="100000"/>
                    <a:satMod val="11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>
              <a:normAutofit fontScale="55000" lnSpcReduction="20000"/>
            </a:bodyPr>
            <a:lstStyle/>
            <a:p>
              <a:pPr algn="ctr"/>
              <a:r>
                <a:rPr lang="de-DE" sz="5400" b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H</a:t>
              </a:r>
            </a:p>
          </p:txBody>
        </p:sp>
        <p:sp>
          <p:nvSpPr>
            <p:cNvPr id="7" name="Ellipse 6">
              <a:extLst>
                <a:ext uri="{FF2B5EF4-FFF2-40B4-BE49-F238E27FC236}">
                  <a16:creationId xmlns:a16="http://schemas.microsoft.com/office/drawing/2014/main" id="{81EE26FF-C38C-4E4E-B94C-2D55DB9EE87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147443" y="4934453"/>
              <a:ext cx="1080000" cy="1080000"/>
            </a:xfrm>
            <a:prstGeom prst="ellipse">
              <a:avLst/>
            </a:prstGeom>
            <a:gradFill flip="none" rotWithShape="1">
              <a:gsLst>
                <a:gs pos="17000">
                  <a:srgbClr val="CBCBCB"/>
                </a:gs>
                <a:gs pos="0">
                  <a:schemeClr val="bg1">
                    <a:shade val="30000"/>
                    <a:satMod val="115000"/>
                  </a:schemeClr>
                </a:gs>
                <a:gs pos="50000">
                  <a:schemeClr val="bg1">
                    <a:lumMod val="95000"/>
                  </a:schemeClr>
                </a:gs>
                <a:gs pos="100000">
                  <a:schemeClr val="bg1">
                    <a:shade val="100000"/>
                    <a:satMod val="11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>
              <a:normAutofit fontScale="55000" lnSpcReduction="20000"/>
            </a:bodyPr>
            <a:lstStyle/>
            <a:p>
              <a:pPr algn="ctr"/>
              <a:r>
                <a:rPr lang="de-DE" sz="5400" b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H</a:t>
              </a:r>
            </a:p>
          </p:txBody>
        </p:sp>
        <p:cxnSp>
          <p:nvCxnSpPr>
            <p:cNvPr id="10" name="Gerader Verbinder 9">
              <a:extLst>
                <a:ext uri="{FF2B5EF4-FFF2-40B4-BE49-F238E27FC236}">
                  <a16:creationId xmlns:a16="http://schemas.microsoft.com/office/drawing/2014/main" id="{83F6A5DA-79EE-4475-9E9E-020304ED8564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8454091" y="6391408"/>
              <a:ext cx="540000" cy="0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Gerader Verbinder 21">
              <a:extLst>
                <a:ext uri="{FF2B5EF4-FFF2-40B4-BE49-F238E27FC236}">
                  <a16:creationId xmlns:a16="http://schemas.microsoft.com/office/drawing/2014/main" id="{29DA5DF0-D43A-40AE-BBC6-2BF6E6CEA2C0}"/>
                </a:ext>
              </a:extLst>
            </p:cNvPr>
            <p:cNvCxnSpPr>
              <a:cxnSpLocks/>
            </p:cNvCxnSpPr>
            <p:nvPr/>
          </p:nvCxnSpPr>
          <p:spPr>
            <a:xfrm rot="6240000" flipH="1">
              <a:off x="7900867" y="2753246"/>
              <a:ext cx="3456000" cy="0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5" name="Gerader Verbinder 24">
              <a:extLst>
                <a:ext uri="{FF2B5EF4-FFF2-40B4-BE49-F238E27FC236}">
                  <a16:creationId xmlns:a16="http://schemas.microsoft.com/office/drawing/2014/main" id="{DE33E1D4-EBE3-4DF3-89E0-EC95D8181A71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227443" y="5487706"/>
              <a:ext cx="3456000" cy="0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7" name="Gerader Verbinder 26">
              <a:extLst>
                <a:ext uri="{FF2B5EF4-FFF2-40B4-BE49-F238E27FC236}">
                  <a16:creationId xmlns:a16="http://schemas.microsoft.com/office/drawing/2014/main" id="{0DB5D464-36CC-4143-B87B-57D04DC08EDD}"/>
                </a:ext>
              </a:extLst>
            </p:cNvPr>
            <p:cNvCxnSpPr>
              <a:cxnSpLocks/>
            </p:cNvCxnSpPr>
            <p:nvPr/>
          </p:nvCxnSpPr>
          <p:spPr>
            <a:xfrm rot="6240000" flipH="1">
              <a:off x="9456108" y="5618185"/>
              <a:ext cx="540000" cy="0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9" name="Gleichschenkliges Dreieck 58">
              <a:extLst>
                <a:ext uri="{FF2B5EF4-FFF2-40B4-BE49-F238E27FC236}">
                  <a16:creationId xmlns:a16="http://schemas.microsoft.com/office/drawing/2014/main" id="{B3675E3A-851B-47C4-8077-A5F1F6BAF3F8}"/>
                </a:ext>
              </a:extLst>
            </p:cNvPr>
            <p:cNvSpPr/>
            <p:nvPr/>
          </p:nvSpPr>
          <p:spPr>
            <a:xfrm rot="840000">
              <a:off x="9532098" y="1057756"/>
              <a:ext cx="180000" cy="3420000"/>
            </a:xfrm>
            <a:prstGeom prst="triangl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none" rtlCol="0" anchor="ctr">
              <a:normAutofit/>
            </a:bodyPr>
            <a:lstStyle/>
            <a:p>
              <a:pPr algn="ctr"/>
              <a:endParaRPr lang="de-DE"/>
            </a:p>
          </p:txBody>
        </p:sp>
        <p:sp>
          <p:nvSpPr>
            <p:cNvPr id="60" name="Gleichschenkliges Dreieck 59">
              <a:extLst>
                <a:ext uri="{FF2B5EF4-FFF2-40B4-BE49-F238E27FC236}">
                  <a16:creationId xmlns:a16="http://schemas.microsoft.com/office/drawing/2014/main" id="{F88957B8-5BF8-466E-B4A9-CDCA3E4CF3AB}"/>
                </a:ext>
              </a:extLst>
            </p:cNvPr>
            <p:cNvSpPr/>
            <p:nvPr/>
          </p:nvSpPr>
          <p:spPr>
            <a:xfrm rot="16200000">
              <a:off x="5883444" y="3764453"/>
              <a:ext cx="180000" cy="3420000"/>
            </a:xfrm>
            <a:prstGeom prst="triangl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none" rtlCol="0" anchor="ctr">
              <a:normAutofit/>
            </a:bodyPr>
            <a:lstStyle/>
            <a:p>
              <a:pPr algn="ctr"/>
              <a:endParaRPr lang="de-DE"/>
            </a:p>
          </p:txBody>
        </p:sp>
      </p:grpSp>
      <p:cxnSp>
        <p:nvCxnSpPr>
          <p:cNvPr id="63" name="Gerader Verbinder 62">
            <a:extLst>
              <a:ext uri="{FF2B5EF4-FFF2-40B4-BE49-F238E27FC236}">
                <a16:creationId xmlns:a16="http://schemas.microsoft.com/office/drawing/2014/main" id="{543AA109-93AC-494F-8630-138E33E13206}"/>
              </a:ext>
            </a:extLst>
          </p:cNvPr>
          <p:cNvCxnSpPr>
            <a:cxnSpLocks/>
          </p:cNvCxnSpPr>
          <p:nvPr/>
        </p:nvCxnSpPr>
        <p:spPr>
          <a:xfrm>
            <a:off x="4835498" y="5131798"/>
            <a:ext cx="0" cy="862919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5" name="Gerader Verbinder 64">
            <a:extLst>
              <a:ext uri="{FF2B5EF4-FFF2-40B4-BE49-F238E27FC236}">
                <a16:creationId xmlns:a16="http://schemas.microsoft.com/office/drawing/2014/main" id="{321AF802-4F45-4363-8A46-D1F57E674B45}"/>
              </a:ext>
            </a:extLst>
          </p:cNvPr>
          <p:cNvCxnSpPr>
            <a:cxnSpLocks/>
          </p:cNvCxnSpPr>
          <p:nvPr/>
        </p:nvCxnSpPr>
        <p:spPr>
          <a:xfrm>
            <a:off x="8138380" y="5135151"/>
            <a:ext cx="0" cy="862919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7" name="Gerade Verbindung mit Pfeil 66">
            <a:extLst>
              <a:ext uri="{FF2B5EF4-FFF2-40B4-BE49-F238E27FC236}">
                <a16:creationId xmlns:a16="http://schemas.microsoft.com/office/drawing/2014/main" id="{2C2DB3B1-0F96-4187-BDA6-443A8CA91A53}"/>
              </a:ext>
            </a:extLst>
          </p:cNvPr>
          <p:cNvCxnSpPr>
            <a:cxnSpLocks/>
          </p:cNvCxnSpPr>
          <p:nvPr/>
        </p:nvCxnSpPr>
        <p:spPr>
          <a:xfrm flipH="1">
            <a:off x="4835498" y="5968086"/>
            <a:ext cx="3302882" cy="0"/>
          </a:xfrm>
          <a:prstGeom prst="straightConnector1">
            <a:avLst/>
          </a:prstGeom>
          <a:ln w="19050"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0" name="Textfeld 69">
            <a:extLst>
              <a:ext uri="{FF2B5EF4-FFF2-40B4-BE49-F238E27FC236}">
                <a16:creationId xmlns:a16="http://schemas.microsoft.com/office/drawing/2014/main" id="{6FB6318A-D376-4464-A0E0-CF329B2BEBD1}"/>
              </a:ext>
            </a:extLst>
          </p:cNvPr>
          <p:cNvSpPr txBox="1"/>
          <p:nvPr/>
        </p:nvSpPr>
        <p:spPr>
          <a:xfrm>
            <a:off x="5967718" y="5933083"/>
            <a:ext cx="203393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95,84 </a:t>
            </a:r>
            <a:r>
              <a:rPr lang="de-DE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pm</a:t>
            </a:r>
            <a:endParaRPr lang="de-DE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1" name="Bogen 70">
            <a:extLst>
              <a:ext uri="{FF2B5EF4-FFF2-40B4-BE49-F238E27FC236}">
                <a16:creationId xmlns:a16="http://schemas.microsoft.com/office/drawing/2014/main" id="{C057F2FE-0DFD-48D4-9E13-FBC5AA55B114}"/>
              </a:ext>
            </a:extLst>
          </p:cNvPr>
          <p:cNvSpPr/>
          <p:nvPr/>
        </p:nvSpPr>
        <p:spPr>
          <a:xfrm rot="15779811">
            <a:off x="6201656" y="2794974"/>
            <a:ext cx="3600000" cy="3600000"/>
          </a:xfrm>
          <a:prstGeom prst="arc">
            <a:avLst>
              <a:gd name="adj1" fmla="val 16200000"/>
              <a:gd name="adj2" fmla="val 1678670"/>
            </a:avLst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73" name="Gerade Verbindung mit Pfeil 72">
            <a:extLst>
              <a:ext uri="{FF2B5EF4-FFF2-40B4-BE49-F238E27FC236}">
                <a16:creationId xmlns:a16="http://schemas.microsoft.com/office/drawing/2014/main" id="{4978E8EA-E23B-409B-9A31-F2FA8A4ADA0B}"/>
              </a:ext>
            </a:extLst>
          </p:cNvPr>
          <p:cNvCxnSpPr/>
          <p:nvPr/>
        </p:nvCxnSpPr>
        <p:spPr>
          <a:xfrm>
            <a:off x="6205330" y="4680070"/>
            <a:ext cx="0" cy="162339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4" name="Gerade Verbindung mit Pfeil 73">
            <a:extLst>
              <a:ext uri="{FF2B5EF4-FFF2-40B4-BE49-F238E27FC236}">
                <a16:creationId xmlns:a16="http://schemas.microsoft.com/office/drawing/2014/main" id="{EA97CD3E-08E9-4A5E-902C-F6EEBDAD72ED}"/>
              </a:ext>
            </a:extLst>
          </p:cNvPr>
          <p:cNvCxnSpPr>
            <a:cxnSpLocks/>
          </p:cNvCxnSpPr>
          <p:nvPr/>
        </p:nvCxnSpPr>
        <p:spPr>
          <a:xfrm>
            <a:off x="8573583" y="2890372"/>
            <a:ext cx="127615" cy="3487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7" name="Textfeld 76">
            <a:extLst>
              <a:ext uri="{FF2B5EF4-FFF2-40B4-BE49-F238E27FC236}">
                <a16:creationId xmlns:a16="http://schemas.microsoft.com/office/drawing/2014/main" id="{4C981121-5145-4804-BA17-AF738C165277}"/>
              </a:ext>
            </a:extLst>
          </p:cNvPr>
          <p:cNvSpPr txBox="1"/>
          <p:nvPr/>
        </p:nvSpPr>
        <p:spPr>
          <a:xfrm rot="19406127">
            <a:off x="6498012" y="3003398"/>
            <a:ext cx="152655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104,45°</a:t>
            </a:r>
          </a:p>
        </p:txBody>
      </p:sp>
    </p:spTree>
    <p:extLst>
      <p:ext uri="{BB962C8B-B14F-4D97-AF65-F5344CB8AC3E}">
        <p14:creationId xmlns:p14="http://schemas.microsoft.com/office/powerpoint/2010/main" val="39801318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</Words>
  <Application>Microsoft Office PowerPoint</Application>
  <PresentationFormat>Breitbild</PresentationFormat>
  <Paragraphs>8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Benedikt Neugeboren</dc:creator>
  <cp:lastModifiedBy>Benedikt Neugeboren</cp:lastModifiedBy>
  <cp:revision>11</cp:revision>
  <dcterms:created xsi:type="dcterms:W3CDTF">2018-06-28T13:06:01Z</dcterms:created>
  <dcterms:modified xsi:type="dcterms:W3CDTF">2018-06-28T14:29:27Z</dcterms:modified>
</cp:coreProperties>
</file>