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8" d="100"/>
          <a:sy n="78" d="100"/>
        </p:scale>
        <p:origin x="778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6674DE-83C6-43A6-8D19-1B089AB9F5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1256825-DE65-4546-8248-40CFF5DA93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258F89C-86DF-490E-B8B6-4153CE8B8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B5FD-4896-4D14-80FB-ECA0E2F480DB}" type="datetimeFigureOut">
              <a:rPr lang="de-DE" smtClean="0"/>
              <a:t>07.07.2018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2B67C4C-2DF1-429B-A7D4-B4CA6EF00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0CEB2D-2ABE-4DA7-8D31-52AE52B73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4DBBD-D774-43C9-B6DA-5E3DE2F888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4515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D38319-A983-4B57-B210-4580A72E9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CF5A4B2-8B9B-4071-8C5F-93959A7A33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656DEB8-BC3A-433F-B514-CD4D4BB87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B5FD-4896-4D14-80FB-ECA0E2F480DB}" type="datetimeFigureOut">
              <a:rPr lang="de-DE" smtClean="0"/>
              <a:t>07.07.2018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A8690E-036C-4FA4-8584-C931BA2E0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13C344-02E4-401E-9E88-1281708D3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4DBBD-D774-43C9-B6DA-5E3DE2F888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199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834FBA7-7A1D-474C-A4F0-D2D1AD51E3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D24EFFB-3DB0-430E-9CFC-1BB331E7E3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B39B37B-4B81-47CC-899A-C9EE9B709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B5FD-4896-4D14-80FB-ECA0E2F480DB}" type="datetimeFigureOut">
              <a:rPr lang="de-DE" smtClean="0"/>
              <a:t>07.07.2018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4257D06-1AE6-4F53-99CF-BE6FEFBB9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0A90AB2-1E81-4323-9B46-A34B3DFB2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4DBBD-D774-43C9-B6DA-5E3DE2F888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3641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7E6F71-59B0-424F-9103-53BD7956C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10FC6D7-2E1A-4F5E-9073-D327579FE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1CDDA84-9F71-4B92-9EF2-FC7442E0E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B5FD-4896-4D14-80FB-ECA0E2F480DB}" type="datetimeFigureOut">
              <a:rPr lang="de-DE" smtClean="0"/>
              <a:t>07.07.2018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6AA984B-C1BC-4A31-B6A0-417BFCD52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86AA98C-3480-490F-BA35-D64495791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4DBBD-D774-43C9-B6DA-5E3DE2F888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2647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1BF6BB-2681-49E4-B475-CF9C938BD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FBA870-E85A-48E0-8FAA-C14E62F9BF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1AD611-EA1B-494D-80FA-750A23CDC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B5FD-4896-4D14-80FB-ECA0E2F480DB}" type="datetimeFigureOut">
              <a:rPr lang="de-DE" smtClean="0"/>
              <a:t>07.07.2018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DF2D26B-0518-45B0-A166-124C017D3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5004318-299F-4E47-9027-67F88D685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4DBBD-D774-43C9-B6DA-5E3DE2F888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1322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3E0E80-0FB0-4953-A38B-C46CC08D3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423039-35E1-4888-931B-AB32471C3A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CDA4F13-671B-4003-9452-AC4EEC694B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A33FCC0-1BB3-48E8-B9EC-777DE1AC1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B5FD-4896-4D14-80FB-ECA0E2F480DB}" type="datetimeFigureOut">
              <a:rPr lang="de-DE" smtClean="0"/>
              <a:t>07.07.2018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191FD4E-4F72-4D20-859E-230BBFE66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3239FB9-B068-4600-98DF-29CCD5586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4DBBD-D774-43C9-B6DA-5E3DE2F888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2008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E9209F-3C19-4977-A769-CB1F59D65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C150394-FFAC-4FFD-B348-0A3950FDA7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998F717-5F99-45DB-B91E-69BD22A3A9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DA47D2B-DDC6-4292-AC04-5891FAD092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4F5AA59-FCCC-44C6-89B1-A3A9489ECA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A383727-3925-46BE-8878-53E360CA8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B5FD-4896-4D14-80FB-ECA0E2F480DB}" type="datetimeFigureOut">
              <a:rPr lang="de-DE" smtClean="0"/>
              <a:t>07.07.2018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8CCF456-C7D0-4D91-BEF7-600B02BD4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4E2762C-1739-497F-BBF1-F74EDB6C2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4DBBD-D774-43C9-B6DA-5E3DE2F888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5342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7B0794-C820-4162-BAFC-44F150842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D21BCD3-6D39-402B-8153-AE2EC9D77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B5FD-4896-4D14-80FB-ECA0E2F480DB}" type="datetimeFigureOut">
              <a:rPr lang="de-DE" smtClean="0"/>
              <a:t>07.07.2018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319CD30-FA82-4B34-A6CC-19DFBF5A8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E9D5CB5-F427-46C3-B837-9CA965EB4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4DBBD-D774-43C9-B6DA-5E3DE2F888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8215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1355790-0CB3-43D8-ACEB-0FBFF761F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B5FD-4896-4D14-80FB-ECA0E2F480DB}" type="datetimeFigureOut">
              <a:rPr lang="de-DE" smtClean="0"/>
              <a:t>07.07.2018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8628DCF-15CB-4EE0-84AB-6408077A4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1D07863-CECB-4B80-9FEE-842F018B7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4DBBD-D774-43C9-B6DA-5E3DE2F888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6943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54EDD9-27EF-4CBA-B6C1-5825F3F13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65C954-8DC6-480B-AA2F-01CF3F730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EF15344-1534-4128-8F71-FABEAB7936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CE5C329-E4AC-4623-9078-4E5EDEA56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B5FD-4896-4D14-80FB-ECA0E2F480DB}" type="datetimeFigureOut">
              <a:rPr lang="de-DE" smtClean="0"/>
              <a:t>07.07.2018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79E8F7F-D391-4D30-BEE7-B7EBB5292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506B416-F833-4051-8529-E4168A85E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4DBBD-D774-43C9-B6DA-5E3DE2F888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5498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89F9F5-A21A-494E-B842-462837766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4F7343D-238E-4E86-A0A6-579E3B8FD6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52AA75F-3685-42C3-95AB-25BAD6B70B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58B1609-5B0B-4083-884F-C6D54D242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B5FD-4896-4D14-80FB-ECA0E2F480DB}" type="datetimeFigureOut">
              <a:rPr lang="de-DE" smtClean="0"/>
              <a:t>07.07.2018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3B302DE-93C3-4131-B894-4B73AB0F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FF70F71-7C76-4F9B-B6FA-70084630E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4DBBD-D774-43C9-B6DA-5E3DE2F888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2798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3855C72-FA01-414E-9D5F-151911D60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62DEADC-A6E2-43CA-A328-CE063FCD1D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BFAE743-05A0-472A-91FC-9B957298B3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5B5FD-4896-4D14-80FB-ECA0E2F480DB}" type="datetimeFigureOut">
              <a:rPr lang="de-DE" smtClean="0"/>
              <a:t>07.07.2018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C1506D0-1210-480D-ABB9-2C86170488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F109D6B-170A-4121-A683-9F6C1A84A4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4DBBD-D774-43C9-B6DA-5E3DE2F888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010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>
            <a:extLst>
              <a:ext uri="{FF2B5EF4-FFF2-40B4-BE49-F238E27FC236}">
                <a16:creationId xmlns:a16="http://schemas.microsoft.com/office/drawing/2014/main" id="{F7241129-70C6-495C-8B26-67ED32378091}"/>
              </a:ext>
            </a:extLst>
          </p:cNvPr>
          <p:cNvSpPr/>
          <p:nvPr/>
        </p:nvSpPr>
        <p:spPr>
          <a:xfrm>
            <a:off x="2299102" y="5678150"/>
            <a:ext cx="360000" cy="360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</a:p>
        </p:txBody>
      </p: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19735E5B-6434-4024-BD06-F14437792F22}"/>
              </a:ext>
            </a:extLst>
          </p:cNvPr>
          <p:cNvGrpSpPr>
            <a:grpSpLocks noChangeAspect="1"/>
          </p:cNvGrpSpPr>
          <p:nvPr/>
        </p:nvGrpSpPr>
        <p:grpSpPr>
          <a:xfrm rot="5400000">
            <a:off x="4081545" y="5456860"/>
            <a:ext cx="940777" cy="580644"/>
            <a:chOff x="9206262" y="3916612"/>
            <a:chExt cx="940777" cy="580644"/>
          </a:xfrm>
        </p:grpSpPr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063E8D6E-1A5B-4E6A-B778-06EE179030CF}"/>
                </a:ext>
              </a:extLst>
            </p:cNvPr>
            <p:cNvSpPr/>
            <p:nvPr/>
          </p:nvSpPr>
          <p:spPr>
            <a:xfrm>
              <a:off x="9386400" y="3985590"/>
              <a:ext cx="252000" cy="252000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Sehne 5">
              <a:extLst>
                <a:ext uri="{FF2B5EF4-FFF2-40B4-BE49-F238E27FC236}">
                  <a16:creationId xmlns:a16="http://schemas.microsoft.com/office/drawing/2014/main" id="{229AF5F0-E48C-4FB2-9663-D9787084409F}"/>
                </a:ext>
              </a:extLst>
            </p:cNvPr>
            <p:cNvSpPr/>
            <p:nvPr/>
          </p:nvSpPr>
          <p:spPr>
            <a:xfrm rot="1374554">
              <a:off x="9299270" y="4039589"/>
              <a:ext cx="150254" cy="144000"/>
            </a:xfrm>
            <a:prstGeom prst="chord">
              <a:avLst>
                <a:gd name="adj1" fmla="val 2276637"/>
                <a:gd name="adj2" fmla="val 16200000"/>
              </a:avLst>
            </a:prstGeom>
            <a:gradFill flip="none" rotWithShape="1">
              <a:gsLst>
                <a:gs pos="100000">
                  <a:srgbClr val="DCDCDC"/>
                </a:gs>
                <a:gs pos="0">
                  <a:schemeClr val="bg1">
                    <a:shade val="30000"/>
                    <a:satMod val="115000"/>
                  </a:schemeClr>
                </a:gs>
                <a:gs pos="0">
                  <a:schemeClr val="bg1">
                    <a:shade val="67500"/>
                    <a:satMod val="115000"/>
                  </a:schemeClr>
                </a:gs>
                <a:gs pos="9600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Sehne 9">
              <a:extLst>
                <a:ext uri="{FF2B5EF4-FFF2-40B4-BE49-F238E27FC236}">
                  <a16:creationId xmlns:a16="http://schemas.microsoft.com/office/drawing/2014/main" id="{C73AA66D-F578-4DB3-9146-CF038BF7DF94}"/>
                </a:ext>
              </a:extLst>
            </p:cNvPr>
            <p:cNvSpPr/>
            <p:nvPr/>
          </p:nvSpPr>
          <p:spPr>
            <a:xfrm rot="16535404">
              <a:off x="9483013" y="4165590"/>
              <a:ext cx="144000" cy="144000"/>
            </a:xfrm>
            <a:prstGeom prst="chord">
              <a:avLst/>
            </a:prstGeom>
            <a:gradFill flip="none" rotWithShape="1">
              <a:gsLst>
                <a:gs pos="100000">
                  <a:srgbClr val="DCDCDC"/>
                </a:gs>
                <a:gs pos="0">
                  <a:schemeClr val="bg1">
                    <a:shade val="30000"/>
                    <a:satMod val="115000"/>
                  </a:schemeClr>
                </a:gs>
                <a:gs pos="0">
                  <a:schemeClr val="bg1">
                    <a:shade val="67500"/>
                    <a:satMod val="115000"/>
                  </a:schemeClr>
                </a:gs>
                <a:gs pos="9600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Textfeld 7">
              <a:extLst>
                <a:ext uri="{FF2B5EF4-FFF2-40B4-BE49-F238E27FC236}">
                  <a16:creationId xmlns:a16="http://schemas.microsoft.com/office/drawing/2014/main" id="{8FCC1447-78F2-4491-BEAE-E9EFD53DF43D}"/>
                </a:ext>
              </a:extLst>
            </p:cNvPr>
            <p:cNvSpPr txBox="1"/>
            <p:nvPr/>
          </p:nvSpPr>
          <p:spPr>
            <a:xfrm rot="2044049">
              <a:off x="9425572" y="3916612"/>
              <a:ext cx="16193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</a:p>
          </p:txBody>
        </p: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35A4F4CB-49B1-4541-8961-C4E65E028814}"/>
                </a:ext>
              </a:extLst>
            </p:cNvPr>
            <p:cNvSpPr txBox="1"/>
            <p:nvPr/>
          </p:nvSpPr>
          <p:spPr>
            <a:xfrm rot="1935914">
              <a:off x="9206262" y="4138685"/>
              <a:ext cx="74148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</a:p>
          </p:txBody>
        </p:sp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AF3844CF-416A-44D8-BB04-1B70B5563045}"/>
                </a:ext>
              </a:extLst>
            </p:cNvPr>
            <p:cNvSpPr txBox="1"/>
            <p:nvPr/>
          </p:nvSpPr>
          <p:spPr>
            <a:xfrm rot="1935914">
              <a:off x="9405555" y="4281812"/>
              <a:ext cx="74148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</a:p>
          </p:txBody>
        </p:sp>
      </p:grpSp>
      <p:sp>
        <p:nvSpPr>
          <p:cNvPr id="17" name="Ellipse 16">
            <a:extLst>
              <a:ext uri="{FF2B5EF4-FFF2-40B4-BE49-F238E27FC236}">
                <a16:creationId xmlns:a16="http://schemas.microsoft.com/office/drawing/2014/main" id="{57BFD94E-2A00-4916-A309-B80364E6268C}"/>
              </a:ext>
            </a:extLst>
          </p:cNvPr>
          <p:cNvSpPr>
            <a:spLocks noChangeAspect="1"/>
          </p:cNvSpPr>
          <p:nvPr/>
        </p:nvSpPr>
        <p:spPr>
          <a:xfrm>
            <a:off x="2538723" y="5931478"/>
            <a:ext cx="648000" cy="648000"/>
          </a:xfrm>
          <a:prstGeom prst="ellipse">
            <a:avLst/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C0D91595-BC59-4EF4-B0FC-7B8B6C8961E5}"/>
              </a:ext>
            </a:extLst>
          </p:cNvPr>
          <p:cNvSpPr>
            <a:spLocks noChangeAspect="1"/>
          </p:cNvSpPr>
          <p:nvPr/>
        </p:nvSpPr>
        <p:spPr>
          <a:xfrm>
            <a:off x="236994" y="5931478"/>
            <a:ext cx="648000" cy="648000"/>
          </a:xfrm>
          <a:prstGeom prst="ellipse">
            <a:avLst/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73D33688-112D-4C26-9219-DA72EAE135FE}"/>
              </a:ext>
            </a:extLst>
          </p:cNvPr>
          <p:cNvSpPr>
            <a:spLocks noChangeAspect="1"/>
          </p:cNvSpPr>
          <p:nvPr/>
        </p:nvSpPr>
        <p:spPr>
          <a:xfrm>
            <a:off x="1004237" y="5931478"/>
            <a:ext cx="648000" cy="648000"/>
          </a:xfrm>
          <a:prstGeom prst="ellipse">
            <a:avLst/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D7763484-A14C-4138-9C84-DD82225211F8}"/>
              </a:ext>
            </a:extLst>
          </p:cNvPr>
          <p:cNvSpPr>
            <a:spLocks noChangeAspect="1"/>
          </p:cNvSpPr>
          <p:nvPr/>
        </p:nvSpPr>
        <p:spPr>
          <a:xfrm>
            <a:off x="1771480" y="5933300"/>
            <a:ext cx="648000" cy="648000"/>
          </a:xfrm>
          <a:prstGeom prst="ellipse">
            <a:avLst/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2DB2D4A3-087B-46CF-BBDE-A32B5966B87E}"/>
              </a:ext>
            </a:extLst>
          </p:cNvPr>
          <p:cNvSpPr>
            <a:spLocks noChangeAspect="1"/>
          </p:cNvSpPr>
          <p:nvPr/>
        </p:nvSpPr>
        <p:spPr>
          <a:xfrm>
            <a:off x="236994" y="5136821"/>
            <a:ext cx="648000" cy="648000"/>
          </a:xfrm>
          <a:prstGeom prst="ellipse">
            <a:avLst/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31211418-2AE6-4A15-B1EE-3728F4D3EF88}"/>
              </a:ext>
            </a:extLst>
          </p:cNvPr>
          <p:cNvSpPr>
            <a:spLocks noChangeAspect="1"/>
          </p:cNvSpPr>
          <p:nvPr/>
        </p:nvSpPr>
        <p:spPr>
          <a:xfrm>
            <a:off x="1004237" y="5136821"/>
            <a:ext cx="648000" cy="648000"/>
          </a:xfrm>
          <a:prstGeom prst="ellipse">
            <a:avLst/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FE2F0F18-6DF5-4A45-A1F7-80C84C4B6174}"/>
              </a:ext>
            </a:extLst>
          </p:cNvPr>
          <p:cNvSpPr>
            <a:spLocks noChangeAspect="1"/>
          </p:cNvSpPr>
          <p:nvPr/>
        </p:nvSpPr>
        <p:spPr>
          <a:xfrm>
            <a:off x="1771480" y="5138643"/>
            <a:ext cx="648000" cy="648000"/>
          </a:xfrm>
          <a:prstGeom prst="ellipse">
            <a:avLst/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6E88BDE3-E24F-4326-8516-0D66B22AA445}"/>
              </a:ext>
            </a:extLst>
          </p:cNvPr>
          <p:cNvSpPr/>
          <p:nvPr/>
        </p:nvSpPr>
        <p:spPr>
          <a:xfrm>
            <a:off x="1534637" y="4895406"/>
            <a:ext cx="360000" cy="360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89D0B7D7-5753-4553-9BBD-77475D65863A}"/>
              </a:ext>
            </a:extLst>
          </p:cNvPr>
          <p:cNvSpPr/>
          <p:nvPr/>
        </p:nvSpPr>
        <p:spPr>
          <a:xfrm>
            <a:off x="1534637" y="5678150"/>
            <a:ext cx="360000" cy="360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3AAD6F38-F849-4BE0-BB3D-9D619462B924}"/>
              </a:ext>
            </a:extLst>
          </p:cNvPr>
          <p:cNvSpPr/>
          <p:nvPr/>
        </p:nvSpPr>
        <p:spPr>
          <a:xfrm>
            <a:off x="770173" y="5678150"/>
            <a:ext cx="360000" cy="360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F706240E-1055-4811-A5D5-456CC8EBCD3B}"/>
              </a:ext>
            </a:extLst>
          </p:cNvPr>
          <p:cNvSpPr>
            <a:spLocks noChangeAspect="1"/>
          </p:cNvSpPr>
          <p:nvPr/>
        </p:nvSpPr>
        <p:spPr>
          <a:xfrm>
            <a:off x="236994" y="4340342"/>
            <a:ext cx="648000" cy="648000"/>
          </a:xfrm>
          <a:prstGeom prst="ellipse">
            <a:avLst/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id="{63DF626B-E492-4E5F-A097-ACDFF72C2C28}"/>
              </a:ext>
            </a:extLst>
          </p:cNvPr>
          <p:cNvSpPr>
            <a:spLocks noChangeAspect="1"/>
          </p:cNvSpPr>
          <p:nvPr/>
        </p:nvSpPr>
        <p:spPr>
          <a:xfrm>
            <a:off x="1004237" y="4340342"/>
            <a:ext cx="648000" cy="648000"/>
          </a:xfrm>
          <a:prstGeom prst="ellipse">
            <a:avLst/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" name="Ellipse 45">
            <a:extLst>
              <a:ext uri="{FF2B5EF4-FFF2-40B4-BE49-F238E27FC236}">
                <a16:creationId xmlns:a16="http://schemas.microsoft.com/office/drawing/2014/main" id="{6884AC14-3CCF-46D3-834F-656699A408B5}"/>
              </a:ext>
            </a:extLst>
          </p:cNvPr>
          <p:cNvSpPr/>
          <p:nvPr/>
        </p:nvSpPr>
        <p:spPr>
          <a:xfrm>
            <a:off x="771460" y="4881671"/>
            <a:ext cx="360000" cy="360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</a:p>
        </p:txBody>
      </p:sp>
      <p:sp>
        <p:nvSpPr>
          <p:cNvPr id="47" name="Ellipse 46">
            <a:extLst>
              <a:ext uri="{FF2B5EF4-FFF2-40B4-BE49-F238E27FC236}">
                <a16:creationId xmlns:a16="http://schemas.microsoft.com/office/drawing/2014/main" id="{FB9FFC34-608A-4019-ADE6-874F80F4DCD3}"/>
              </a:ext>
            </a:extLst>
          </p:cNvPr>
          <p:cNvSpPr/>
          <p:nvPr/>
        </p:nvSpPr>
        <p:spPr>
          <a:xfrm>
            <a:off x="770173" y="6472806"/>
            <a:ext cx="360000" cy="360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</a:p>
        </p:txBody>
      </p:sp>
      <p:sp>
        <p:nvSpPr>
          <p:cNvPr id="48" name="Ellipse 47">
            <a:extLst>
              <a:ext uri="{FF2B5EF4-FFF2-40B4-BE49-F238E27FC236}">
                <a16:creationId xmlns:a16="http://schemas.microsoft.com/office/drawing/2014/main" id="{3FC55A62-FA4B-41DE-B7E0-31EFDD3F72D1}"/>
              </a:ext>
            </a:extLst>
          </p:cNvPr>
          <p:cNvSpPr/>
          <p:nvPr/>
        </p:nvSpPr>
        <p:spPr>
          <a:xfrm>
            <a:off x="1534637" y="6472806"/>
            <a:ext cx="360000" cy="360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</a:p>
        </p:txBody>
      </p:sp>
      <p:sp>
        <p:nvSpPr>
          <p:cNvPr id="49" name="Ellipse 48">
            <a:extLst>
              <a:ext uri="{FF2B5EF4-FFF2-40B4-BE49-F238E27FC236}">
                <a16:creationId xmlns:a16="http://schemas.microsoft.com/office/drawing/2014/main" id="{B837AE95-754C-4B70-BEEE-794D7C20A2B0}"/>
              </a:ext>
            </a:extLst>
          </p:cNvPr>
          <p:cNvSpPr/>
          <p:nvPr/>
        </p:nvSpPr>
        <p:spPr>
          <a:xfrm>
            <a:off x="2299102" y="6472806"/>
            <a:ext cx="360000" cy="360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</a:p>
        </p:txBody>
      </p:sp>
      <p:sp>
        <p:nvSpPr>
          <p:cNvPr id="51" name="Ellipse 50">
            <a:extLst>
              <a:ext uri="{FF2B5EF4-FFF2-40B4-BE49-F238E27FC236}">
                <a16:creationId xmlns:a16="http://schemas.microsoft.com/office/drawing/2014/main" id="{0538ED6E-891A-4D28-8791-8DFE13F0CC58}"/>
              </a:ext>
            </a:extLst>
          </p:cNvPr>
          <p:cNvSpPr/>
          <p:nvPr/>
        </p:nvSpPr>
        <p:spPr>
          <a:xfrm>
            <a:off x="3079743" y="6468327"/>
            <a:ext cx="360000" cy="360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</a:p>
        </p:txBody>
      </p:sp>
      <p:grpSp>
        <p:nvGrpSpPr>
          <p:cNvPr id="53" name="Gruppieren 52">
            <a:extLst>
              <a:ext uri="{FF2B5EF4-FFF2-40B4-BE49-F238E27FC236}">
                <a16:creationId xmlns:a16="http://schemas.microsoft.com/office/drawing/2014/main" id="{0F5ECE4D-3FBA-4E71-B7B7-3C57B07C8C49}"/>
              </a:ext>
            </a:extLst>
          </p:cNvPr>
          <p:cNvGrpSpPr>
            <a:grpSpLocks noChangeAspect="1"/>
          </p:cNvGrpSpPr>
          <p:nvPr/>
        </p:nvGrpSpPr>
        <p:grpSpPr>
          <a:xfrm rot="18885766">
            <a:off x="4747763" y="2679124"/>
            <a:ext cx="940777" cy="580644"/>
            <a:chOff x="9206262" y="3916612"/>
            <a:chExt cx="940777" cy="580644"/>
          </a:xfrm>
        </p:grpSpPr>
        <p:sp>
          <p:nvSpPr>
            <p:cNvPr id="54" name="Ellipse 53">
              <a:extLst>
                <a:ext uri="{FF2B5EF4-FFF2-40B4-BE49-F238E27FC236}">
                  <a16:creationId xmlns:a16="http://schemas.microsoft.com/office/drawing/2014/main" id="{F66EAD14-56CE-4E1C-822C-DB00D85699BA}"/>
                </a:ext>
              </a:extLst>
            </p:cNvPr>
            <p:cNvSpPr/>
            <p:nvPr/>
          </p:nvSpPr>
          <p:spPr>
            <a:xfrm>
              <a:off x="9386400" y="3985590"/>
              <a:ext cx="252000" cy="252000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5" name="Sehne 54">
              <a:extLst>
                <a:ext uri="{FF2B5EF4-FFF2-40B4-BE49-F238E27FC236}">
                  <a16:creationId xmlns:a16="http://schemas.microsoft.com/office/drawing/2014/main" id="{2D9B6559-F196-4085-9DBA-8D8196AAD8C0}"/>
                </a:ext>
              </a:extLst>
            </p:cNvPr>
            <p:cNvSpPr/>
            <p:nvPr/>
          </p:nvSpPr>
          <p:spPr>
            <a:xfrm rot="1374554">
              <a:off x="9299270" y="4039589"/>
              <a:ext cx="150254" cy="144000"/>
            </a:xfrm>
            <a:prstGeom prst="chord">
              <a:avLst>
                <a:gd name="adj1" fmla="val 2276637"/>
                <a:gd name="adj2" fmla="val 16200000"/>
              </a:avLst>
            </a:prstGeom>
            <a:gradFill flip="none" rotWithShape="1">
              <a:gsLst>
                <a:gs pos="100000">
                  <a:srgbClr val="DCDCDC"/>
                </a:gs>
                <a:gs pos="0">
                  <a:schemeClr val="bg1">
                    <a:shade val="30000"/>
                    <a:satMod val="115000"/>
                  </a:schemeClr>
                </a:gs>
                <a:gs pos="0">
                  <a:schemeClr val="bg1">
                    <a:shade val="67500"/>
                    <a:satMod val="115000"/>
                  </a:schemeClr>
                </a:gs>
                <a:gs pos="9600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6" name="Sehne 55">
              <a:extLst>
                <a:ext uri="{FF2B5EF4-FFF2-40B4-BE49-F238E27FC236}">
                  <a16:creationId xmlns:a16="http://schemas.microsoft.com/office/drawing/2014/main" id="{51F795D9-4A88-4413-8FB1-B5EEBE64F316}"/>
                </a:ext>
              </a:extLst>
            </p:cNvPr>
            <p:cNvSpPr/>
            <p:nvPr/>
          </p:nvSpPr>
          <p:spPr>
            <a:xfrm rot="16535404">
              <a:off x="9483013" y="4165590"/>
              <a:ext cx="144000" cy="144000"/>
            </a:xfrm>
            <a:prstGeom prst="chord">
              <a:avLst/>
            </a:prstGeom>
            <a:gradFill flip="none" rotWithShape="1">
              <a:gsLst>
                <a:gs pos="100000">
                  <a:srgbClr val="DCDCDC"/>
                </a:gs>
                <a:gs pos="0">
                  <a:schemeClr val="bg1">
                    <a:shade val="30000"/>
                    <a:satMod val="115000"/>
                  </a:schemeClr>
                </a:gs>
                <a:gs pos="0">
                  <a:schemeClr val="bg1">
                    <a:shade val="67500"/>
                    <a:satMod val="115000"/>
                  </a:schemeClr>
                </a:gs>
                <a:gs pos="9600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7" name="Textfeld 56">
              <a:extLst>
                <a:ext uri="{FF2B5EF4-FFF2-40B4-BE49-F238E27FC236}">
                  <a16:creationId xmlns:a16="http://schemas.microsoft.com/office/drawing/2014/main" id="{2756977F-D7A6-429B-8F12-D2B240A73F78}"/>
                </a:ext>
              </a:extLst>
            </p:cNvPr>
            <p:cNvSpPr txBox="1"/>
            <p:nvPr/>
          </p:nvSpPr>
          <p:spPr>
            <a:xfrm rot="2044049">
              <a:off x="9425572" y="3916612"/>
              <a:ext cx="16193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</a:p>
          </p:txBody>
        </p:sp>
        <p:sp>
          <p:nvSpPr>
            <p:cNvPr id="58" name="Textfeld 57">
              <a:extLst>
                <a:ext uri="{FF2B5EF4-FFF2-40B4-BE49-F238E27FC236}">
                  <a16:creationId xmlns:a16="http://schemas.microsoft.com/office/drawing/2014/main" id="{EB049C2F-0823-44E4-9847-D88C85FF97D6}"/>
                </a:ext>
              </a:extLst>
            </p:cNvPr>
            <p:cNvSpPr txBox="1"/>
            <p:nvPr/>
          </p:nvSpPr>
          <p:spPr>
            <a:xfrm rot="1935914">
              <a:off x="9206262" y="4138685"/>
              <a:ext cx="74148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</a:p>
          </p:txBody>
        </p:sp>
        <p:sp>
          <p:nvSpPr>
            <p:cNvPr id="59" name="Textfeld 58">
              <a:extLst>
                <a:ext uri="{FF2B5EF4-FFF2-40B4-BE49-F238E27FC236}">
                  <a16:creationId xmlns:a16="http://schemas.microsoft.com/office/drawing/2014/main" id="{22F50080-4203-44C6-B9F5-364A85F82FB3}"/>
                </a:ext>
              </a:extLst>
            </p:cNvPr>
            <p:cNvSpPr txBox="1"/>
            <p:nvPr/>
          </p:nvSpPr>
          <p:spPr>
            <a:xfrm rot="1935914">
              <a:off x="9405555" y="4281812"/>
              <a:ext cx="74148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</a:p>
          </p:txBody>
        </p:sp>
      </p:grpSp>
      <p:grpSp>
        <p:nvGrpSpPr>
          <p:cNvPr id="60" name="Gruppieren 59">
            <a:extLst>
              <a:ext uri="{FF2B5EF4-FFF2-40B4-BE49-F238E27FC236}">
                <a16:creationId xmlns:a16="http://schemas.microsoft.com/office/drawing/2014/main" id="{8D08F37D-4513-4C51-A0BB-236464E37B1E}"/>
              </a:ext>
            </a:extLst>
          </p:cNvPr>
          <p:cNvGrpSpPr>
            <a:grpSpLocks noChangeAspect="1"/>
          </p:cNvGrpSpPr>
          <p:nvPr/>
        </p:nvGrpSpPr>
        <p:grpSpPr>
          <a:xfrm rot="5228174">
            <a:off x="4892067" y="4953181"/>
            <a:ext cx="940777" cy="580644"/>
            <a:chOff x="9206262" y="3916612"/>
            <a:chExt cx="940777" cy="580644"/>
          </a:xfrm>
        </p:grpSpPr>
        <p:sp>
          <p:nvSpPr>
            <p:cNvPr id="61" name="Ellipse 60">
              <a:extLst>
                <a:ext uri="{FF2B5EF4-FFF2-40B4-BE49-F238E27FC236}">
                  <a16:creationId xmlns:a16="http://schemas.microsoft.com/office/drawing/2014/main" id="{0BCB0780-3833-48CC-B2C7-CCF0DD403D5B}"/>
                </a:ext>
              </a:extLst>
            </p:cNvPr>
            <p:cNvSpPr/>
            <p:nvPr/>
          </p:nvSpPr>
          <p:spPr>
            <a:xfrm>
              <a:off x="9386400" y="3985590"/>
              <a:ext cx="252000" cy="252000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2" name="Sehne 61">
              <a:extLst>
                <a:ext uri="{FF2B5EF4-FFF2-40B4-BE49-F238E27FC236}">
                  <a16:creationId xmlns:a16="http://schemas.microsoft.com/office/drawing/2014/main" id="{0061CC8A-B839-458E-A4E3-7DFC565BDB43}"/>
                </a:ext>
              </a:extLst>
            </p:cNvPr>
            <p:cNvSpPr/>
            <p:nvPr/>
          </p:nvSpPr>
          <p:spPr>
            <a:xfrm rot="1374554">
              <a:off x="9299270" y="4039589"/>
              <a:ext cx="150254" cy="144000"/>
            </a:xfrm>
            <a:prstGeom prst="chord">
              <a:avLst>
                <a:gd name="adj1" fmla="val 2276637"/>
                <a:gd name="adj2" fmla="val 16200000"/>
              </a:avLst>
            </a:prstGeom>
            <a:gradFill flip="none" rotWithShape="1">
              <a:gsLst>
                <a:gs pos="100000">
                  <a:srgbClr val="DCDCDC"/>
                </a:gs>
                <a:gs pos="0">
                  <a:schemeClr val="bg1">
                    <a:shade val="30000"/>
                    <a:satMod val="115000"/>
                  </a:schemeClr>
                </a:gs>
                <a:gs pos="0">
                  <a:schemeClr val="bg1">
                    <a:shade val="67500"/>
                    <a:satMod val="115000"/>
                  </a:schemeClr>
                </a:gs>
                <a:gs pos="9600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3" name="Sehne 62">
              <a:extLst>
                <a:ext uri="{FF2B5EF4-FFF2-40B4-BE49-F238E27FC236}">
                  <a16:creationId xmlns:a16="http://schemas.microsoft.com/office/drawing/2014/main" id="{1205FDFD-7B64-4652-BF25-45EF32FC7B81}"/>
                </a:ext>
              </a:extLst>
            </p:cNvPr>
            <p:cNvSpPr/>
            <p:nvPr/>
          </p:nvSpPr>
          <p:spPr>
            <a:xfrm rot="16535404">
              <a:off x="9483013" y="4165590"/>
              <a:ext cx="144000" cy="144000"/>
            </a:xfrm>
            <a:prstGeom prst="chord">
              <a:avLst/>
            </a:prstGeom>
            <a:gradFill flip="none" rotWithShape="1">
              <a:gsLst>
                <a:gs pos="100000">
                  <a:srgbClr val="DCDCDC"/>
                </a:gs>
                <a:gs pos="0">
                  <a:schemeClr val="bg1">
                    <a:shade val="30000"/>
                    <a:satMod val="115000"/>
                  </a:schemeClr>
                </a:gs>
                <a:gs pos="0">
                  <a:schemeClr val="bg1">
                    <a:shade val="67500"/>
                    <a:satMod val="115000"/>
                  </a:schemeClr>
                </a:gs>
                <a:gs pos="9600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4" name="Textfeld 63">
              <a:extLst>
                <a:ext uri="{FF2B5EF4-FFF2-40B4-BE49-F238E27FC236}">
                  <a16:creationId xmlns:a16="http://schemas.microsoft.com/office/drawing/2014/main" id="{9B5F5550-BB9B-4D5A-BD60-9C0983812BAC}"/>
                </a:ext>
              </a:extLst>
            </p:cNvPr>
            <p:cNvSpPr txBox="1"/>
            <p:nvPr/>
          </p:nvSpPr>
          <p:spPr>
            <a:xfrm rot="2044049">
              <a:off x="9425572" y="3916612"/>
              <a:ext cx="16193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93B232C8-9F66-4113-9F07-7C3150212B91}"/>
                </a:ext>
              </a:extLst>
            </p:cNvPr>
            <p:cNvSpPr txBox="1"/>
            <p:nvPr/>
          </p:nvSpPr>
          <p:spPr>
            <a:xfrm rot="1935914">
              <a:off x="9206262" y="4138685"/>
              <a:ext cx="74148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</a:p>
          </p:txBody>
        </p:sp>
        <p:sp>
          <p:nvSpPr>
            <p:cNvPr id="66" name="Textfeld 65">
              <a:extLst>
                <a:ext uri="{FF2B5EF4-FFF2-40B4-BE49-F238E27FC236}">
                  <a16:creationId xmlns:a16="http://schemas.microsoft.com/office/drawing/2014/main" id="{03682B9A-86B1-4B3E-AB68-19EAE8547FE0}"/>
                </a:ext>
              </a:extLst>
            </p:cNvPr>
            <p:cNvSpPr txBox="1"/>
            <p:nvPr/>
          </p:nvSpPr>
          <p:spPr>
            <a:xfrm rot="1935914">
              <a:off x="9405555" y="4281812"/>
              <a:ext cx="74148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</a:p>
          </p:txBody>
        </p:sp>
      </p:grpSp>
      <p:grpSp>
        <p:nvGrpSpPr>
          <p:cNvPr id="67" name="Gruppieren 66">
            <a:extLst>
              <a:ext uri="{FF2B5EF4-FFF2-40B4-BE49-F238E27FC236}">
                <a16:creationId xmlns:a16="http://schemas.microsoft.com/office/drawing/2014/main" id="{D6C8E67B-C59D-456E-BBCE-F2C2E00E4516}"/>
              </a:ext>
            </a:extLst>
          </p:cNvPr>
          <p:cNvGrpSpPr>
            <a:grpSpLocks noChangeAspect="1"/>
          </p:cNvGrpSpPr>
          <p:nvPr/>
        </p:nvGrpSpPr>
        <p:grpSpPr>
          <a:xfrm rot="10434591">
            <a:off x="3059015" y="5310199"/>
            <a:ext cx="940777" cy="580644"/>
            <a:chOff x="9206262" y="3916612"/>
            <a:chExt cx="940777" cy="580644"/>
          </a:xfrm>
        </p:grpSpPr>
        <p:sp>
          <p:nvSpPr>
            <p:cNvPr id="68" name="Ellipse 67">
              <a:extLst>
                <a:ext uri="{FF2B5EF4-FFF2-40B4-BE49-F238E27FC236}">
                  <a16:creationId xmlns:a16="http://schemas.microsoft.com/office/drawing/2014/main" id="{CAE24AE6-DE77-422F-B708-1FC7D7CAC323}"/>
                </a:ext>
              </a:extLst>
            </p:cNvPr>
            <p:cNvSpPr/>
            <p:nvPr/>
          </p:nvSpPr>
          <p:spPr>
            <a:xfrm>
              <a:off x="9386400" y="3985590"/>
              <a:ext cx="252000" cy="252000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9" name="Sehne 68">
              <a:extLst>
                <a:ext uri="{FF2B5EF4-FFF2-40B4-BE49-F238E27FC236}">
                  <a16:creationId xmlns:a16="http://schemas.microsoft.com/office/drawing/2014/main" id="{DD4D2495-651B-444E-9B0F-610FDD70D576}"/>
                </a:ext>
              </a:extLst>
            </p:cNvPr>
            <p:cNvSpPr/>
            <p:nvPr/>
          </p:nvSpPr>
          <p:spPr>
            <a:xfrm rot="1374554">
              <a:off x="9299270" y="4039589"/>
              <a:ext cx="150254" cy="144000"/>
            </a:xfrm>
            <a:prstGeom prst="chord">
              <a:avLst>
                <a:gd name="adj1" fmla="val 2276637"/>
                <a:gd name="adj2" fmla="val 16200000"/>
              </a:avLst>
            </a:prstGeom>
            <a:gradFill flip="none" rotWithShape="1">
              <a:gsLst>
                <a:gs pos="100000">
                  <a:srgbClr val="DCDCDC"/>
                </a:gs>
                <a:gs pos="0">
                  <a:schemeClr val="bg1">
                    <a:shade val="30000"/>
                    <a:satMod val="115000"/>
                  </a:schemeClr>
                </a:gs>
                <a:gs pos="0">
                  <a:schemeClr val="bg1">
                    <a:shade val="67500"/>
                    <a:satMod val="115000"/>
                  </a:schemeClr>
                </a:gs>
                <a:gs pos="9600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0" name="Sehne 69">
              <a:extLst>
                <a:ext uri="{FF2B5EF4-FFF2-40B4-BE49-F238E27FC236}">
                  <a16:creationId xmlns:a16="http://schemas.microsoft.com/office/drawing/2014/main" id="{B21497D4-619A-4AE6-A955-C1EA808B5D48}"/>
                </a:ext>
              </a:extLst>
            </p:cNvPr>
            <p:cNvSpPr/>
            <p:nvPr/>
          </p:nvSpPr>
          <p:spPr>
            <a:xfrm rot="16535404">
              <a:off x="9483013" y="4165590"/>
              <a:ext cx="144000" cy="144000"/>
            </a:xfrm>
            <a:prstGeom prst="chord">
              <a:avLst/>
            </a:prstGeom>
            <a:gradFill flip="none" rotWithShape="1">
              <a:gsLst>
                <a:gs pos="100000">
                  <a:srgbClr val="DCDCDC"/>
                </a:gs>
                <a:gs pos="0">
                  <a:schemeClr val="bg1">
                    <a:shade val="30000"/>
                    <a:satMod val="115000"/>
                  </a:schemeClr>
                </a:gs>
                <a:gs pos="0">
                  <a:schemeClr val="bg1">
                    <a:shade val="67500"/>
                    <a:satMod val="115000"/>
                  </a:schemeClr>
                </a:gs>
                <a:gs pos="9600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1" name="Textfeld 70">
              <a:extLst>
                <a:ext uri="{FF2B5EF4-FFF2-40B4-BE49-F238E27FC236}">
                  <a16:creationId xmlns:a16="http://schemas.microsoft.com/office/drawing/2014/main" id="{35DC99E1-FF83-4F5A-A96A-7AAAF26B01D8}"/>
                </a:ext>
              </a:extLst>
            </p:cNvPr>
            <p:cNvSpPr txBox="1"/>
            <p:nvPr/>
          </p:nvSpPr>
          <p:spPr>
            <a:xfrm rot="2044049">
              <a:off x="9425572" y="3916612"/>
              <a:ext cx="16193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</a:p>
          </p:txBody>
        </p:sp>
        <p:sp>
          <p:nvSpPr>
            <p:cNvPr id="72" name="Textfeld 71">
              <a:extLst>
                <a:ext uri="{FF2B5EF4-FFF2-40B4-BE49-F238E27FC236}">
                  <a16:creationId xmlns:a16="http://schemas.microsoft.com/office/drawing/2014/main" id="{A464D2D6-2F7B-4C47-AB2E-9DF6F98C963F}"/>
                </a:ext>
              </a:extLst>
            </p:cNvPr>
            <p:cNvSpPr txBox="1"/>
            <p:nvPr/>
          </p:nvSpPr>
          <p:spPr>
            <a:xfrm rot="1935914">
              <a:off x="9206262" y="4138685"/>
              <a:ext cx="74148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</a:p>
          </p:txBody>
        </p:sp>
        <p:sp>
          <p:nvSpPr>
            <p:cNvPr id="73" name="Textfeld 72">
              <a:extLst>
                <a:ext uri="{FF2B5EF4-FFF2-40B4-BE49-F238E27FC236}">
                  <a16:creationId xmlns:a16="http://schemas.microsoft.com/office/drawing/2014/main" id="{F125A9F3-305B-43B0-A205-C8D334607606}"/>
                </a:ext>
              </a:extLst>
            </p:cNvPr>
            <p:cNvSpPr txBox="1"/>
            <p:nvPr/>
          </p:nvSpPr>
          <p:spPr>
            <a:xfrm rot="1935914">
              <a:off x="9405555" y="4281812"/>
              <a:ext cx="74148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</a:p>
          </p:txBody>
        </p:sp>
      </p:grpSp>
      <p:grpSp>
        <p:nvGrpSpPr>
          <p:cNvPr id="81" name="Gruppieren 80">
            <a:extLst>
              <a:ext uri="{FF2B5EF4-FFF2-40B4-BE49-F238E27FC236}">
                <a16:creationId xmlns:a16="http://schemas.microsoft.com/office/drawing/2014/main" id="{95CB4FB8-F114-436A-BF7B-85211532B0B9}"/>
              </a:ext>
            </a:extLst>
          </p:cNvPr>
          <p:cNvGrpSpPr>
            <a:grpSpLocks noChangeAspect="1"/>
          </p:cNvGrpSpPr>
          <p:nvPr/>
        </p:nvGrpSpPr>
        <p:grpSpPr>
          <a:xfrm rot="11830671">
            <a:off x="4124165" y="3417743"/>
            <a:ext cx="940777" cy="580644"/>
            <a:chOff x="9206262" y="3916612"/>
            <a:chExt cx="940777" cy="580644"/>
          </a:xfrm>
        </p:grpSpPr>
        <p:sp>
          <p:nvSpPr>
            <p:cNvPr id="82" name="Ellipse 81">
              <a:extLst>
                <a:ext uri="{FF2B5EF4-FFF2-40B4-BE49-F238E27FC236}">
                  <a16:creationId xmlns:a16="http://schemas.microsoft.com/office/drawing/2014/main" id="{60DC8941-CAF1-4E39-97DB-AEF12F2568AD}"/>
                </a:ext>
              </a:extLst>
            </p:cNvPr>
            <p:cNvSpPr/>
            <p:nvPr/>
          </p:nvSpPr>
          <p:spPr>
            <a:xfrm>
              <a:off x="9386400" y="3985590"/>
              <a:ext cx="252000" cy="252000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3" name="Sehne 82">
              <a:extLst>
                <a:ext uri="{FF2B5EF4-FFF2-40B4-BE49-F238E27FC236}">
                  <a16:creationId xmlns:a16="http://schemas.microsoft.com/office/drawing/2014/main" id="{C5CFF2F2-B09A-453F-8E99-2F1E57EC0DBC}"/>
                </a:ext>
              </a:extLst>
            </p:cNvPr>
            <p:cNvSpPr/>
            <p:nvPr/>
          </p:nvSpPr>
          <p:spPr>
            <a:xfrm rot="1374554">
              <a:off x="9299270" y="4039589"/>
              <a:ext cx="150254" cy="144000"/>
            </a:xfrm>
            <a:prstGeom prst="chord">
              <a:avLst>
                <a:gd name="adj1" fmla="val 2276637"/>
                <a:gd name="adj2" fmla="val 16200000"/>
              </a:avLst>
            </a:prstGeom>
            <a:gradFill flip="none" rotWithShape="1">
              <a:gsLst>
                <a:gs pos="100000">
                  <a:srgbClr val="DCDCDC"/>
                </a:gs>
                <a:gs pos="0">
                  <a:schemeClr val="bg1">
                    <a:shade val="30000"/>
                    <a:satMod val="115000"/>
                  </a:schemeClr>
                </a:gs>
                <a:gs pos="0">
                  <a:schemeClr val="bg1">
                    <a:shade val="67500"/>
                    <a:satMod val="115000"/>
                  </a:schemeClr>
                </a:gs>
                <a:gs pos="9600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4" name="Sehne 83">
              <a:extLst>
                <a:ext uri="{FF2B5EF4-FFF2-40B4-BE49-F238E27FC236}">
                  <a16:creationId xmlns:a16="http://schemas.microsoft.com/office/drawing/2014/main" id="{AC08BEFA-6432-4741-8309-97A024DA9DBD}"/>
                </a:ext>
              </a:extLst>
            </p:cNvPr>
            <p:cNvSpPr/>
            <p:nvPr/>
          </p:nvSpPr>
          <p:spPr>
            <a:xfrm rot="16535404">
              <a:off x="9483013" y="4165590"/>
              <a:ext cx="144000" cy="144000"/>
            </a:xfrm>
            <a:prstGeom prst="chord">
              <a:avLst/>
            </a:prstGeom>
            <a:gradFill flip="none" rotWithShape="1">
              <a:gsLst>
                <a:gs pos="100000">
                  <a:srgbClr val="DCDCDC"/>
                </a:gs>
                <a:gs pos="0">
                  <a:schemeClr val="bg1">
                    <a:shade val="30000"/>
                    <a:satMod val="115000"/>
                  </a:schemeClr>
                </a:gs>
                <a:gs pos="0">
                  <a:schemeClr val="bg1">
                    <a:shade val="67500"/>
                    <a:satMod val="115000"/>
                  </a:schemeClr>
                </a:gs>
                <a:gs pos="9600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5" name="Textfeld 84">
              <a:extLst>
                <a:ext uri="{FF2B5EF4-FFF2-40B4-BE49-F238E27FC236}">
                  <a16:creationId xmlns:a16="http://schemas.microsoft.com/office/drawing/2014/main" id="{A6404CB0-0052-4C54-8AD3-1601271F82FE}"/>
                </a:ext>
              </a:extLst>
            </p:cNvPr>
            <p:cNvSpPr txBox="1"/>
            <p:nvPr/>
          </p:nvSpPr>
          <p:spPr>
            <a:xfrm rot="2044049">
              <a:off x="9425572" y="3916612"/>
              <a:ext cx="16193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</a:p>
          </p:txBody>
        </p:sp>
        <p:sp>
          <p:nvSpPr>
            <p:cNvPr id="86" name="Textfeld 85">
              <a:extLst>
                <a:ext uri="{FF2B5EF4-FFF2-40B4-BE49-F238E27FC236}">
                  <a16:creationId xmlns:a16="http://schemas.microsoft.com/office/drawing/2014/main" id="{AC763386-9935-4843-A165-2E0821D3F105}"/>
                </a:ext>
              </a:extLst>
            </p:cNvPr>
            <p:cNvSpPr txBox="1"/>
            <p:nvPr/>
          </p:nvSpPr>
          <p:spPr>
            <a:xfrm rot="1935914">
              <a:off x="9206262" y="4138685"/>
              <a:ext cx="74148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</a:p>
          </p:txBody>
        </p:sp>
        <p:sp>
          <p:nvSpPr>
            <p:cNvPr id="87" name="Textfeld 86">
              <a:extLst>
                <a:ext uri="{FF2B5EF4-FFF2-40B4-BE49-F238E27FC236}">
                  <a16:creationId xmlns:a16="http://schemas.microsoft.com/office/drawing/2014/main" id="{0CCED012-6998-469A-9707-94E95DADAF39}"/>
                </a:ext>
              </a:extLst>
            </p:cNvPr>
            <p:cNvSpPr txBox="1"/>
            <p:nvPr/>
          </p:nvSpPr>
          <p:spPr>
            <a:xfrm rot="1935914">
              <a:off x="9405555" y="4281812"/>
              <a:ext cx="74148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</a:p>
          </p:txBody>
        </p:sp>
      </p:grpSp>
      <p:grpSp>
        <p:nvGrpSpPr>
          <p:cNvPr id="88" name="Gruppieren 87">
            <a:extLst>
              <a:ext uri="{FF2B5EF4-FFF2-40B4-BE49-F238E27FC236}">
                <a16:creationId xmlns:a16="http://schemas.microsoft.com/office/drawing/2014/main" id="{D5B9E197-B6F0-4095-A0C6-4217378EB44D}"/>
              </a:ext>
            </a:extLst>
          </p:cNvPr>
          <p:cNvGrpSpPr>
            <a:grpSpLocks noChangeAspect="1"/>
          </p:cNvGrpSpPr>
          <p:nvPr/>
        </p:nvGrpSpPr>
        <p:grpSpPr>
          <a:xfrm rot="5936402">
            <a:off x="5041736" y="3902753"/>
            <a:ext cx="940777" cy="580644"/>
            <a:chOff x="9206262" y="3916612"/>
            <a:chExt cx="940777" cy="580644"/>
          </a:xfrm>
        </p:grpSpPr>
        <p:sp>
          <p:nvSpPr>
            <p:cNvPr id="89" name="Ellipse 88">
              <a:extLst>
                <a:ext uri="{FF2B5EF4-FFF2-40B4-BE49-F238E27FC236}">
                  <a16:creationId xmlns:a16="http://schemas.microsoft.com/office/drawing/2014/main" id="{5332E340-C2A5-4530-BC4D-B652C3004F07}"/>
                </a:ext>
              </a:extLst>
            </p:cNvPr>
            <p:cNvSpPr/>
            <p:nvPr/>
          </p:nvSpPr>
          <p:spPr>
            <a:xfrm>
              <a:off x="9386400" y="3985590"/>
              <a:ext cx="252000" cy="252000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0" name="Sehne 89">
              <a:extLst>
                <a:ext uri="{FF2B5EF4-FFF2-40B4-BE49-F238E27FC236}">
                  <a16:creationId xmlns:a16="http://schemas.microsoft.com/office/drawing/2014/main" id="{7B8B5EFD-772B-4D40-9FD0-D9BB7C71FC65}"/>
                </a:ext>
              </a:extLst>
            </p:cNvPr>
            <p:cNvSpPr/>
            <p:nvPr/>
          </p:nvSpPr>
          <p:spPr>
            <a:xfrm rot="1374554">
              <a:off x="9299270" y="4039589"/>
              <a:ext cx="150254" cy="144000"/>
            </a:xfrm>
            <a:prstGeom prst="chord">
              <a:avLst>
                <a:gd name="adj1" fmla="val 2276637"/>
                <a:gd name="adj2" fmla="val 16200000"/>
              </a:avLst>
            </a:prstGeom>
            <a:gradFill flip="none" rotWithShape="1">
              <a:gsLst>
                <a:gs pos="100000">
                  <a:srgbClr val="DCDCDC"/>
                </a:gs>
                <a:gs pos="0">
                  <a:schemeClr val="bg1">
                    <a:shade val="30000"/>
                    <a:satMod val="115000"/>
                  </a:schemeClr>
                </a:gs>
                <a:gs pos="0">
                  <a:schemeClr val="bg1">
                    <a:shade val="67500"/>
                    <a:satMod val="115000"/>
                  </a:schemeClr>
                </a:gs>
                <a:gs pos="9600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1" name="Sehne 90">
              <a:extLst>
                <a:ext uri="{FF2B5EF4-FFF2-40B4-BE49-F238E27FC236}">
                  <a16:creationId xmlns:a16="http://schemas.microsoft.com/office/drawing/2014/main" id="{F722CEBE-602A-434D-B8B4-24FE5B863E3E}"/>
                </a:ext>
              </a:extLst>
            </p:cNvPr>
            <p:cNvSpPr/>
            <p:nvPr/>
          </p:nvSpPr>
          <p:spPr>
            <a:xfrm rot="16535404">
              <a:off x="9483013" y="4165590"/>
              <a:ext cx="144000" cy="144000"/>
            </a:xfrm>
            <a:prstGeom prst="chord">
              <a:avLst/>
            </a:prstGeom>
            <a:gradFill flip="none" rotWithShape="1">
              <a:gsLst>
                <a:gs pos="100000">
                  <a:srgbClr val="DCDCDC"/>
                </a:gs>
                <a:gs pos="0">
                  <a:schemeClr val="bg1">
                    <a:shade val="30000"/>
                    <a:satMod val="115000"/>
                  </a:schemeClr>
                </a:gs>
                <a:gs pos="0">
                  <a:schemeClr val="bg1">
                    <a:shade val="67500"/>
                    <a:satMod val="115000"/>
                  </a:schemeClr>
                </a:gs>
                <a:gs pos="9600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2" name="Textfeld 91">
              <a:extLst>
                <a:ext uri="{FF2B5EF4-FFF2-40B4-BE49-F238E27FC236}">
                  <a16:creationId xmlns:a16="http://schemas.microsoft.com/office/drawing/2014/main" id="{2036601D-96DD-4929-ACC6-7646B1E87BC6}"/>
                </a:ext>
              </a:extLst>
            </p:cNvPr>
            <p:cNvSpPr txBox="1"/>
            <p:nvPr/>
          </p:nvSpPr>
          <p:spPr>
            <a:xfrm rot="2044049">
              <a:off x="9425572" y="3916612"/>
              <a:ext cx="16193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</a:p>
          </p:txBody>
        </p:sp>
        <p:sp>
          <p:nvSpPr>
            <p:cNvPr id="93" name="Textfeld 92">
              <a:extLst>
                <a:ext uri="{FF2B5EF4-FFF2-40B4-BE49-F238E27FC236}">
                  <a16:creationId xmlns:a16="http://schemas.microsoft.com/office/drawing/2014/main" id="{7269D571-7AFC-4B4C-A231-A1C752AF2275}"/>
                </a:ext>
              </a:extLst>
            </p:cNvPr>
            <p:cNvSpPr txBox="1"/>
            <p:nvPr/>
          </p:nvSpPr>
          <p:spPr>
            <a:xfrm rot="1935914">
              <a:off x="9206262" y="4138685"/>
              <a:ext cx="74148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</a:p>
          </p:txBody>
        </p:sp>
        <p:sp>
          <p:nvSpPr>
            <p:cNvPr id="94" name="Textfeld 93">
              <a:extLst>
                <a:ext uri="{FF2B5EF4-FFF2-40B4-BE49-F238E27FC236}">
                  <a16:creationId xmlns:a16="http://schemas.microsoft.com/office/drawing/2014/main" id="{9B5EB265-5BE3-45A8-9E0F-627D37C94618}"/>
                </a:ext>
              </a:extLst>
            </p:cNvPr>
            <p:cNvSpPr txBox="1"/>
            <p:nvPr/>
          </p:nvSpPr>
          <p:spPr>
            <a:xfrm rot="1935914">
              <a:off x="9405555" y="4281812"/>
              <a:ext cx="74148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</a:p>
          </p:txBody>
        </p:sp>
      </p:grpSp>
      <p:grpSp>
        <p:nvGrpSpPr>
          <p:cNvPr id="95" name="Gruppieren 94">
            <a:extLst>
              <a:ext uri="{FF2B5EF4-FFF2-40B4-BE49-F238E27FC236}">
                <a16:creationId xmlns:a16="http://schemas.microsoft.com/office/drawing/2014/main" id="{75C1CCE3-5863-404D-B13B-16230A606915}"/>
              </a:ext>
            </a:extLst>
          </p:cNvPr>
          <p:cNvGrpSpPr>
            <a:grpSpLocks noChangeAspect="1"/>
          </p:cNvGrpSpPr>
          <p:nvPr/>
        </p:nvGrpSpPr>
        <p:grpSpPr>
          <a:xfrm rot="17151036">
            <a:off x="3316671" y="4370105"/>
            <a:ext cx="940777" cy="580644"/>
            <a:chOff x="9206262" y="3916612"/>
            <a:chExt cx="940777" cy="580644"/>
          </a:xfrm>
        </p:grpSpPr>
        <p:sp>
          <p:nvSpPr>
            <p:cNvPr id="96" name="Ellipse 95">
              <a:extLst>
                <a:ext uri="{FF2B5EF4-FFF2-40B4-BE49-F238E27FC236}">
                  <a16:creationId xmlns:a16="http://schemas.microsoft.com/office/drawing/2014/main" id="{AB62D229-7021-4B16-95D6-75B05568672D}"/>
                </a:ext>
              </a:extLst>
            </p:cNvPr>
            <p:cNvSpPr/>
            <p:nvPr/>
          </p:nvSpPr>
          <p:spPr>
            <a:xfrm>
              <a:off x="9386400" y="3985590"/>
              <a:ext cx="252000" cy="252000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7" name="Sehne 96">
              <a:extLst>
                <a:ext uri="{FF2B5EF4-FFF2-40B4-BE49-F238E27FC236}">
                  <a16:creationId xmlns:a16="http://schemas.microsoft.com/office/drawing/2014/main" id="{B0AA03F7-1C1E-49A2-AFAC-002E40D70012}"/>
                </a:ext>
              </a:extLst>
            </p:cNvPr>
            <p:cNvSpPr/>
            <p:nvPr/>
          </p:nvSpPr>
          <p:spPr>
            <a:xfrm rot="1374554">
              <a:off x="9299270" y="4039589"/>
              <a:ext cx="150254" cy="144000"/>
            </a:xfrm>
            <a:prstGeom prst="chord">
              <a:avLst>
                <a:gd name="adj1" fmla="val 2276637"/>
                <a:gd name="adj2" fmla="val 16200000"/>
              </a:avLst>
            </a:prstGeom>
            <a:gradFill flip="none" rotWithShape="1">
              <a:gsLst>
                <a:gs pos="100000">
                  <a:srgbClr val="DCDCDC"/>
                </a:gs>
                <a:gs pos="0">
                  <a:schemeClr val="bg1">
                    <a:shade val="30000"/>
                    <a:satMod val="115000"/>
                  </a:schemeClr>
                </a:gs>
                <a:gs pos="0">
                  <a:schemeClr val="bg1">
                    <a:shade val="67500"/>
                    <a:satMod val="115000"/>
                  </a:schemeClr>
                </a:gs>
                <a:gs pos="9600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8" name="Sehne 97">
              <a:extLst>
                <a:ext uri="{FF2B5EF4-FFF2-40B4-BE49-F238E27FC236}">
                  <a16:creationId xmlns:a16="http://schemas.microsoft.com/office/drawing/2014/main" id="{397B78D6-00F7-4E50-A95C-8FFFF5A649A1}"/>
                </a:ext>
              </a:extLst>
            </p:cNvPr>
            <p:cNvSpPr/>
            <p:nvPr/>
          </p:nvSpPr>
          <p:spPr>
            <a:xfrm rot="16535404">
              <a:off x="9483013" y="4165590"/>
              <a:ext cx="144000" cy="144000"/>
            </a:xfrm>
            <a:prstGeom prst="chord">
              <a:avLst/>
            </a:prstGeom>
            <a:gradFill flip="none" rotWithShape="1">
              <a:gsLst>
                <a:gs pos="100000">
                  <a:srgbClr val="DCDCDC"/>
                </a:gs>
                <a:gs pos="0">
                  <a:schemeClr val="bg1">
                    <a:shade val="30000"/>
                    <a:satMod val="115000"/>
                  </a:schemeClr>
                </a:gs>
                <a:gs pos="0">
                  <a:schemeClr val="bg1">
                    <a:shade val="67500"/>
                    <a:satMod val="115000"/>
                  </a:schemeClr>
                </a:gs>
                <a:gs pos="9600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9" name="Textfeld 98">
              <a:extLst>
                <a:ext uri="{FF2B5EF4-FFF2-40B4-BE49-F238E27FC236}">
                  <a16:creationId xmlns:a16="http://schemas.microsoft.com/office/drawing/2014/main" id="{82453218-4D34-4C20-A74D-80B0EE1BB307}"/>
                </a:ext>
              </a:extLst>
            </p:cNvPr>
            <p:cNvSpPr txBox="1"/>
            <p:nvPr/>
          </p:nvSpPr>
          <p:spPr>
            <a:xfrm rot="2044049">
              <a:off x="9425572" y="3916612"/>
              <a:ext cx="16193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</a:p>
          </p:txBody>
        </p:sp>
        <p:sp>
          <p:nvSpPr>
            <p:cNvPr id="100" name="Textfeld 99">
              <a:extLst>
                <a:ext uri="{FF2B5EF4-FFF2-40B4-BE49-F238E27FC236}">
                  <a16:creationId xmlns:a16="http://schemas.microsoft.com/office/drawing/2014/main" id="{88F0D462-C508-45AC-898A-FA6D2AB3F5B8}"/>
                </a:ext>
              </a:extLst>
            </p:cNvPr>
            <p:cNvSpPr txBox="1"/>
            <p:nvPr/>
          </p:nvSpPr>
          <p:spPr>
            <a:xfrm rot="1935914">
              <a:off x="9206262" y="4138685"/>
              <a:ext cx="74148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</a:p>
          </p:txBody>
        </p:sp>
        <p:sp>
          <p:nvSpPr>
            <p:cNvPr id="101" name="Textfeld 100">
              <a:extLst>
                <a:ext uri="{FF2B5EF4-FFF2-40B4-BE49-F238E27FC236}">
                  <a16:creationId xmlns:a16="http://schemas.microsoft.com/office/drawing/2014/main" id="{6970A9FB-BBD6-409B-96CB-837E3E3B38C7}"/>
                </a:ext>
              </a:extLst>
            </p:cNvPr>
            <p:cNvSpPr txBox="1"/>
            <p:nvPr/>
          </p:nvSpPr>
          <p:spPr>
            <a:xfrm rot="1935914">
              <a:off x="9405555" y="4281812"/>
              <a:ext cx="74148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</a:p>
          </p:txBody>
        </p:sp>
      </p:grpSp>
      <p:grpSp>
        <p:nvGrpSpPr>
          <p:cNvPr id="109" name="Gruppieren 108">
            <a:extLst>
              <a:ext uri="{FF2B5EF4-FFF2-40B4-BE49-F238E27FC236}">
                <a16:creationId xmlns:a16="http://schemas.microsoft.com/office/drawing/2014/main" id="{16B4EAC6-AA0D-4909-AEEF-00C2015E4305}"/>
              </a:ext>
            </a:extLst>
          </p:cNvPr>
          <p:cNvGrpSpPr>
            <a:grpSpLocks noChangeAspect="1"/>
          </p:cNvGrpSpPr>
          <p:nvPr/>
        </p:nvGrpSpPr>
        <p:grpSpPr>
          <a:xfrm rot="1169713">
            <a:off x="4309030" y="4588247"/>
            <a:ext cx="940777" cy="580644"/>
            <a:chOff x="9206262" y="3916612"/>
            <a:chExt cx="940777" cy="580644"/>
          </a:xfrm>
        </p:grpSpPr>
        <p:sp>
          <p:nvSpPr>
            <p:cNvPr id="110" name="Ellipse 109">
              <a:extLst>
                <a:ext uri="{FF2B5EF4-FFF2-40B4-BE49-F238E27FC236}">
                  <a16:creationId xmlns:a16="http://schemas.microsoft.com/office/drawing/2014/main" id="{C352AC88-68E2-4E37-AD23-4F1C870686DD}"/>
                </a:ext>
              </a:extLst>
            </p:cNvPr>
            <p:cNvSpPr/>
            <p:nvPr/>
          </p:nvSpPr>
          <p:spPr>
            <a:xfrm>
              <a:off x="9386400" y="3985590"/>
              <a:ext cx="252000" cy="252000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1" name="Sehne 110">
              <a:extLst>
                <a:ext uri="{FF2B5EF4-FFF2-40B4-BE49-F238E27FC236}">
                  <a16:creationId xmlns:a16="http://schemas.microsoft.com/office/drawing/2014/main" id="{226EE486-EA2D-4B68-ABB7-7993C4636FAC}"/>
                </a:ext>
              </a:extLst>
            </p:cNvPr>
            <p:cNvSpPr/>
            <p:nvPr/>
          </p:nvSpPr>
          <p:spPr>
            <a:xfrm rot="1374554">
              <a:off x="9299270" y="4039589"/>
              <a:ext cx="150254" cy="144000"/>
            </a:xfrm>
            <a:prstGeom prst="chord">
              <a:avLst>
                <a:gd name="adj1" fmla="val 2276637"/>
                <a:gd name="adj2" fmla="val 16200000"/>
              </a:avLst>
            </a:prstGeom>
            <a:gradFill flip="none" rotWithShape="1">
              <a:gsLst>
                <a:gs pos="100000">
                  <a:srgbClr val="DCDCDC"/>
                </a:gs>
                <a:gs pos="0">
                  <a:schemeClr val="bg1">
                    <a:shade val="30000"/>
                    <a:satMod val="115000"/>
                  </a:schemeClr>
                </a:gs>
                <a:gs pos="0">
                  <a:schemeClr val="bg1">
                    <a:shade val="67500"/>
                    <a:satMod val="115000"/>
                  </a:schemeClr>
                </a:gs>
                <a:gs pos="9600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2" name="Sehne 111">
              <a:extLst>
                <a:ext uri="{FF2B5EF4-FFF2-40B4-BE49-F238E27FC236}">
                  <a16:creationId xmlns:a16="http://schemas.microsoft.com/office/drawing/2014/main" id="{96873D0A-3013-405D-89BB-9E1199F198A7}"/>
                </a:ext>
              </a:extLst>
            </p:cNvPr>
            <p:cNvSpPr/>
            <p:nvPr/>
          </p:nvSpPr>
          <p:spPr>
            <a:xfrm rot="16535404">
              <a:off x="9483013" y="4165590"/>
              <a:ext cx="144000" cy="144000"/>
            </a:xfrm>
            <a:prstGeom prst="chord">
              <a:avLst/>
            </a:prstGeom>
            <a:gradFill flip="none" rotWithShape="1">
              <a:gsLst>
                <a:gs pos="100000">
                  <a:srgbClr val="DCDCDC"/>
                </a:gs>
                <a:gs pos="0">
                  <a:schemeClr val="bg1">
                    <a:shade val="30000"/>
                    <a:satMod val="115000"/>
                  </a:schemeClr>
                </a:gs>
                <a:gs pos="0">
                  <a:schemeClr val="bg1">
                    <a:shade val="67500"/>
                    <a:satMod val="115000"/>
                  </a:schemeClr>
                </a:gs>
                <a:gs pos="9600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3" name="Textfeld 112">
              <a:extLst>
                <a:ext uri="{FF2B5EF4-FFF2-40B4-BE49-F238E27FC236}">
                  <a16:creationId xmlns:a16="http://schemas.microsoft.com/office/drawing/2014/main" id="{ABE65090-5D8D-48EA-A5E1-D57246BFC766}"/>
                </a:ext>
              </a:extLst>
            </p:cNvPr>
            <p:cNvSpPr txBox="1"/>
            <p:nvPr/>
          </p:nvSpPr>
          <p:spPr>
            <a:xfrm rot="2044049">
              <a:off x="9425572" y="3916612"/>
              <a:ext cx="16193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</a:p>
          </p:txBody>
        </p:sp>
        <p:sp>
          <p:nvSpPr>
            <p:cNvPr id="114" name="Textfeld 113">
              <a:extLst>
                <a:ext uri="{FF2B5EF4-FFF2-40B4-BE49-F238E27FC236}">
                  <a16:creationId xmlns:a16="http://schemas.microsoft.com/office/drawing/2014/main" id="{D6551973-6310-490A-86DC-2A8A2C3B767F}"/>
                </a:ext>
              </a:extLst>
            </p:cNvPr>
            <p:cNvSpPr txBox="1"/>
            <p:nvPr/>
          </p:nvSpPr>
          <p:spPr>
            <a:xfrm rot="1935914">
              <a:off x="9206262" y="4138685"/>
              <a:ext cx="74148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</a:p>
          </p:txBody>
        </p:sp>
        <p:sp>
          <p:nvSpPr>
            <p:cNvPr id="115" name="Textfeld 114">
              <a:extLst>
                <a:ext uri="{FF2B5EF4-FFF2-40B4-BE49-F238E27FC236}">
                  <a16:creationId xmlns:a16="http://schemas.microsoft.com/office/drawing/2014/main" id="{B0022DC7-B6C7-4E62-9D7F-243A9E765115}"/>
                </a:ext>
              </a:extLst>
            </p:cNvPr>
            <p:cNvSpPr txBox="1"/>
            <p:nvPr/>
          </p:nvSpPr>
          <p:spPr>
            <a:xfrm rot="1935914">
              <a:off x="9405555" y="4281812"/>
              <a:ext cx="74148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</a:p>
          </p:txBody>
        </p:sp>
      </p:grpSp>
      <p:grpSp>
        <p:nvGrpSpPr>
          <p:cNvPr id="116" name="Gruppieren 115">
            <a:extLst>
              <a:ext uri="{FF2B5EF4-FFF2-40B4-BE49-F238E27FC236}">
                <a16:creationId xmlns:a16="http://schemas.microsoft.com/office/drawing/2014/main" id="{55E2FE1A-8BFD-4986-A7CA-DAACD113A5E4}"/>
              </a:ext>
            </a:extLst>
          </p:cNvPr>
          <p:cNvGrpSpPr>
            <a:grpSpLocks noChangeAspect="1"/>
          </p:cNvGrpSpPr>
          <p:nvPr/>
        </p:nvGrpSpPr>
        <p:grpSpPr>
          <a:xfrm rot="14300888">
            <a:off x="5737580" y="4725803"/>
            <a:ext cx="940777" cy="580644"/>
            <a:chOff x="9206262" y="3916612"/>
            <a:chExt cx="940777" cy="580644"/>
          </a:xfrm>
        </p:grpSpPr>
        <p:sp>
          <p:nvSpPr>
            <p:cNvPr id="117" name="Ellipse 116">
              <a:extLst>
                <a:ext uri="{FF2B5EF4-FFF2-40B4-BE49-F238E27FC236}">
                  <a16:creationId xmlns:a16="http://schemas.microsoft.com/office/drawing/2014/main" id="{422D9155-EF6C-46C6-BDB0-48B290B5D20E}"/>
                </a:ext>
              </a:extLst>
            </p:cNvPr>
            <p:cNvSpPr/>
            <p:nvPr/>
          </p:nvSpPr>
          <p:spPr>
            <a:xfrm>
              <a:off x="9386400" y="3985590"/>
              <a:ext cx="252000" cy="252000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8" name="Sehne 117">
              <a:extLst>
                <a:ext uri="{FF2B5EF4-FFF2-40B4-BE49-F238E27FC236}">
                  <a16:creationId xmlns:a16="http://schemas.microsoft.com/office/drawing/2014/main" id="{C2AE5C96-2A2D-4E17-8331-2F80DFC7B41A}"/>
                </a:ext>
              </a:extLst>
            </p:cNvPr>
            <p:cNvSpPr/>
            <p:nvPr/>
          </p:nvSpPr>
          <p:spPr>
            <a:xfrm rot="1374554">
              <a:off x="9299270" y="4039589"/>
              <a:ext cx="150254" cy="144000"/>
            </a:xfrm>
            <a:prstGeom prst="chord">
              <a:avLst>
                <a:gd name="adj1" fmla="val 2276637"/>
                <a:gd name="adj2" fmla="val 16200000"/>
              </a:avLst>
            </a:prstGeom>
            <a:gradFill flip="none" rotWithShape="1">
              <a:gsLst>
                <a:gs pos="100000">
                  <a:srgbClr val="DCDCDC"/>
                </a:gs>
                <a:gs pos="0">
                  <a:schemeClr val="bg1">
                    <a:shade val="30000"/>
                    <a:satMod val="115000"/>
                  </a:schemeClr>
                </a:gs>
                <a:gs pos="0">
                  <a:schemeClr val="bg1">
                    <a:shade val="67500"/>
                    <a:satMod val="115000"/>
                  </a:schemeClr>
                </a:gs>
                <a:gs pos="9600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9" name="Sehne 118">
              <a:extLst>
                <a:ext uri="{FF2B5EF4-FFF2-40B4-BE49-F238E27FC236}">
                  <a16:creationId xmlns:a16="http://schemas.microsoft.com/office/drawing/2014/main" id="{0A5D24B1-50C2-485A-88CC-5BA5774909A3}"/>
                </a:ext>
              </a:extLst>
            </p:cNvPr>
            <p:cNvSpPr/>
            <p:nvPr/>
          </p:nvSpPr>
          <p:spPr>
            <a:xfrm rot="16535404">
              <a:off x="9483013" y="4165590"/>
              <a:ext cx="144000" cy="144000"/>
            </a:xfrm>
            <a:prstGeom prst="chord">
              <a:avLst/>
            </a:prstGeom>
            <a:gradFill flip="none" rotWithShape="1">
              <a:gsLst>
                <a:gs pos="100000">
                  <a:srgbClr val="DCDCDC"/>
                </a:gs>
                <a:gs pos="0">
                  <a:schemeClr val="bg1">
                    <a:shade val="30000"/>
                    <a:satMod val="115000"/>
                  </a:schemeClr>
                </a:gs>
                <a:gs pos="0">
                  <a:schemeClr val="bg1">
                    <a:shade val="67500"/>
                    <a:satMod val="115000"/>
                  </a:schemeClr>
                </a:gs>
                <a:gs pos="9600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06924A0D-BE9A-4E6E-B647-9C8AEEA51D2A}"/>
                </a:ext>
              </a:extLst>
            </p:cNvPr>
            <p:cNvSpPr txBox="1"/>
            <p:nvPr/>
          </p:nvSpPr>
          <p:spPr>
            <a:xfrm rot="2044049">
              <a:off x="9425572" y="3916612"/>
              <a:ext cx="16193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</a:p>
          </p:txBody>
        </p:sp>
        <p:sp>
          <p:nvSpPr>
            <p:cNvPr id="121" name="Textfeld 120">
              <a:extLst>
                <a:ext uri="{FF2B5EF4-FFF2-40B4-BE49-F238E27FC236}">
                  <a16:creationId xmlns:a16="http://schemas.microsoft.com/office/drawing/2014/main" id="{AA88BEEA-281A-4FF5-B83F-40647C258BDF}"/>
                </a:ext>
              </a:extLst>
            </p:cNvPr>
            <p:cNvSpPr txBox="1"/>
            <p:nvPr/>
          </p:nvSpPr>
          <p:spPr>
            <a:xfrm rot="1935914">
              <a:off x="9206262" y="4138685"/>
              <a:ext cx="74148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</a:p>
          </p:txBody>
        </p:sp>
        <p:sp>
          <p:nvSpPr>
            <p:cNvPr id="122" name="Textfeld 121">
              <a:extLst>
                <a:ext uri="{FF2B5EF4-FFF2-40B4-BE49-F238E27FC236}">
                  <a16:creationId xmlns:a16="http://schemas.microsoft.com/office/drawing/2014/main" id="{3591BD94-BF9C-48A7-B9AA-189D5754D3EB}"/>
                </a:ext>
              </a:extLst>
            </p:cNvPr>
            <p:cNvSpPr txBox="1"/>
            <p:nvPr/>
          </p:nvSpPr>
          <p:spPr>
            <a:xfrm rot="1935914">
              <a:off x="9405555" y="4281812"/>
              <a:ext cx="74148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</a:p>
          </p:txBody>
        </p:sp>
      </p:grpSp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028CAE7B-B9F0-4D12-A773-C680F5958744}"/>
              </a:ext>
            </a:extLst>
          </p:cNvPr>
          <p:cNvGrpSpPr>
            <a:grpSpLocks noChangeAspect="1"/>
          </p:cNvGrpSpPr>
          <p:nvPr/>
        </p:nvGrpSpPr>
        <p:grpSpPr>
          <a:xfrm>
            <a:off x="5346461" y="5526886"/>
            <a:ext cx="940777" cy="580644"/>
            <a:chOff x="9206262" y="3916612"/>
            <a:chExt cx="940777" cy="580644"/>
          </a:xfrm>
        </p:grpSpPr>
        <p:sp>
          <p:nvSpPr>
            <p:cNvPr id="131" name="Ellipse 130">
              <a:extLst>
                <a:ext uri="{FF2B5EF4-FFF2-40B4-BE49-F238E27FC236}">
                  <a16:creationId xmlns:a16="http://schemas.microsoft.com/office/drawing/2014/main" id="{7D9DEF47-5D01-434A-AD77-DC797D2A3A79}"/>
                </a:ext>
              </a:extLst>
            </p:cNvPr>
            <p:cNvSpPr/>
            <p:nvPr/>
          </p:nvSpPr>
          <p:spPr>
            <a:xfrm>
              <a:off x="9386400" y="3985590"/>
              <a:ext cx="252000" cy="252000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2" name="Sehne 131">
              <a:extLst>
                <a:ext uri="{FF2B5EF4-FFF2-40B4-BE49-F238E27FC236}">
                  <a16:creationId xmlns:a16="http://schemas.microsoft.com/office/drawing/2014/main" id="{A0E7B41B-C8F3-4C47-A299-4988615FA1BD}"/>
                </a:ext>
              </a:extLst>
            </p:cNvPr>
            <p:cNvSpPr/>
            <p:nvPr/>
          </p:nvSpPr>
          <p:spPr>
            <a:xfrm rot="1374554">
              <a:off x="9299270" y="4039589"/>
              <a:ext cx="150254" cy="144000"/>
            </a:xfrm>
            <a:prstGeom prst="chord">
              <a:avLst>
                <a:gd name="adj1" fmla="val 2276637"/>
                <a:gd name="adj2" fmla="val 16200000"/>
              </a:avLst>
            </a:prstGeom>
            <a:gradFill flip="none" rotWithShape="1">
              <a:gsLst>
                <a:gs pos="100000">
                  <a:srgbClr val="DCDCDC"/>
                </a:gs>
                <a:gs pos="0">
                  <a:schemeClr val="bg1">
                    <a:shade val="30000"/>
                    <a:satMod val="115000"/>
                  </a:schemeClr>
                </a:gs>
                <a:gs pos="0">
                  <a:schemeClr val="bg1">
                    <a:shade val="67500"/>
                    <a:satMod val="115000"/>
                  </a:schemeClr>
                </a:gs>
                <a:gs pos="9600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3" name="Sehne 132">
              <a:extLst>
                <a:ext uri="{FF2B5EF4-FFF2-40B4-BE49-F238E27FC236}">
                  <a16:creationId xmlns:a16="http://schemas.microsoft.com/office/drawing/2014/main" id="{A0179315-7E85-4DAF-97A5-C87D6C1BCCBB}"/>
                </a:ext>
              </a:extLst>
            </p:cNvPr>
            <p:cNvSpPr/>
            <p:nvPr/>
          </p:nvSpPr>
          <p:spPr>
            <a:xfrm rot="16535404">
              <a:off x="9483013" y="4165590"/>
              <a:ext cx="144000" cy="144000"/>
            </a:xfrm>
            <a:prstGeom prst="chord">
              <a:avLst/>
            </a:prstGeom>
            <a:gradFill flip="none" rotWithShape="1">
              <a:gsLst>
                <a:gs pos="100000">
                  <a:srgbClr val="DCDCDC"/>
                </a:gs>
                <a:gs pos="0">
                  <a:schemeClr val="bg1">
                    <a:shade val="30000"/>
                    <a:satMod val="115000"/>
                  </a:schemeClr>
                </a:gs>
                <a:gs pos="0">
                  <a:schemeClr val="bg1">
                    <a:shade val="67500"/>
                    <a:satMod val="115000"/>
                  </a:schemeClr>
                </a:gs>
                <a:gs pos="9600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4" name="Textfeld 133">
              <a:extLst>
                <a:ext uri="{FF2B5EF4-FFF2-40B4-BE49-F238E27FC236}">
                  <a16:creationId xmlns:a16="http://schemas.microsoft.com/office/drawing/2014/main" id="{E599029E-7A73-4B2B-B005-1E3630A229C8}"/>
                </a:ext>
              </a:extLst>
            </p:cNvPr>
            <p:cNvSpPr txBox="1"/>
            <p:nvPr/>
          </p:nvSpPr>
          <p:spPr>
            <a:xfrm rot="2044049">
              <a:off x="9425572" y="3916612"/>
              <a:ext cx="16193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8A767AEB-4368-46C2-92B8-4F0252A2BBDD}"/>
                </a:ext>
              </a:extLst>
            </p:cNvPr>
            <p:cNvSpPr txBox="1"/>
            <p:nvPr/>
          </p:nvSpPr>
          <p:spPr>
            <a:xfrm rot="1935914">
              <a:off x="9206262" y="4138685"/>
              <a:ext cx="74148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</a:p>
          </p:txBody>
        </p:sp>
        <p:sp>
          <p:nvSpPr>
            <p:cNvPr id="136" name="Textfeld 135">
              <a:extLst>
                <a:ext uri="{FF2B5EF4-FFF2-40B4-BE49-F238E27FC236}">
                  <a16:creationId xmlns:a16="http://schemas.microsoft.com/office/drawing/2014/main" id="{A2451F19-2D15-43D4-973E-9DFD8B4E3295}"/>
                </a:ext>
              </a:extLst>
            </p:cNvPr>
            <p:cNvSpPr txBox="1"/>
            <p:nvPr/>
          </p:nvSpPr>
          <p:spPr>
            <a:xfrm rot="1935914">
              <a:off x="9405555" y="4281812"/>
              <a:ext cx="74148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</a:p>
          </p:txBody>
        </p:sp>
      </p:grpSp>
      <p:grpSp>
        <p:nvGrpSpPr>
          <p:cNvPr id="144" name="Gruppieren 143">
            <a:extLst>
              <a:ext uri="{FF2B5EF4-FFF2-40B4-BE49-F238E27FC236}">
                <a16:creationId xmlns:a16="http://schemas.microsoft.com/office/drawing/2014/main" id="{101E029B-0047-4DCC-840B-E5F6A31D4819}"/>
              </a:ext>
            </a:extLst>
          </p:cNvPr>
          <p:cNvGrpSpPr>
            <a:grpSpLocks noChangeAspect="1"/>
          </p:cNvGrpSpPr>
          <p:nvPr/>
        </p:nvGrpSpPr>
        <p:grpSpPr>
          <a:xfrm rot="588010">
            <a:off x="5480991" y="3064434"/>
            <a:ext cx="940777" cy="580644"/>
            <a:chOff x="9206262" y="3916612"/>
            <a:chExt cx="940777" cy="580644"/>
          </a:xfrm>
        </p:grpSpPr>
        <p:sp>
          <p:nvSpPr>
            <p:cNvPr id="145" name="Ellipse 144">
              <a:extLst>
                <a:ext uri="{FF2B5EF4-FFF2-40B4-BE49-F238E27FC236}">
                  <a16:creationId xmlns:a16="http://schemas.microsoft.com/office/drawing/2014/main" id="{8621E0E0-CD9E-4171-8F67-56621E3F30FC}"/>
                </a:ext>
              </a:extLst>
            </p:cNvPr>
            <p:cNvSpPr/>
            <p:nvPr/>
          </p:nvSpPr>
          <p:spPr>
            <a:xfrm>
              <a:off x="9386400" y="3985590"/>
              <a:ext cx="252000" cy="252000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6" name="Sehne 145">
              <a:extLst>
                <a:ext uri="{FF2B5EF4-FFF2-40B4-BE49-F238E27FC236}">
                  <a16:creationId xmlns:a16="http://schemas.microsoft.com/office/drawing/2014/main" id="{9CC360A0-9F46-4A94-A49A-8F8C90E55E4F}"/>
                </a:ext>
              </a:extLst>
            </p:cNvPr>
            <p:cNvSpPr/>
            <p:nvPr/>
          </p:nvSpPr>
          <p:spPr>
            <a:xfrm rot="1374554">
              <a:off x="9299270" y="4039589"/>
              <a:ext cx="150254" cy="144000"/>
            </a:xfrm>
            <a:prstGeom prst="chord">
              <a:avLst>
                <a:gd name="adj1" fmla="val 2276637"/>
                <a:gd name="adj2" fmla="val 16200000"/>
              </a:avLst>
            </a:prstGeom>
            <a:gradFill flip="none" rotWithShape="1">
              <a:gsLst>
                <a:gs pos="100000">
                  <a:srgbClr val="DCDCDC"/>
                </a:gs>
                <a:gs pos="0">
                  <a:schemeClr val="bg1">
                    <a:shade val="30000"/>
                    <a:satMod val="115000"/>
                  </a:schemeClr>
                </a:gs>
                <a:gs pos="0">
                  <a:schemeClr val="bg1">
                    <a:shade val="67500"/>
                    <a:satMod val="115000"/>
                  </a:schemeClr>
                </a:gs>
                <a:gs pos="9600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7" name="Sehne 146">
              <a:extLst>
                <a:ext uri="{FF2B5EF4-FFF2-40B4-BE49-F238E27FC236}">
                  <a16:creationId xmlns:a16="http://schemas.microsoft.com/office/drawing/2014/main" id="{BB4FC901-EE71-429D-8E69-A30CE5532E9C}"/>
                </a:ext>
              </a:extLst>
            </p:cNvPr>
            <p:cNvSpPr/>
            <p:nvPr/>
          </p:nvSpPr>
          <p:spPr>
            <a:xfrm rot="16535404">
              <a:off x="9483013" y="4165590"/>
              <a:ext cx="144000" cy="144000"/>
            </a:xfrm>
            <a:prstGeom prst="chord">
              <a:avLst/>
            </a:prstGeom>
            <a:gradFill flip="none" rotWithShape="1">
              <a:gsLst>
                <a:gs pos="100000">
                  <a:srgbClr val="DCDCDC"/>
                </a:gs>
                <a:gs pos="0">
                  <a:schemeClr val="bg1">
                    <a:shade val="30000"/>
                    <a:satMod val="115000"/>
                  </a:schemeClr>
                </a:gs>
                <a:gs pos="0">
                  <a:schemeClr val="bg1">
                    <a:shade val="67500"/>
                    <a:satMod val="115000"/>
                  </a:schemeClr>
                </a:gs>
                <a:gs pos="9600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8" name="Textfeld 147">
              <a:extLst>
                <a:ext uri="{FF2B5EF4-FFF2-40B4-BE49-F238E27FC236}">
                  <a16:creationId xmlns:a16="http://schemas.microsoft.com/office/drawing/2014/main" id="{AA39C091-0813-4917-91B5-D2FCEBC9688A}"/>
                </a:ext>
              </a:extLst>
            </p:cNvPr>
            <p:cNvSpPr txBox="1"/>
            <p:nvPr/>
          </p:nvSpPr>
          <p:spPr>
            <a:xfrm rot="2044049">
              <a:off x="9425572" y="3916612"/>
              <a:ext cx="16193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</a:p>
          </p:txBody>
        </p:sp>
        <p:sp>
          <p:nvSpPr>
            <p:cNvPr id="149" name="Textfeld 148">
              <a:extLst>
                <a:ext uri="{FF2B5EF4-FFF2-40B4-BE49-F238E27FC236}">
                  <a16:creationId xmlns:a16="http://schemas.microsoft.com/office/drawing/2014/main" id="{73C89EDE-B935-4BBD-A0F5-219E48297430}"/>
                </a:ext>
              </a:extLst>
            </p:cNvPr>
            <p:cNvSpPr txBox="1"/>
            <p:nvPr/>
          </p:nvSpPr>
          <p:spPr>
            <a:xfrm rot="1935914">
              <a:off x="9206262" y="4138685"/>
              <a:ext cx="74148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59B2573D-0168-40A3-9541-5FA18B98C498}"/>
                </a:ext>
              </a:extLst>
            </p:cNvPr>
            <p:cNvSpPr txBox="1"/>
            <p:nvPr/>
          </p:nvSpPr>
          <p:spPr>
            <a:xfrm rot="1935914">
              <a:off x="9405555" y="4281812"/>
              <a:ext cx="74148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</a:p>
          </p:txBody>
        </p:sp>
      </p:grpSp>
      <p:sp>
        <p:nvSpPr>
          <p:cNvPr id="158" name="Ellipse 157">
            <a:extLst>
              <a:ext uri="{FF2B5EF4-FFF2-40B4-BE49-F238E27FC236}">
                <a16:creationId xmlns:a16="http://schemas.microsoft.com/office/drawing/2014/main" id="{72748ACC-9C48-4719-880A-F1769DE0CC85}"/>
              </a:ext>
            </a:extLst>
          </p:cNvPr>
          <p:cNvSpPr/>
          <p:nvPr/>
        </p:nvSpPr>
        <p:spPr>
          <a:xfrm>
            <a:off x="2744775" y="3895207"/>
            <a:ext cx="360000" cy="360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</a:p>
        </p:txBody>
      </p:sp>
      <p:sp>
        <p:nvSpPr>
          <p:cNvPr id="159" name="Ellipse 158">
            <a:extLst>
              <a:ext uri="{FF2B5EF4-FFF2-40B4-BE49-F238E27FC236}">
                <a16:creationId xmlns:a16="http://schemas.microsoft.com/office/drawing/2014/main" id="{E2B62F37-DCFC-468C-8B48-6CBCC0D01FE8}"/>
              </a:ext>
            </a:extLst>
          </p:cNvPr>
          <p:cNvSpPr>
            <a:spLocks noChangeAspect="1"/>
          </p:cNvSpPr>
          <p:nvPr/>
        </p:nvSpPr>
        <p:spPr>
          <a:xfrm>
            <a:off x="4939219" y="3213582"/>
            <a:ext cx="648000" cy="648000"/>
          </a:xfrm>
          <a:prstGeom prst="ellipse">
            <a:avLst/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1" name="Ellipse 160">
            <a:extLst>
              <a:ext uri="{FF2B5EF4-FFF2-40B4-BE49-F238E27FC236}">
                <a16:creationId xmlns:a16="http://schemas.microsoft.com/office/drawing/2014/main" id="{EEC1DDF8-65FF-410E-8348-DD30D57F0FCB}"/>
              </a:ext>
            </a:extLst>
          </p:cNvPr>
          <p:cNvSpPr>
            <a:spLocks noChangeAspect="1"/>
          </p:cNvSpPr>
          <p:nvPr/>
        </p:nvSpPr>
        <p:spPr>
          <a:xfrm>
            <a:off x="3800698" y="4876759"/>
            <a:ext cx="648000" cy="648000"/>
          </a:xfrm>
          <a:prstGeom prst="ellipse">
            <a:avLst/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3" name="Ellipse 162">
            <a:extLst>
              <a:ext uri="{FF2B5EF4-FFF2-40B4-BE49-F238E27FC236}">
                <a16:creationId xmlns:a16="http://schemas.microsoft.com/office/drawing/2014/main" id="{6784995C-3B91-40FC-8DE1-766F30D4BEAA}"/>
              </a:ext>
            </a:extLst>
          </p:cNvPr>
          <p:cNvSpPr/>
          <p:nvPr/>
        </p:nvSpPr>
        <p:spPr>
          <a:xfrm>
            <a:off x="5613030" y="5152298"/>
            <a:ext cx="360000" cy="360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</a:p>
        </p:txBody>
      </p:sp>
      <p:grpSp>
        <p:nvGrpSpPr>
          <p:cNvPr id="164" name="Gruppieren 163">
            <a:extLst>
              <a:ext uri="{FF2B5EF4-FFF2-40B4-BE49-F238E27FC236}">
                <a16:creationId xmlns:a16="http://schemas.microsoft.com/office/drawing/2014/main" id="{B81F3828-B70C-4CDD-868A-AB3D36560F81}"/>
              </a:ext>
            </a:extLst>
          </p:cNvPr>
          <p:cNvGrpSpPr>
            <a:grpSpLocks noChangeAspect="1"/>
          </p:cNvGrpSpPr>
          <p:nvPr/>
        </p:nvGrpSpPr>
        <p:grpSpPr>
          <a:xfrm>
            <a:off x="6225494" y="3452808"/>
            <a:ext cx="940777" cy="580644"/>
            <a:chOff x="9206262" y="3916612"/>
            <a:chExt cx="940777" cy="580644"/>
          </a:xfrm>
        </p:grpSpPr>
        <p:sp>
          <p:nvSpPr>
            <p:cNvPr id="165" name="Ellipse 164">
              <a:extLst>
                <a:ext uri="{FF2B5EF4-FFF2-40B4-BE49-F238E27FC236}">
                  <a16:creationId xmlns:a16="http://schemas.microsoft.com/office/drawing/2014/main" id="{A98056B4-2BFF-46C1-B1ED-113D066E1BBA}"/>
                </a:ext>
              </a:extLst>
            </p:cNvPr>
            <p:cNvSpPr/>
            <p:nvPr/>
          </p:nvSpPr>
          <p:spPr>
            <a:xfrm>
              <a:off x="9386400" y="3985590"/>
              <a:ext cx="252000" cy="252000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6" name="Sehne 165">
              <a:extLst>
                <a:ext uri="{FF2B5EF4-FFF2-40B4-BE49-F238E27FC236}">
                  <a16:creationId xmlns:a16="http://schemas.microsoft.com/office/drawing/2014/main" id="{77C12D05-CCFE-4C51-AE1A-06157C8F42E8}"/>
                </a:ext>
              </a:extLst>
            </p:cNvPr>
            <p:cNvSpPr/>
            <p:nvPr/>
          </p:nvSpPr>
          <p:spPr>
            <a:xfrm rot="1374554">
              <a:off x="9299270" y="4039589"/>
              <a:ext cx="150254" cy="144000"/>
            </a:xfrm>
            <a:prstGeom prst="chord">
              <a:avLst>
                <a:gd name="adj1" fmla="val 2276637"/>
                <a:gd name="adj2" fmla="val 16200000"/>
              </a:avLst>
            </a:prstGeom>
            <a:gradFill flip="none" rotWithShape="1">
              <a:gsLst>
                <a:gs pos="100000">
                  <a:srgbClr val="DCDCDC"/>
                </a:gs>
                <a:gs pos="0">
                  <a:schemeClr val="bg1">
                    <a:shade val="30000"/>
                    <a:satMod val="115000"/>
                  </a:schemeClr>
                </a:gs>
                <a:gs pos="0">
                  <a:schemeClr val="bg1">
                    <a:shade val="67500"/>
                    <a:satMod val="115000"/>
                  </a:schemeClr>
                </a:gs>
                <a:gs pos="9600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7" name="Sehne 166">
              <a:extLst>
                <a:ext uri="{FF2B5EF4-FFF2-40B4-BE49-F238E27FC236}">
                  <a16:creationId xmlns:a16="http://schemas.microsoft.com/office/drawing/2014/main" id="{93A9FA76-D9E6-4781-AD55-2C01354AF797}"/>
                </a:ext>
              </a:extLst>
            </p:cNvPr>
            <p:cNvSpPr/>
            <p:nvPr/>
          </p:nvSpPr>
          <p:spPr>
            <a:xfrm rot="16535404">
              <a:off x="9483013" y="4165590"/>
              <a:ext cx="144000" cy="144000"/>
            </a:xfrm>
            <a:prstGeom prst="chord">
              <a:avLst/>
            </a:prstGeom>
            <a:gradFill flip="none" rotWithShape="1">
              <a:gsLst>
                <a:gs pos="100000">
                  <a:srgbClr val="DCDCDC"/>
                </a:gs>
                <a:gs pos="0">
                  <a:schemeClr val="bg1">
                    <a:shade val="30000"/>
                    <a:satMod val="115000"/>
                  </a:schemeClr>
                </a:gs>
                <a:gs pos="0">
                  <a:schemeClr val="bg1">
                    <a:shade val="67500"/>
                    <a:satMod val="115000"/>
                  </a:schemeClr>
                </a:gs>
                <a:gs pos="9600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8" name="Textfeld 167">
              <a:extLst>
                <a:ext uri="{FF2B5EF4-FFF2-40B4-BE49-F238E27FC236}">
                  <a16:creationId xmlns:a16="http://schemas.microsoft.com/office/drawing/2014/main" id="{F87D6A45-FDB7-47E3-A27D-2D709298F2DE}"/>
                </a:ext>
              </a:extLst>
            </p:cNvPr>
            <p:cNvSpPr txBox="1"/>
            <p:nvPr/>
          </p:nvSpPr>
          <p:spPr>
            <a:xfrm rot="2044049">
              <a:off x="9425572" y="3916612"/>
              <a:ext cx="16193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</a:p>
          </p:txBody>
        </p:sp>
        <p:sp>
          <p:nvSpPr>
            <p:cNvPr id="169" name="Textfeld 168">
              <a:extLst>
                <a:ext uri="{FF2B5EF4-FFF2-40B4-BE49-F238E27FC236}">
                  <a16:creationId xmlns:a16="http://schemas.microsoft.com/office/drawing/2014/main" id="{0934DE8D-527F-4EBE-B784-3E4DE54FD937}"/>
                </a:ext>
              </a:extLst>
            </p:cNvPr>
            <p:cNvSpPr txBox="1"/>
            <p:nvPr/>
          </p:nvSpPr>
          <p:spPr>
            <a:xfrm rot="1935914">
              <a:off x="9206262" y="4138685"/>
              <a:ext cx="74148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</a:p>
          </p:txBody>
        </p:sp>
        <p:sp>
          <p:nvSpPr>
            <p:cNvPr id="170" name="Textfeld 169">
              <a:extLst>
                <a:ext uri="{FF2B5EF4-FFF2-40B4-BE49-F238E27FC236}">
                  <a16:creationId xmlns:a16="http://schemas.microsoft.com/office/drawing/2014/main" id="{5FCB3DB7-7C70-44DD-903C-1EC0A65BF8D2}"/>
                </a:ext>
              </a:extLst>
            </p:cNvPr>
            <p:cNvSpPr txBox="1"/>
            <p:nvPr/>
          </p:nvSpPr>
          <p:spPr>
            <a:xfrm rot="1935914">
              <a:off x="9405555" y="4281812"/>
              <a:ext cx="74148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</a:p>
          </p:txBody>
        </p:sp>
      </p:grpSp>
      <p:grpSp>
        <p:nvGrpSpPr>
          <p:cNvPr id="171" name="Gruppieren 170">
            <a:extLst>
              <a:ext uri="{FF2B5EF4-FFF2-40B4-BE49-F238E27FC236}">
                <a16:creationId xmlns:a16="http://schemas.microsoft.com/office/drawing/2014/main" id="{192079C5-F53A-4E23-B6FF-680D6E2AA0A6}"/>
              </a:ext>
            </a:extLst>
          </p:cNvPr>
          <p:cNvGrpSpPr>
            <a:grpSpLocks noChangeAspect="1"/>
          </p:cNvGrpSpPr>
          <p:nvPr/>
        </p:nvGrpSpPr>
        <p:grpSpPr>
          <a:xfrm>
            <a:off x="3507655" y="3169251"/>
            <a:ext cx="940777" cy="580644"/>
            <a:chOff x="9206262" y="3916612"/>
            <a:chExt cx="940777" cy="580644"/>
          </a:xfrm>
        </p:grpSpPr>
        <p:sp>
          <p:nvSpPr>
            <p:cNvPr id="172" name="Ellipse 171">
              <a:extLst>
                <a:ext uri="{FF2B5EF4-FFF2-40B4-BE49-F238E27FC236}">
                  <a16:creationId xmlns:a16="http://schemas.microsoft.com/office/drawing/2014/main" id="{BF6C2A0C-F06E-454A-8BB9-1E43B3C418AF}"/>
                </a:ext>
              </a:extLst>
            </p:cNvPr>
            <p:cNvSpPr/>
            <p:nvPr/>
          </p:nvSpPr>
          <p:spPr>
            <a:xfrm>
              <a:off x="9386400" y="3985590"/>
              <a:ext cx="252000" cy="252000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3" name="Sehne 172">
              <a:extLst>
                <a:ext uri="{FF2B5EF4-FFF2-40B4-BE49-F238E27FC236}">
                  <a16:creationId xmlns:a16="http://schemas.microsoft.com/office/drawing/2014/main" id="{1096CF76-8485-463B-B25D-AD4048630EBA}"/>
                </a:ext>
              </a:extLst>
            </p:cNvPr>
            <p:cNvSpPr/>
            <p:nvPr/>
          </p:nvSpPr>
          <p:spPr>
            <a:xfrm rot="1374554">
              <a:off x="9299270" y="4039589"/>
              <a:ext cx="150254" cy="144000"/>
            </a:xfrm>
            <a:prstGeom prst="chord">
              <a:avLst>
                <a:gd name="adj1" fmla="val 2276637"/>
                <a:gd name="adj2" fmla="val 16200000"/>
              </a:avLst>
            </a:prstGeom>
            <a:gradFill flip="none" rotWithShape="1">
              <a:gsLst>
                <a:gs pos="100000">
                  <a:srgbClr val="DCDCDC"/>
                </a:gs>
                <a:gs pos="0">
                  <a:schemeClr val="bg1">
                    <a:shade val="30000"/>
                    <a:satMod val="115000"/>
                  </a:schemeClr>
                </a:gs>
                <a:gs pos="0">
                  <a:schemeClr val="bg1">
                    <a:shade val="67500"/>
                    <a:satMod val="115000"/>
                  </a:schemeClr>
                </a:gs>
                <a:gs pos="9600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4" name="Sehne 173">
              <a:extLst>
                <a:ext uri="{FF2B5EF4-FFF2-40B4-BE49-F238E27FC236}">
                  <a16:creationId xmlns:a16="http://schemas.microsoft.com/office/drawing/2014/main" id="{47F5880F-7300-4211-A533-A6A3497A9C54}"/>
                </a:ext>
              </a:extLst>
            </p:cNvPr>
            <p:cNvSpPr/>
            <p:nvPr/>
          </p:nvSpPr>
          <p:spPr>
            <a:xfrm rot="16535404">
              <a:off x="9483013" y="4165590"/>
              <a:ext cx="144000" cy="144000"/>
            </a:xfrm>
            <a:prstGeom prst="chord">
              <a:avLst/>
            </a:prstGeom>
            <a:gradFill flip="none" rotWithShape="1">
              <a:gsLst>
                <a:gs pos="100000">
                  <a:srgbClr val="DCDCDC"/>
                </a:gs>
                <a:gs pos="0">
                  <a:schemeClr val="bg1">
                    <a:shade val="30000"/>
                    <a:satMod val="115000"/>
                  </a:schemeClr>
                </a:gs>
                <a:gs pos="0">
                  <a:schemeClr val="bg1">
                    <a:shade val="67500"/>
                    <a:satMod val="115000"/>
                  </a:schemeClr>
                </a:gs>
                <a:gs pos="9600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5" name="Textfeld 174">
              <a:extLst>
                <a:ext uri="{FF2B5EF4-FFF2-40B4-BE49-F238E27FC236}">
                  <a16:creationId xmlns:a16="http://schemas.microsoft.com/office/drawing/2014/main" id="{D47DD28A-C19D-4CF0-9617-797755B05FD2}"/>
                </a:ext>
              </a:extLst>
            </p:cNvPr>
            <p:cNvSpPr txBox="1"/>
            <p:nvPr/>
          </p:nvSpPr>
          <p:spPr>
            <a:xfrm rot="2044049">
              <a:off x="9425572" y="3916612"/>
              <a:ext cx="16193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</a:p>
          </p:txBody>
        </p:sp>
        <p:sp>
          <p:nvSpPr>
            <p:cNvPr id="176" name="Textfeld 175">
              <a:extLst>
                <a:ext uri="{FF2B5EF4-FFF2-40B4-BE49-F238E27FC236}">
                  <a16:creationId xmlns:a16="http://schemas.microsoft.com/office/drawing/2014/main" id="{2EE77D79-EC13-4623-B590-9EF896FC6978}"/>
                </a:ext>
              </a:extLst>
            </p:cNvPr>
            <p:cNvSpPr txBox="1"/>
            <p:nvPr/>
          </p:nvSpPr>
          <p:spPr>
            <a:xfrm rot="1935914">
              <a:off x="9206262" y="4138685"/>
              <a:ext cx="74148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</a:p>
          </p:txBody>
        </p:sp>
        <p:sp>
          <p:nvSpPr>
            <p:cNvPr id="177" name="Textfeld 176">
              <a:extLst>
                <a:ext uri="{FF2B5EF4-FFF2-40B4-BE49-F238E27FC236}">
                  <a16:creationId xmlns:a16="http://schemas.microsoft.com/office/drawing/2014/main" id="{445CF6DF-D73C-4857-A6B7-C735964CBF9B}"/>
                </a:ext>
              </a:extLst>
            </p:cNvPr>
            <p:cNvSpPr txBox="1"/>
            <p:nvPr/>
          </p:nvSpPr>
          <p:spPr>
            <a:xfrm rot="1935914">
              <a:off x="9405555" y="4281812"/>
              <a:ext cx="74148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</a:p>
          </p:txBody>
        </p:sp>
      </p:grpSp>
      <p:grpSp>
        <p:nvGrpSpPr>
          <p:cNvPr id="185" name="Gruppieren 184">
            <a:extLst>
              <a:ext uri="{FF2B5EF4-FFF2-40B4-BE49-F238E27FC236}">
                <a16:creationId xmlns:a16="http://schemas.microsoft.com/office/drawing/2014/main" id="{17E3B31B-A5E1-46B7-A035-DB4355F303F2}"/>
              </a:ext>
            </a:extLst>
          </p:cNvPr>
          <p:cNvGrpSpPr>
            <a:grpSpLocks noChangeAspect="1"/>
          </p:cNvGrpSpPr>
          <p:nvPr/>
        </p:nvGrpSpPr>
        <p:grpSpPr>
          <a:xfrm rot="1947379">
            <a:off x="3779144" y="3895100"/>
            <a:ext cx="940777" cy="580644"/>
            <a:chOff x="9206262" y="3916612"/>
            <a:chExt cx="940777" cy="580644"/>
          </a:xfrm>
        </p:grpSpPr>
        <p:sp>
          <p:nvSpPr>
            <p:cNvPr id="186" name="Ellipse 185">
              <a:extLst>
                <a:ext uri="{FF2B5EF4-FFF2-40B4-BE49-F238E27FC236}">
                  <a16:creationId xmlns:a16="http://schemas.microsoft.com/office/drawing/2014/main" id="{EB4FF0C6-6524-4521-B71A-5951B6866137}"/>
                </a:ext>
              </a:extLst>
            </p:cNvPr>
            <p:cNvSpPr/>
            <p:nvPr/>
          </p:nvSpPr>
          <p:spPr>
            <a:xfrm>
              <a:off x="9386400" y="3985590"/>
              <a:ext cx="252000" cy="252000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7" name="Sehne 186">
              <a:extLst>
                <a:ext uri="{FF2B5EF4-FFF2-40B4-BE49-F238E27FC236}">
                  <a16:creationId xmlns:a16="http://schemas.microsoft.com/office/drawing/2014/main" id="{1CF67B4B-338C-43A2-AA2D-5B9A77366CD8}"/>
                </a:ext>
              </a:extLst>
            </p:cNvPr>
            <p:cNvSpPr/>
            <p:nvPr/>
          </p:nvSpPr>
          <p:spPr>
            <a:xfrm rot="1374554">
              <a:off x="9299270" y="4039589"/>
              <a:ext cx="150254" cy="144000"/>
            </a:xfrm>
            <a:prstGeom prst="chord">
              <a:avLst>
                <a:gd name="adj1" fmla="val 2276637"/>
                <a:gd name="adj2" fmla="val 16200000"/>
              </a:avLst>
            </a:prstGeom>
            <a:gradFill flip="none" rotWithShape="1">
              <a:gsLst>
                <a:gs pos="100000">
                  <a:srgbClr val="DCDCDC"/>
                </a:gs>
                <a:gs pos="0">
                  <a:schemeClr val="bg1">
                    <a:shade val="30000"/>
                    <a:satMod val="115000"/>
                  </a:schemeClr>
                </a:gs>
                <a:gs pos="0">
                  <a:schemeClr val="bg1">
                    <a:shade val="67500"/>
                    <a:satMod val="115000"/>
                  </a:schemeClr>
                </a:gs>
                <a:gs pos="9600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8" name="Sehne 187">
              <a:extLst>
                <a:ext uri="{FF2B5EF4-FFF2-40B4-BE49-F238E27FC236}">
                  <a16:creationId xmlns:a16="http://schemas.microsoft.com/office/drawing/2014/main" id="{9F1524DA-37F4-4502-B02C-9F4A58A1A515}"/>
                </a:ext>
              </a:extLst>
            </p:cNvPr>
            <p:cNvSpPr/>
            <p:nvPr/>
          </p:nvSpPr>
          <p:spPr>
            <a:xfrm rot="16535404">
              <a:off x="9483013" y="4165590"/>
              <a:ext cx="144000" cy="144000"/>
            </a:xfrm>
            <a:prstGeom prst="chord">
              <a:avLst/>
            </a:prstGeom>
            <a:gradFill flip="none" rotWithShape="1">
              <a:gsLst>
                <a:gs pos="100000">
                  <a:srgbClr val="DCDCDC"/>
                </a:gs>
                <a:gs pos="0">
                  <a:schemeClr val="bg1">
                    <a:shade val="30000"/>
                    <a:satMod val="115000"/>
                  </a:schemeClr>
                </a:gs>
                <a:gs pos="0">
                  <a:schemeClr val="bg1">
                    <a:shade val="67500"/>
                    <a:satMod val="115000"/>
                  </a:schemeClr>
                </a:gs>
                <a:gs pos="9600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9" name="Textfeld 188">
              <a:extLst>
                <a:ext uri="{FF2B5EF4-FFF2-40B4-BE49-F238E27FC236}">
                  <a16:creationId xmlns:a16="http://schemas.microsoft.com/office/drawing/2014/main" id="{F480E11C-9A91-48B0-AB48-2038FC4D2166}"/>
                </a:ext>
              </a:extLst>
            </p:cNvPr>
            <p:cNvSpPr txBox="1"/>
            <p:nvPr/>
          </p:nvSpPr>
          <p:spPr>
            <a:xfrm rot="2044049">
              <a:off x="9425572" y="3916612"/>
              <a:ext cx="16193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</a:p>
          </p:txBody>
        </p:sp>
        <p:sp>
          <p:nvSpPr>
            <p:cNvPr id="190" name="Textfeld 189">
              <a:extLst>
                <a:ext uri="{FF2B5EF4-FFF2-40B4-BE49-F238E27FC236}">
                  <a16:creationId xmlns:a16="http://schemas.microsoft.com/office/drawing/2014/main" id="{D89BF289-0C92-4805-BFC8-E4EC98936DC6}"/>
                </a:ext>
              </a:extLst>
            </p:cNvPr>
            <p:cNvSpPr txBox="1"/>
            <p:nvPr/>
          </p:nvSpPr>
          <p:spPr>
            <a:xfrm rot="1935914">
              <a:off x="9206262" y="4138685"/>
              <a:ext cx="74148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</a:p>
          </p:txBody>
        </p:sp>
        <p:sp>
          <p:nvSpPr>
            <p:cNvPr id="191" name="Textfeld 190">
              <a:extLst>
                <a:ext uri="{FF2B5EF4-FFF2-40B4-BE49-F238E27FC236}">
                  <a16:creationId xmlns:a16="http://schemas.microsoft.com/office/drawing/2014/main" id="{385EBCED-C16E-4036-9595-9EAE073B7CB7}"/>
                </a:ext>
              </a:extLst>
            </p:cNvPr>
            <p:cNvSpPr txBox="1"/>
            <p:nvPr/>
          </p:nvSpPr>
          <p:spPr>
            <a:xfrm rot="1935914">
              <a:off x="9405555" y="4281812"/>
              <a:ext cx="74148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</a:p>
          </p:txBody>
        </p:sp>
      </p:grpSp>
      <p:grpSp>
        <p:nvGrpSpPr>
          <p:cNvPr id="192" name="Gruppieren 191">
            <a:extLst>
              <a:ext uri="{FF2B5EF4-FFF2-40B4-BE49-F238E27FC236}">
                <a16:creationId xmlns:a16="http://schemas.microsoft.com/office/drawing/2014/main" id="{851F8665-4F49-484D-8009-5265D1F1A172}"/>
              </a:ext>
            </a:extLst>
          </p:cNvPr>
          <p:cNvGrpSpPr>
            <a:grpSpLocks noChangeAspect="1"/>
          </p:cNvGrpSpPr>
          <p:nvPr/>
        </p:nvGrpSpPr>
        <p:grpSpPr>
          <a:xfrm rot="4497552">
            <a:off x="2039073" y="3761177"/>
            <a:ext cx="940777" cy="580644"/>
            <a:chOff x="9206262" y="3916612"/>
            <a:chExt cx="940777" cy="580644"/>
          </a:xfrm>
        </p:grpSpPr>
        <p:sp>
          <p:nvSpPr>
            <p:cNvPr id="193" name="Ellipse 192">
              <a:extLst>
                <a:ext uri="{FF2B5EF4-FFF2-40B4-BE49-F238E27FC236}">
                  <a16:creationId xmlns:a16="http://schemas.microsoft.com/office/drawing/2014/main" id="{F05E76D1-C440-4C48-8B32-19AD38BB2BDA}"/>
                </a:ext>
              </a:extLst>
            </p:cNvPr>
            <p:cNvSpPr/>
            <p:nvPr/>
          </p:nvSpPr>
          <p:spPr>
            <a:xfrm>
              <a:off x="9386400" y="3985590"/>
              <a:ext cx="252000" cy="252000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4" name="Sehne 193">
              <a:extLst>
                <a:ext uri="{FF2B5EF4-FFF2-40B4-BE49-F238E27FC236}">
                  <a16:creationId xmlns:a16="http://schemas.microsoft.com/office/drawing/2014/main" id="{3AD288A3-0ABC-4B1E-B189-0945C2FA045F}"/>
                </a:ext>
              </a:extLst>
            </p:cNvPr>
            <p:cNvSpPr/>
            <p:nvPr/>
          </p:nvSpPr>
          <p:spPr>
            <a:xfrm rot="1374554">
              <a:off x="9299270" y="4039589"/>
              <a:ext cx="150254" cy="144000"/>
            </a:xfrm>
            <a:prstGeom prst="chord">
              <a:avLst>
                <a:gd name="adj1" fmla="val 2276637"/>
                <a:gd name="adj2" fmla="val 16200000"/>
              </a:avLst>
            </a:prstGeom>
            <a:gradFill flip="none" rotWithShape="1">
              <a:gsLst>
                <a:gs pos="100000">
                  <a:srgbClr val="DCDCDC"/>
                </a:gs>
                <a:gs pos="0">
                  <a:schemeClr val="bg1">
                    <a:shade val="30000"/>
                    <a:satMod val="115000"/>
                  </a:schemeClr>
                </a:gs>
                <a:gs pos="0">
                  <a:schemeClr val="bg1">
                    <a:shade val="67500"/>
                    <a:satMod val="115000"/>
                  </a:schemeClr>
                </a:gs>
                <a:gs pos="9600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5" name="Sehne 194">
              <a:extLst>
                <a:ext uri="{FF2B5EF4-FFF2-40B4-BE49-F238E27FC236}">
                  <a16:creationId xmlns:a16="http://schemas.microsoft.com/office/drawing/2014/main" id="{B75E0077-D5F8-4A0A-8550-3C005C341E21}"/>
                </a:ext>
              </a:extLst>
            </p:cNvPr>
            <p:cNvSpPr/>
            <p:nvPr/>
          </p:nvSpPr>
          <p:spPr>
            <a:xfrm rot="16535404">
              <a:off x="9483013" y="4165590"/>
              <a:ext cx="144000" cy="144000"/>
            </a:xfrm>
            <a:prstGeom prst="chord">
              <a:avLst/>
            </a:prstGeom>
            <a:gradFill flip="none" rotWithShape="1">
              <a:gsLst>
                <a:gs pos="100000">
                  <a:srgbClr val="DCDCDC"/>
                </a:gs>
                <a:gs pos="0">
                  <a:schemeClr val="bg1">
                    <a:shade val="30000"/>
                    <a:satMod val="115000"/>
                  </a:schemeClr>
                </a:gs>
                <a:gs pos="0">
                  <a:schemeClr val="bg1">
                    <a:shade val="67500"/>
                    <a:satMod val="115000"/>
                  </a:schemeClr>
                </a:gs>
                <a:gs pos="9600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6" name="Textfeld 195">
              <a:extLst>
                <a:ext uri="{FF2B5EF4-FFF2-40B4-BE49-F238E27FC236}">
                  <a16:creationId xmlns:a16="http://schemas.microsoft.com/office/drawing/2014/main" id="{866CE735-6262-403E-8FB2-DE6732A5C94B}"/>
                </a:ext>
              </a:extLst>
            </p:cNvPr>
            <p:cNvSpPr txBox="1"/>
            <p:nvPr/>
          </p:nvSpPr>
          <p:spPr>
            <a:xfrm rot="2044049">
              <a:off x="9425572" y="3916612"/>
              <a:ext cx="16193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</a:p>
          </p:txBody>
        </p:sp>
        <p:sp>
          <p:nvSpPr>
            <p:cNvPr id="197" name="Textfeld 196">
              <a:extLst>
                <a:ext uri="{FF2B5EF4-FFF2-40B4-BE49-F238E27FC236}">
                  <a16:creationId xmlns:a16="http://schemas.microsoft.com/office/drawing/2014/main" id="{5CB4A8DD-5346-4D37-9BE4-E8487894CBD2}"/>
                </a:ext>
              </a:extLst>
            </p:cNvPr>
            <p:cNvSpPr txBox="1"/>
            <p:nvPr/>
          </p:nvSpPr>
          <p:spPr>
            <a:xfrm rot="1935914">
              <a:off x="9206262" y="4138685"/>
              <a:ext cx="74148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</a:p>
          </p:txBody>
        </p:sp>
        <p:sp>
          <p:nvSpPr>
            <p:cNvPr id="198" name="Textfeld 197">
              <a:extLst>
                <a:ext uri="{FF2B5EF4-FFF2-40B4-BE49-F238E27FC236}">
                  <a16:creationId xmlns:a16="http://schemas.microsoft.com/office/drawing/2014/main" id="{3771ED8C-6F4C-4BAB-A495-655B218E121D}"/>
                </a:ext>
              </a:extLst>
            </p:cNvPr>
            <p:cNvSpPr txBox="1"/>
            <p:nvPr/>
          </p:nvSpPr>
          <p:spPr>
            <a:xfrm rot="1935914">
              <a:off x="9405555" y="4281812"/>
              <a:ext cx="74148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</a:p>
          </p:txBody>
        </p:sp>
      </p:grpSp>
      <p:grpSp>
        <p:nvGrpSpPr>
          <p:cNvPr id="213" name="Gruppieren 212">
            <a:extLst>
              <a:ext uri="{FF2B5EF4-FFF2-40B4-BE49-F238E27FC236}">
                <a16:creationId xmlns:a16="http://schemas.microsoft.com/office/drawing/2014/main" id="{AD3AF02D-1B7E-48EA-A2D6-E457D043E7D1}"/>
              </a:ext>
            </a:extLst>
          </p:cNvPr>
          <p:cNvGrpSpPr>
            <a:grpSpLocks noChangeAspect="1"/>
          </p:cNvGrpSpPr>
          <p:nvPr/>
        </p:nvGrpSpPr>
        <p:grpSpPr>
          <a:xfrm rot="13143453">
            <a:off x="2283834" y="5211171"/>
            <a:ext cx="940777" cy="580644"/>
            <a:chOff x="9206262" y="3916612"/>
            <a:chExt cx="940777" cy="580644"/>
          </a:xfrm>
        </p:grpSpPr>
        <p:sp>
          <p:nvSpPr>
            <p:cNvPr id="214" name="Ellipse 213">
              <a:extLst>
                <a:ext uri="{FF2B5EF4-FFF2-40B4-BE49-F238E27FC236}">
                  <a16:creationId xmlns:a16="http://schemas.microsoft.com/office/drawing/2014/main" id="{83751B36-D096-4A87-8AF6-FE533EA8E5D8}"/>
                </a:ext>
              </a:extLst>
            </p:cNvPr>
            <p:cNvSpPr/>
            <p:nvPr/>
          </p:nvSpPr>
          <p:spPr>
            <a:xfrm>
              <a:off x="9386400" y="3985590"/>
              <a:ext cx="252000" cy="252000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5" name="Sehne 214">
              <a:extLst>
                <a:ext uri="{FF2B5EF4-FFF2-40B4-BE49-F238E27FC236}">
                  <a16:creationId xmlns:a16="http://schemas.microsoft.com/office/drawing/2014/main" id="{E469A598-D2F9-4C9F-A9EE-03ABD7FCB752}"/>
                </a:ext>
              </a:extLst>
            </p:cNvPr>
            <p:cNvSpPr/>
            <p:nvPr/>
          </p:nvSpPr>
          <p:spPr>
            <a:xfrm rot="1374554">
              <a:off x="9299270" y="4039589"/>
              <a:ext cx="150254" cy="144000"/>
            </a:xfrm>
            <a:prstGeom prst="chord">
              <a:avLst>
                <a:gd name="adj1" fmla="val 2276637"/>
                <a:gd name="adj2" fmla="val 16200000"/>
              </a:avLst>
            </a:prstGeom>
            <a:gradFill flip="none" rotWithShape="1">
              <a:gsLst>
                <a:gs pos="100000">
                  <a:srgbClr val="DCDCDC"/>
                </a:gs>
                <a:gs pos="0">
                  <a:schemeClr val="bg1">
                    <a:shade val="30000"/>
                    <a:satMod val="115000"/>
                  </a:schemeClr>
                </a:gs>
                <a:gs pos="0">
                  <a:schemeClr val="bg1">
                    <a:shade val="67500"/>
                    <a:satMod val="115000"/>
                  </a:schemeClr>
                </a:gs>
                <a:gs pos="9600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6" name="Sehne 215">
              <a:extLst>
                <a:ext uri="{FF2B5EF4-FFF2-40B4-BE49-F238E27FC236}">
                  <a16:creationId xmlns:a16="http://schemas.microsoft.com/office/drawing/2014/main" id="{A32ECF66-79F4-4EB3-93F3-805871A2825F}"/>
                </a:ext>
              </a:extLst>
            </p:cNvPr>
            <p:cNvSpPr/>
            <p:nvPr/>
          </p:nvSpPr>
          <p:spPr>
            <a:xfrm rot="16535404">
              <a:off x="9483013" y="4165590"/>
              <a:ext cx="144000" cy="144000"/>
            </a:xfrm>
            <a:prstGeom prst="chord">
              <a:avLst/>
            </a:prstGeom>
            <a:gradFill flip="none" rotWithShape="1">
              <a:gsLst>
                <a:gs pos="100000">
                  <a:srgbClr val="DCDCDC"/>
                </a:gs>
                <a:gs pos="0">
                  <a:schemeClr val="bg1">
                    <a:shade val="30000"/>
                    <a:satMod val="115000"/>
                  </a:schemeClr>
                </a:gs>
                <a:gs pos="0">
                  <a:schemeClr val="bg1">
                    <a:shade val="67500"/>
                    <a:satMod val="115000"/>
                  </a:schemeClr>
                </a:gs>
                <a:gs pos="9600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7" name="Textfeld 216">
              <a:extLst>
                <a:ext uri="{FF2B5EF4-FFF2-40B4-BE49-F238E27FC236}">
                  <a16:creationId xmlns:a16="http://schemas.microsoft.com/office/drawing/2014/main" id="{17846FF7-1FEA-4AAE-B2EB-D314FF9025EB}"/>
                </a:ext>
              </a:extLst>
            </p:cNvPr>
            <p:cNvSpPr txBox="1"/>
            <p:nvPr/>
          </p:nvSpPr>
          <p:spPr>
            <a:xfrm rot="2044049">
              <a:off x="9425572" y="3916612"/>
              <a:ext cx="16193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</a:p>
          </p:txBody>
        </p:sp>
        <p:sp>
          <p:nvSpPr>
            <p:cNvPr id="218" name="Textfeld 217">
              <a:extLst>
                <a:ext uri="{FF2B5EF4-FFF2-40B4-BE49-F238E27FC236}">
                  <a16:creationId xmlns:a16="http://schemas.microsoft.com/office/drawing/2014/main" id="{FDF0A130-A61B-4110-8521-1290E0EEF83F}"/>
                </a:ext>
              </a:extLst>
            </p:cNvPr>
            <p:cNvSpPr txBox="1"/>
            <p:nvPr/>
          </p:nvSpPr>
          <p:spPr>
            <a:xfrm rot="1935914">
              <a:off x="9206262" y="4138685"/>
              <a:ext cx="74148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</a:p>
          </p:txBody>
        </p:sp>
        <p:sp>
          <p:nvSpPr>
            <p:cNvPr id="219" name="Textfeld 218">
              <a:extLst>
                <a:ext uri="{FF2B5EF4-FFF2-40B4-BE49-F238E27FC236}">
                  <a16:creationId xmlns:a16="http://schemas.microsoft.com/office/drawing/2014/main" id="{85AB50F9-A3D5-41DF-B39D-B7BC7323AB73}"/>
                </a:ext>
              </a:extLst>
            </p:cNvPr>
            <p:cNvSpPr txBox="1"/>
            <p:nvPr/>
          </p:nvSpPr>
          <p:spPr>
            <a:xfrm rot="1935914">
              <a:off x="9405555" y="4281812"/>
              <a:ext cx="74148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</a:p>
          </p:txBody>
        </p:sp>
      </p:grpSp>
      <p:grpSp>
        <p:nvGrpSpPr>
          <p:cNvPr id="227" name="Gruppieren 226">
            <a:extLst>
              <a:ext uri="{FF2B5EF4-FFF2-40B4-BE49-F238E27FC236}">
                <a16:creationId xmlns:a16="http://schemas.microsoft.com/office/drawing/2014/main" id="{BEE1DB8D-6A49-4AE4-B2FC-41AC46BF72D3}"/>
              </a:ext>
            </a:extLst>
          </p:cNvPr>
          <p:cNvGrpSpPr>
            <a:grpSpLocks noChangeAspect="1"/>
          </p:cNvGrpSpPr>
          <p:nvPr/>
        </p:nvGrpSpPr>
        <p:grpSpPr>
          <a:xfrm>
            <a:off x="2093227" y="4819722"/>
            <a:ext cx="940777" cy="580644"/>
            <a:chOff x="9206262" y="3916612"/>
            <a:chExt cx="940777" cy="580644"/>
          </a:xfrm>
        </p:grpSpPr>
        <p:sp>
          <p:nvSpPr>
            <p:cNvPr id="228" name="Ellipse 227">
              <a:extLst>
                <a:ext uri="{FF2B5EF4-FFF2-40B4-BE49-F238E27FC236}">
                  <a16:creationId xmlns:a16="http://schemas.microsoft.com/office/drawing/2014/main" id="{C363BB53-92C1-4E6B-810D-9462232FD8DF}"/>
                </a:ext>
              </a:extLst>
            </p:cNvPr>
            <p:cNvSpPr/>
            <p:nvPr/>
          </p:nvSpPr>
          <p:spPr>
            <a:xfrm>
              <a:off x="9386400" y="3985590"/>
              <a:ext cx="252000" cy="252000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9" name="Sehne 228">
              <a:extLst>
                <a:ext uri="{FF2B5EF4-FFF2-40B4-BE49-F238E27FC236}">
                  <a16:creationId xmlns:a16="http://schemas.microsoft.com/office/drawing/2014/main" id="{77510D2D-524D-44CE-98EC-155D1163A9C6}"/>
                </a:ext>
              </a:extLst>
            </p:cNvPr>
            <p:cNvSpPr/>
            <p:nvPr/>
          </p:nvSpPr>
          <p:spPr>
            <a:xfrm rot="1374554">
              <a:off x="9299270" y="4039589"/>
              <a:ext cx="150254" cy="144000"/>
            </a:xfrm>
            <a:prstGeom prst="chord">
              <a:avLst>
                <a:gd name="adj1" fmla="val 2276637"/>
                <a:gd name="adj2" fmla="val 16200000"/>
              </a:avLst>
            </a:prstGeom>
            <a:gradFill flip="none" rotWithShape="1">
              <a:gsLst>
                <a:gs pos="100000">
                  <a:srgbClr val="DCDCDC"/>
                </a:gs>
                <a:gs pos="0">
                  <a:schemeClr val="bg1">
                    <a:shade val="30000"/>
                    <a:satMod val="115000"/>
                  </a:schemeClr>
                </a:gs>
                <a:gs pos="0">
                  <a:schemeClr val="bg1">
                    <a:shade val="67500"/>
                    <a:satMod val="115000"/>
                  </a:schemeClr>
                </a:gs>
                <a:gs pos="9600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30" name="Sehne 229">
              <a:extLst>
                <a:ext uri="{FF2B5EF4-FFF2-40B4-BE49-F238E27FC236}">
                  <a16:creationId xmlns:a16="http://schemas.microsoft.com/office/drawing/2014/main" id="{9C68C7AD-3F1D-4A7F-B4B3-D8DE273C20B7}"/>
                </a:ext>
              </a:extLst>
            </p:cNvPr>
            <p:cNvSpPr/>
            <p:nvPr/>
          </p:nvSpPr>
          <p:spPr>
            <a:xfrm rot="16535404">
              <a:off x="9483013" y="4165590"/>
              <a:ext cx="144000" cy="144000"/>
            </a:xfrm>
            <a:prstGeom prst="chord">
              <a:avLst/>
            </a:prstGeom>
            <a:gradFill flip="none" rotWithShape="1">
              <a:gsLst>
                <a:gs pos="100000">
                  <a:srgbClr val="DCDCDC"/>
                </a:gs>
                <a:gs pos="0">
                  <a:schemeClr val="bg1">
                    <a:shade val="30000"/>
                    <a:satMod val="115000"/>
                  </a:schemeClr>
                </a:gs>
                <a:gs pos="0">
                  <a:schemeClr val="bg1">
                    <a:shade val="67500"/>
                    <a:satMod val="115000"/>
                  </a:schemeClr>
                </a:gs>
                <a:gs pos="9600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1" name="Textfeld 230">
              <a:extLst>
                <a:ext uri="{FF2B5EF4-FFF2-40B4-BE49-F238E27FC236}">
                  <a16:creationId xmlns:a16="http://schemas.microsoft.com/office/drawing/2014/main" id="{D73F0FFB-9683-4B90-B301-DAEB76995058}"/>
                </a:ext>
              </a:extLst>
            </p:cNvPr>
            <p:cNvSpPr txBox="1"/>
            <p:nvPr/>
          </p:nvSpPr>
          <p:spPr>
            <a:xfrm rot="2044049">
              <a:off x="9425572" y="3916612"/>
              <a:ext cx="16193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</a:p>
          </p:txBody>
        </p:sp>
        <p:sp>
          <p:nvSpPr>
            <p:cNvPr id="232" name="Textfeld 231">
              <a:extLst>
                <a:ext uri="{FF2B5EF4-FFF2-40B4-BE49-F238E27FC236}">
                  <a16:creationId xmlns:a16="http://schemas.microsoft.com/office/drawing/2014/main" id="{99CA914A-953A-4F08-A1BD-7145B68AC809}"/>
                </a:ext>
              </a:extLst>
            </p:cNvPr>
            <p:cNvSpPr txBox="1"/>
            <p:nvPr/>
          </p:nvSpPr>
          <p:spPr>
            <a:xfrm rot="1935914">
              <a:off x="9206262" y="4138685"/>
              <a:ext cx="74148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</a:p>
          </p:txBody>
        </p:sp>
        <p:sp>
          <p:nvSpPr>
            <p:cNvPr id="233" name="Textfeld 232">
              <a:extLst>
                <a:ext uri="{FF2B5EF4-FFF2-40B4-BE49-F238E27FC236}">
                  <a16:creationId xmlns:a16="http://schemas.microsoft.com/office/drawing/2014/main" id="{B7FCFADE-189B-489F-971B-2573687B4CBF}"/>
                </a:ext>
              </a:extLst>
            </p:cNvPr>
            <p:cNvSpPr txBox="1"/>
            <p:nvPr/>
          </p:nvSpPr>
          <p:spPr>
            <a:xfrm rot="1935914">
              <a:off x="9405555" y="4281812"/>
              <a:ext cx="74148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</a:p>
          </p:txBody>
        </p:sp>
      </p:grpSp>
      <p:grpSp>
        <p:nvGrpSpPr>
          <p:cNvPr id="297" name="Gruppieren 296">
            <a:extLst>
              <a:ext uri="{FF2B5EF4-FFF2-40B4-BE49-F238E27FC236}">
                <a16:creationId xmlns:a16="http://schemas.microsoft.com/office/drawing/2014/main" id="{77882E1C-7872-488E-B567-814F72C1B206}"/>
              </a:ext>
            </a:extLst>
          </p:cNvPr>
          <p:cNvGrpSpPr>
            <a:grpSpLocks noChangeAspect="1"/>
          </p:cNvGrpSpPr>
          <p:nvPr/>
        </p:nvGrpSpPr>
        <p:grpSpPr>
          <a:xfrm rot="19866163">
            <a:off x="2649042" y="4170828"/>
            <a:ext cx="940777" cy="580644"/>
            <a:chOff x="9206262" y="3916612"/>
            <a:chExt cx="940777" cy="580644"/>
          </a:xfrm>
        </p:grpSpPr>
        <p:sp>
          <p:nvSpPr>
            <p:cNvPr id="298" name="Ellipse 297">
              <a:extLst>
                <a:ext uri="{FF2B5EF4-FFF2-40B4-BE49-F238E27FC236}">
                  <a16:creationId xmlns:a16="http://schemas.microsoft.com/office/drawing/2014/main" id="{9EEDFDF3-E929-442D-AD45-6A1CF85750A4}"/>
                </a:ext>
              </a:extLst>
            </p:cNvPr>
            <p:cNvSpPr/>
            <p:nvPr/>
          </p:nvSpPr>
          <p:spPr>
            <a:xfrm>
              <a:off x="9386400" y="3985590"/>
              <a:ext cx="252000" cy="252000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99" name="Sehne 298">
              <a:extLst>
                <a:ext uri="{FF2B5EF4-FFF2-40B4-BE49-F238E27FC236}">
                  <a16:creationId xmlns:a16="http://schemas.microsoft.com/office/drawing/2014/main" id="{14A75B77-4DCD-4C8C-833C-B5250903A529}"/>
                </a:ext>
              </a:extLst>
            </p:cNvPr>
            <p:cNvSpPr/>
            <p:nvPr/>
          </p:nvSpPr>
          <p:spPr>
            <a:xfrm rot="1374554">
              <a:off x="9299270" y="4039589"/>
              <a:ext cx="150254" cy="144000"/>
            </a:xfrm>
            <a:prstGeom prst="chord">
              <a:avLst>
                <a:gd name="adj1" fmla="val 2276637"/>
                <a:gd name="adj2" fmla="val 16200000"/>
              </a:avLst>
            </a:prstGeom>
            <a:gradFill flip="none" rotWithShape="1">
              <a:gsLst>
                <a:gs pos="100000">
                  <a:srgbClr val="DCDCDC"/>
                </a:gs>
                <a:gs pos="0">
                  <a:schemeClr val="bg1">
                    <a:shade val="30000"/>
                    <a:satMod val="115000"/>
                  </a:schemeClr>
                </a:gs>
                <a:gs pos="0">
                  <a:schemeClr val="bg1">
                    <a:shade val="67500"/>
                    <a:satMod val="115000"/>
                  </a:schemeClr>
                </a:gs>
                <a:gs pos="9600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00" name="Sehne 299">
              <a:extLst>
                <a:ext uri="{FF2B5EF4-FFF2-40B4-BE49-F238E27FC236}">
                  <a16:creationId xmlns:a16="http://schemas.microsoft.com/office/drawing/2014/main" id="{0B22953B-171C-4524-BB20-7EB4373984DB}"/>
                </a:ext>
              </a:extLst>
            </p:cNvPr>
            <p:cNvSpPr/>
            <p:nvPr/>
          </p:nvSpPr>
          <p:spPr>
            <a:xfrm rot="16535404">
              <a:off x="9483013" y="4165590"/>
              <a:ext cx="144000" cy="144000"/>
            </a:xfrm>
            <a:prstGeom prst="chord">
              <a:avLst/>
            </a:prstGeom>
            <a:gradFill flip="none" rotWithShape="1">
              <a:gsLst>
                <a:gs pos="100000">
                  <a:srgbClr val="DCDCDC"/>
                </a:gs>
                <a:gs pos="0">
                  <a:schemeClr val="bg1">
                    <a:shade val="30000"/>
                    <a:satMod val="115000"/>
                  </a:schemeClr>
                </a:gs>
                <a:gs pos="0">
                  <a:schemeClr val="bg1">
                    <a:shade val="67500"/>
                    <a:satMod val="115000"/>
                  </a:schemeClr>
                </a:gs>
                <a:gs pos="9600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01" name="Textfeld 300">
              <a:extLst>
                <a:ext uri="{FF2B5EF4-FFF2-40B4-BE49-F238E27FC236}">
                  <a16:creationId xmlns:a16="http://schemas.microsoft.com/office/drawing/2014/main" id="{DD7778F3-CEFF-4728-AF2C-BAAE47833B36}"/>
                </a:ext>
              </a:extLst>
            </p:cNvPr>
            <p:cNvSpPr txBox="1"/>
            <p:nvPr/>
          </p:nvSpPr>
          <p:spPr>
            <a:xfrm rot="2044049">
              <a:off x="9425572" y="3916612"/>
              <a:ext cx="16193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</a:p>
          </p:txBody>
        </p:sp>
        <p:sp>
          <p:nvSpPr>
            <p:cNvPr id="302" name="Textfeld 301">
              <a:extLst>
                <a:ext uri="{FF2B5EF4-FFF2-40B4-BE49-F238E27FC236}">
                  <a16:creationId xmlns:a16="http://schemas.microsoft.com/office/drawing/2014/main" id="{23295FB9-7957-4935-BFF1-182C5FF90AB8}"/>
                </a:ext>
              </a:extLst>
            </p:cNvPr>
            <p:cNvSpPr txBox="1"/>
            <p:nvPr/>
          </p:nvSpPr>
          <p:spPr>
            <a:xfrm rot="1935914">
              <a:off x="9206262" y="4138685"/>
              <a:ext cx="74148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</a:p>
          </p:txBody>
        </p:sp>
        <p:sp>
          <p:nvSpPr>
            <p:cNvPr id="303" name="Textfeld 302">
              <a:extLst>
                <a:ext uri="{FF2B5EF4-FFF2-40B4-BE49-F238E27FC236}">
                  <a16:creationId xmlns:a16="http://schemas.microsoft.com/office/drawing/2014/main" id="{2D8F829E-4DCA-484B-A6A3-332977FC5C08}"/>
                </a:ext>
              </a:extLst>
            </p:cNvPr>
            <p:cNvSpPr txBox="1"/>
            <p:nvPr/>
          </p:nvSpPr>
          <p:spPr>
            <a:xfrm rot="1935914">
              <a:off x="9405555" y="4281812"/>
              <a:ext cx="74148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</a:p>
          </p:txBody>
        </p:sp>
      </p:grpSp>
      <p:grpSp>
        <p:nvGrpSpPr>
          <p:cNvPr id="318" name="Gruppieren 317">
            <a:extLst>
              <a:ext uri="{FF2B5EF4-FFF2-40B4-BE49-F238E27FC236}">
                <a16:creationId xmlns:a16="http://schemas.microsoft.com/office/drawing/2014/main" id="{32DC4356-3707-4E85-8381-7FDD4FEE51B1}"/>
              </a:ext>
            </a:extLst>
          </p:cNvPr>
          <p:cNvGrpSpPr>
            <a:grpSpLocks noChangeAspect="1"/>
          </p:cNvGrpSpPr>
          <p:nvPr/>
        </p:nvGrpSpPr>
        <p:grpSpPr>
          <a:xfrm rot="1694998">
            <a:off x="3941929" y="2619429"/>
            <a:ext cx="940777" cy="580644"/>
            <a:chOff x="9206262" y="3916612"/>
            <a:chExt cx="940777" cy="580644"/>
          </a:xfrm>
        </p:grpSpPr>
        <p:sp>
          <p:nvSpPr>
            <p:cNvPr id="319" name="Ellipse 318">
              <a:extLst>
                <a:ext uri="{FF2B5EF4-FFF2-40B4-BE49-F238E27FC236}">
                  <a16:creationId xmlns:a16="http://schemas.microsoft.com/office/drawing/2014/main" id="{4D096162-2EB6-49D1-8A96-3C8C01E13D29}"/>
                </a:ext>
              </a:extLst>
            </p:cNvPr>
            <p:cNvSpPr/>
            <p:nvPr/>
          </p:nvSpPr>
          <p:spPr>
            <a:xfrm>
              <a:off x="9386400" y="3985590"/>
              <a:ext cx="252000" cy="252000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20" name="Sehne 319">
              <a:extLst>
                <a:ext uri="{FF2B5EF4-FFF2-40B4-BE49-F238E27FC236}">
                  <a16:creationId xmlns:a16="http://schemas.microsoft.com/office/drawing/2014/main" id="{4DEA8878-2B3E-4306-B3D2-6B0F02AA9E85}"/>
                </a:ext>
              </a:extLst>
            </p:cNvPr>
            <p:cNvSpPr/>
            <p:nvPr/>
          </p:nvSpPr>
          <p:spPr>
            <a:xfrm rot="1374554">
              <a:off x="9299270" y="4039589"/>
              <a:ext cx="150254" cy="144000"/>
            </a:xfrm>
            <a:prstGeom prst="chord">
              <a:avLst>
                <a:gd name="adj1" fmla="val 2276637"/>
                <a:gd name="adj2" fmla="val 16200000"/>
              </a:avLst>
            </a:prstGeom>
            <a:gradFill flip="none" rotWithShape="1">
              <a:gsLst>
                <a:gs pos="100000">
                  <a:srgbClr val="DCDCDC"/>
                </a:gs>
                <a:gs pos="0">
                  <a:schemeClr val="bg1">
                    <a:shade val="30000"/>
                    <a:satMod val="115000"/>
                  </a:schemeClr>
                </a:gs>
                <a:gs pos="0">
                  <a:schemeClr val="bg1">
                    <a:shade val="67500"/>
                    <a:satMod val="115000"/>
                  </a:schemeClr>
                </a:gs>
                <a:gs pos="9600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21" name="Sehne 320">
              <a:extLst>
                <a:ext uri="{FF2B5EF4-FFF2-40B4-BE49-F238E27FC236}">
                  <a16:creationId xmlns:a16="http://schemas.microsoft.com/office/drawing/2014/main" id="{23EEF62F-DC42-4A06-9434-ABCDF87BCD4E}"/>
                </a:ext>
              </a:extLst>
            </p:cNvPr>
            <p:cNvSpPr/>
            <p:nvPr/>
          </p:nvSpPr>
          <p:spPr>
            <a:xfrm rot="16535404">
              <a:off x="9483013" y="4165590"/>
              <a:ext cx="144000" cy="144000"/>
            </a:xfrm>
            <a:prstGeom prst="chord">
              <a:avLst/>
            </a:prstGeom>
            <a:gradFill flip="none" rotWithShape="1">
              <a:gsLst>
                <a:gs pos="100000">
                  <a:srgbClr val="DCDCDC"/>
                </a:gs>
                <a:gs pos="0">
                  <a:schemeClr val="bg1">
                    <a:shade val="30000"/>
                    <a:satMod val="115000"/>
                  </a:schemeClr>
                </a:gs>
                <a:gs pos="0">
                  <a:schemeClr val="bg1">
                    <a:shade val="67500"/>
                    <a:satMod val="115000"/>
                  </a:schemeClr>
                </a:gs>
                <a:gs pos="9600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2" name="Textfeld 321">
              <a:extLst>
                <a:ext uri="{FF2B5EF4-FFF2-40B4-BE49-F238E27FC236}">
                  <a16:creationId xmlns:a16="http://schemas.microsoft.com/office/drawing/2014/main" id="{D2669DFC-C98D-4E0F-B5F2-973378F9A737}"/>
                </a:ext>
              </a:extLst>
            </p:cNvPr>
            <p:cNvSpPr txBox="1"/>
            <p:nvPr/>
          </p:nvSpPr>
          <p:spPr>
            <a:xfrm rot="2044049">
              <a:off x="9425572" y="3916612"/>
              <a:ext cx="16193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</a:p>
          </p:txBody>
        </p:sp>
        <p:sp>
          <p:nvSpPr>
            <p:cNvPr id="323" name="Textfeld 322">
              <a:extLst>
                <a:ext uri="{FF2B5EF4-FFF2-40B4-BE49-F238E27FC236}">
                  <a16:creationId xmlns:a16="http://schemas.microsoft.com/office/drawing/2014/main" id="{8942365A-289B-4661-B9A1-D29BB8F0300A}"/>
                </a:ext>
              </a:extLst>
            </p:cNvPr>
            <p:cNvSpPr txBox="1"/>
            <p:nvPr/>
          </p:nvSpPr>
          <p:spPr>
            <a:xfrm rot="1935914">
              <a:off x="9206262" y="4138685"/>
              <a:ext cx="74148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</a:p>
          </p:txBody>
        </p:sp>
        <p:sp>
          <p:nvSpPr>
            <p:cNvPr id="324" name="Textfeld 323">
              <a:extLst>
                <a:ext uri="{FF2B5EF4-FFF2-40B4-BE49-F238E27FC236}">
                  <a16:creationId xmlns:a16="http://schemas.microsoft.com/office/drawing/2014/main" id="{3E20D347-13E0-47CC-B25F-18908E97B1CB}"/>
                </a:ext>
              </a:extLst>
            </p:cNvPr>
            <p:cNvSpPr txBox="1"/>
            <p:nvPr/>
          </p:nvSpPr>
          <p:spPr>
            <a:xfrm rot="1935914">
              <a:off x="9405555" y="4281812"/>
              <a:ext cx="74148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</a:p>
          </p:txBody>
        </p:sp>
      </p:grpSp>
      <p:grpSp>
        <p:nvGrpSpPr>
          <p:cNvPr id="325" name="Gruppieren 324">
            <a:extLst>
              <a:ext uri="{FF2B5EF4-FFF2-40B4-BE49-F238E27FC236}">
                <a16:creationId xmlns:a16="http://schemas.microsoft.com/office/drawing/2014/main" id="{EB4685EC-905D-41A3-A4FB-83EBDD43E57F}"/>
              </a:ext>
            </a:extLst>
          </p:cNvPr>
          <p:cNvGrpSpPr>
            <a:grpSpLocks noChangeAspect="1"/>
          </p:cNvGrpSpPr>
          <p:nvPr/>
        </p:nvGrpSpPr>
        <p:grpSpPr>
          <a:xfrm rot="12394747">
            <a:off x="2735536" y="3411972"/>
            <a:ext cx="940777" cy="580644"/>
            <a:chOff x="9206262" y="3916612"/>
            <a:chExt cx="940777" cy="580644"/>
          </a:xfrm>
        </p:grpSpPr>
        <p:sp>
          <p:nvSpPr>
            <p:cNvPr id="326" name="Ellipse 325">
              <a:extLst>
                <a:ext uri="{FF2B5EF4-FFF2-40B4-BE49-F238E27FC236}">
                  <a16:creationId xmlns:a16="http://schemas.microsoft.com/office/drawing/2014/main" id="{F6A5B4B8-B874-4286-9EAF-839A4888FB74}"/>
                </a:ext>
              </a:extLst>
            </p:cNvPr>
            <p:cNvSpPr/>
            <p:nvPr/>
          </p:nvSpPr>
          <p:spPr>
            <a:xfrm>
              <a:off x="9386400" y="3985590"/>
              <a:ext cx="252000" cy="252000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27" name="Sehne 326">
              <a:extLst>
                <a:ext uri="{FF2B5EF4-FFF2-40B4-BE49-F238E27FC236}">
                  <a16:creationId xmlns:a16="http://schemas.microsoft.com/office/drawing/2014/main" id="{9EF3DB02-84C3-4B4D-B35E-C1CD384FF4D7}"/>
                </a:ext>
              </a:extLst>
            </p:cNvPr>
            <p:cNvSpPr/>
            <p:nvPr/>
          </p:nvSpPr>
          <p:spPr>
            <a:xfrm rot="1374554">
              <a:off x="9299270" y="4039589"/>
              <a:ext cx="150254" cy="144000"/>
            </a:xfrm>
            <a:prstGeom prst="chord">
              <a:avLst>
                <a:gd name="adj1" fmla="val 2276637"/>
                <a:gd name="adj2" fmla="val 16200000"/>
              </a:avLst>
            </a:prstGeom>
            <a:gradFill flip="none" rotWithShape="1">
              <a:gsLst>
                <a:gs pos="100000">
                  <a:srgbClr val="DCDCDC"/>
                </a:gs>
                <a:gs pos="0">
                  <a:schemeClr val="bg1">
                    <a:shade val="30000"/>
                    <a:satMod val="115000"/>
                  </a:schemeClr>
                </a:gs>
                <a:gs pos="0">
                  <a:schemeClr val="bg1">
                    <a:shade val="67500"/>
                    <a:satMod val="115000"/>
                  </a:schemeClr>
                </a:gs>
                <a:gs pos="9600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28" name="Sehne 327">
              <a:extLst>
                <a:ext uri="{FF2B5EF4-FFF2-40B4-BE49-F238E27FC236}">
                  <a16:creationId xmlns:a16="http://schemas.microsoft.com/office/drawing/2014/main" id="{A9731224-5233-4509-A7E6-253BA85CBF8A}"/>
                </a:ext>
              </a:extLst>
            </p:cNvPr>
            <p:cNvSpPr/>
            <p:nvPr/>
          </p:nvSpPr>
          <p:spPr>
            <a:xfrm rot="16535404">
              <a:off x="9483013" y="4165590"/>
              <a:ext cx="144000" cy="144000"/>
            </a:xfrm>
            <a:prstGeom prst="chord">
              <a:avLst/>
            </a:prstGeom>
            <a:gradFill flip="none" rotWithShape="1">
              <a:gsLst>
                <a:gs pos="100000">
                  <a:srgbClr val="DCDCDC"/>
                </a:gs>
                <a:gs pos="0">
                  <a:schemeClr val="bg1">
                    <a:shade val="30000"/>
                    <a:satMod val="115000"/>
                  </a:schemeClr>
                </a:gs>
                <a:gs pos="0">
                  <a:schemeClr val="bg1">
                    <a:shade val="67500"/>
                    <a:satMod val="115000"/>
                  </a:schemeClr>
                </a:gs>
                <a:gs pos="9600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9" name="Textfeld 328">
              <a:extLst>
                <a:ext uri="{FF2B5EF4-FFF2-40B4-BE49-F238E27FC236}">
                  <a16:creationId xmlns:a16="http://schemas.microsoft.com/office/drawing/2014/main" id="{BADFF5CC-50E4-449B-AF82-63F216A2CADC}"/>
                </a:ext>
              </a:extLst>
            </p:cNvPr>
            <p:cNvSpPr txBox="1"/>
            <p:nvPr/>
          </p:nvSpPr>
          <p:spPr>
            <a:xfrm rot="2044049">
              <a:off x="9425572" y="3916612"/>
              <a:ext cx="16193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</a:p>
          </p:txBody>
        </p:sp>
        <p:sp>
          <p:nvSpPr>
            <p:cNvPr id="330" name="Textfeld 329">
              <a:extLst>
                <a:ext uri="{FF2B5EF4-FFF2-40B4-BE49-F238E27FC236}">
                  <a16:creationId xmlns:a16="http://schemas.microsoft.com/office/drawing/2014/main" id="{69C19F93-0BC6-4C9E-A117-00B8F20D888E}"/>
                </a:ext>
              </a:extLst>
            </p:cNvPr>
            <p:cNvSpPr txBox="1"/>
            <p:nvPr/>
          </p:nvSpPr>
          <p:spPr>
            <a:xfrm rot="1935914">
              <a:off x="9206262" y="4138685"/>
              <a:ext cx="74148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</a:p>
          </p:txBody>
        </p:sp>
        <p:sp>
          <p:nvSpPr>
            <p:cNvPr id="331" name="Textfeld 330">
              <a:extLst>
                <a:ext uri="{FF2B5EF4-FFF2-40B4-BE49-F238E27FC236}">
                  <a16:creationId xmlns:a16="http://schemas.microsoft.com/office/drawing/2014/main" id="{D64E6E0A-7152-46F6-9717-0202BAB431E4}"/>
                </a:ext>
              </a:extLst>
            </p:cNvPr>
            <p:cNvSpPr txBox="1"/>
            <p:nvPr/>
          </p:nvSpPr>
          <p:spPr>
            <a:xfrm rot="1935914">
              <a:off x="9405555" y="4281812"/>
              <a:ext cx="74148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</a:p>
          </p:txBody>
        </p:sp>
      </p:grpSp>
      <p:grpSp>
        <p:nvGrpSpPr>
          <p:cNvPr id="332" name="Gruppieren 331">
            <a:extLst>
              <a:ext uri="{FF2B5EF4-FFF2-40B4-BE49-F238E27FC236}">
                <a16:creationId xmlns:a16="http://schemas.microsoft.com/office/drawing/2014/main" id="{2BF62060-6D5C-48CB-80B7-597AF70170A1}"/>
              </a:ext>
            </a:extLst>
          </p:cNvPr>
          <p:cNvGrpSpPr>
            <a:grpSpLocks noChangeAspect="1"/>
          </p:cNvGrpSpPr>
          <p:nvPr/>
        </p:nvGrpSpPr>
        <p:grpSpPr>
          <a:xfrm rot="5101682">
            <a:off x="5524388" y="2350176"/>
            <a:ext cx="940777" cy="580644"/>
            <a:chOff x="9206262" y="3916612"/>
            <a:chExt cx="940777" cy="580644"/>
          </a:xfrm>
        </p:grpSpPr>
        <p:sp>
          <p:nvSpPr>
            <p:cNvPr id="333" name="Ellipse 332">
              <a:extLst>
                <a:ext uri="{FF2B5EF4-FFF2-40B4-BE49-F238E27FC236}">
                  <a16:creationId xmlns:a16="http://schemas.microsoft.com/office/drawing/2014/main" id="{AF1E456C-AA5C-44D4-BAEC-F9ED9770686A}"/>
                </a:ext>
              </a:extLst>
            </p:cNvPr>
            <p:cNvSpPr/>
            <p:nvPr/>
          </p:nvSpPr>
          <p:spPr>
            <a:xfrm>
              <a:off x="9386400" y="3985590"/>
              <a:ext cx="252000" cy="252000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34" name="Sehne 333">
              <a:extLst>
                <a:ext uri="{FF2B5EF4-FFF2-40B4-BE49-F238E27FC236}">
                  <a16:creationId xmlns:a16="http://schemas.microsoft.com/office/drawing/2014/main" id="{68E8D3BE-A464-41D8-958D-6C407C05A59D}"/>
                </a:ext>
              </a:extLst>
            </p:cNvPr>
            <p:cNvSpPr/>
            <p:nvPr/>
          </p:nvSpPr>
          <p:spPr>
            <a:xfrm rot="1374554">
              <a:off x="9299270" y="4039589"/>
              <a:ext cx="150254" cy="144000"/>
            </a:xfrm>
            <a:prstGeom prst="chord">
              <a:avLst>
                <a:gd name="adj1" fmla="val 2276637"/>
                <a:gd name="adj2" fmla="val 16200000"/>
              </a:avLst>
            </a:prstGeom>
            <a:gradFill flip="none" rotWithShape="1">
              <a:gsLst>
                <a:gs pos="100000">
                  <a:srgbClr val="DCDCDC"/>
                </a:gs>
                <a:gs pos="0">
                  <a:schemeClr val="bg1">
                    <a:shade val="30000"/>
                    <a:satMod val="115000"/>
                  </a:schemeClr>
                </a:gs>
                <a:gs pos="0">
                  <a:schemeClr val="bg1">
                    <a:shade val="67500"/>
                    <a:satMod val="115000"/>
                  </a:schemeClr>
                </a:gs>
                <a:gs pos="9600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35" name="Sehne 334">
              <a:extLst>
                <a:ext uri="{FF2B5EF4-FFF2-40B4-BE49-F238E27FC236}">
                  <a16:creationId xmlns:a16="http://schemas.microsoft.com/office/drawing/2014/main" id="{35EE628E-A30F-4AD5-A43C-53DF812B3B5A}"/>
                </a:ext>
              </a:extLst>
            </p:cNvPr>
            <p:cNvSpPr/>
            <p:nvPr/>
          </p:nvSpPr>
          <p:spPr>
            <a:xfrm rot="16535404">
              <a:off x="9483013" y="4165590"/>
              <a:ext cx="144000" cy="144000"/>
            </a:xfrm>
            <a:prstGeom prst="chord">
              <a:avLst/>
            </a:prstGeom>
            <a:gradFill flip="none" rotWithShape="1">
              <a:gsLst>
                <a:gs pos="100000">
                  <a:srgbClr val="DCDCDC"/>
                </a:gs>
                <a:gs pos="0">
                  <a:schemeClr val="bg1">
                    <a:shade val="30000"/>
                    <a:satMod val="115000"/>
                  </a:schemeClr>
                </a:gs>
                <a:gs pos="0">
                  <a:schemeClr val="bg1">
                    <a:shade val="67500"/>
                    <a:satMod val="115000"/>
                  </a:schemeClr>
                </a:gs>
                <a:gs pos="9600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6" name="Textfeld 335">
              <a:extLst>
                <a:ext uri="{FF2B5EF4-FFF2-40B4-BE49-F238E27FC236}">
                  <a16:creationId xmlns:a16="http://schemas.microsoft.com/office/drawing/2014/main" id="{62F5CC9F-D3FC-4C95-BD37-73377B80BBC8}"/>
                </a:ext>
              </a:extLst>
            </p:cNvPr>
            <p:cNvSpPr txBox="1"/>
            <p:nvPr/>
          </p:nvSpPr>
          <p:spPr>
            <a:xfrm rot="2044049">
              <a:off x="9425572" y="3916612"/>
              <a:ext cx="16193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</a:p>
          </p:txBody>
        </p:sp>
        <p:sp>
          <p:nvSpPr>
            <p:cNvPr id="337" name="Textfeld 336">
              <a:extLst>
                <a:ext uri="{FF2B5EF4-FFF2-40B4-BE49-F238E27FC236}">
                  <a16:creationId xmlns:a16="http://schemas.microsoft.com/office/drawing/2014/main" id="{E96EC4FD-A467-44FD-80B2-9D9DA11DECFE}"/>
                </a:ext>
              </a:extLst>
            </p:cNvPr>
            <p:cNvSpPr txBox="1"/>
            <p:nvPr/>
          </p:nvSpPr>
          <p:spPr>
            <a:xfrm rot="1935914">
              <a:off x="9206262" y="4138685"/>
              <a:ext cx="74148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</a:p>
          </p:txBody>
        </p:sp>
        <p:sp>
          <p:nvSpPr>
            <p:cNvPr id="338" name="Textfeld 337">
              <a:extLst>
                <a:ext uri="{FF2B5EF4-FFF2-40B4-BE49-F238E27FC236}">
                  <a16:creationId xmlns:a16="http://schemas.microsoft.com/office/drawing/2014/main" id="{C171668D-7121-4505-A5FC-6A195D7EE5A2}"/>
                </a:ext>
              </a:extLst>
            </p:cNvPr>
            <p:cNvSpPr txBox="1"/>
            <p:nvPr/>
          </p:nvSpPr>
          <p:spPr>
            <a:xfrm rot="1935914">
              <a:off x="9405555" y="4281812"/>
              <a:ext cx="74148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</a:p>
          </p:txBody>
        </p:sp>
      </p:grpSp>
      <p:grpSp>
        <p:nvGrpSpPr>
          <p:cNvPr id="339" name="Gruppieren 338">
            <a:extLst>
              <a:ext uri="{FF2B5EF4-FFF2-40B4-BE49-F238E27FC236}">
                <a16:creationId xmlns:a16="http://schemas.microsoft.com/office/drawing/2014/main" id="{98E04DAB-936B-4591-B537-4C4F80FAF9E7}"/>
              </a:ext>
            </a:extLst>
          </p:cNvPr>
          <p:cNvGrpSpPr>
            <a:grpSpLocks noChangeAspect="1"/>
          </p:cNvGrpSpPr>
          <p:nvPr/>
        </p:nvGrpSpPr>
        <p:grpSpPr>
          <a:xfrm rot="18056201">
            <a:off x="5821625" y="3993705"/>
            <a:ext cx="940777" cy="580644"/>
            <a:chOff x="9206262" y="3916612"/>
            <a:chExt cx="940777" cy="580644"/>
          </a:xfrm>
        </p:grpSpPr>
        <p:sp>
          <p:nvSpPr>
            <p:cNvPr id="340" name="Ellipse 339">
              <a:extLst>
                <a:ext uri="{FF2B5EF4-FFF2-40B4-BE49-F238E27FC236}">
                  <a16:creationId xmlns:a16="http://schemas.microsoft.com/office/drawing/2014/main" id="{2EE47A00-4A41-48D6-8D91-E6B1B60C42E2}"/>
                </a:ext>
              </a:extLst>
            </p:cNvPr>
            <p:cNvSpPr/>
            <p:nvPr/>
          </p:nvSpPr>
          <p:spPr>
            <a:xfrm>
              <a:off x="9386400" y="3985590"/>
              <a:ext cx="252000" cy="252000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41" name="Sehne 340">
              <a:extLst>
                <a:ext uri="{FF2B5EF4-FFF2-40B4-BE49-F238E27FC236}">
                  <a16:creationId xmlns:a16="http://schemas.microsoft.com/office/drawing/2014/main" id="{B5C1B51B-9FBA-4BB7-AAB8-332E6E608B9F}"/>
                </a:ext>
              </a:extLst>
            </p:cNvPr>
            <p:cNvSpPr/>
            <p:nvPr/>
          </p:nvSpPr>
          <p:spPr>
            <a:xfrm rot="1374554">
              <a:off x="9299270" y="4039589"/>
              <a:ext cx="150254" cy="144000"/>
            </a:xfrm>
            <a:prstGeom prst="chord">
              <a:avLst>
                <a:gd name="adj1" fmla="val 2276637"/>
                <a:gd name="adj2" fmla="val 16200000"/>
              </a:avLst>
            </a:prstGeom>
            <a:gradFill flip="none" rotWithShape="1">
              <a:gsLst>
                <a:gs pos="100000">
                  <a:srgbClr val="DCDCDC"/>
                </a:gs>
                <a:gs pos="0">
                  <a:schemeClr val="bg1">
                    <a:shade val="30000"/>
                    <a:satMod val="115000"/>
                  </a:schemeClr>
                </a:gs>
                <a:gs pos="0">
                  <a:schemeClr val="bg1">
                    <a:shade val="67500"/>
                    <a:satMod val="115000"/>
                  </a:schemeClr>
                </a:gs>
                <a:gs pos="9600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42" name="Sehne 341">
              <a:extLst>
                <a:ext uri="{FF2B5EF4-FFF2-40B4-BE49-F238E27FC236}">
                  <a16:creationId xmlns:a16="http://schemas.microsoft.com/office/drawing/2014/main" id="{E795CD56-6CA6-4E05-9172-3997855A14E9}"/>
                </a:ext>
              </a:extLst>
            </p:cNvPr>
            <p:cNvSpPr/>
            <p:nvPr/>
          </p:nvSpPr>
          <p:spPr>
            <a:xfrm rot="16535404">
              <a:off x="9483013" y="4165590"/>
              <a:ext cx="144000" cy="144000"/>
            </a:xfrm>
            <a:prstGeom prst="chord">
              <a:avLst/>
            </a:prstGeom>
            <a:gradFill flip="none" rotWithShape="1">
              <a:gsLst>
                <a:gs pos="100000">
                  <a:srgbClr val="DCDCDC"/>
                </a:gs>
                <a:gs pos="0">
                  <a:schemeClr val="bg1">
                    <a:shade val="30000"/>
                    <a:satMod val="115000"/>
                  </a:schemeClr>
                </a:gs>
                <a:gs pos="0">
                  <a:schemeClr val="bg1">
                    <a:shade val="67500"/>
                    <a:satMod val="115000"/>
                  </a:schemeClr>
                </a:gs>
                <a:gs pos="9600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43" name="Textfeld 342">
              <a:extLst>
                <a:ext uri="{FF2B5EF4-FFF2-40B4-BE49-F238E27FC236}">
                  <a16:creationId xmlns:a16="http://schemas.microsoft.com/office/drawing/2014/main" id="{1F0C6624-EA7D-4835-B016-6D99753354BD}"/>
                </a:ext>
              </a:extLst>
            </p:cNvPr>
            <p:cNvSpPr txBox="1"/>
            <p:nvPr/>
          </p:nvSpPr>
          <p:spPr>
            <a:xfrm rot="2044049">
              <a:off x="9425572" y="3916612"/>
              <a:ext cx="16193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</a:p>
          </p:txBody>
        </p:sp>
        <p:sp>
          <p:nvSpPr>
            <p:cNvPr id="344" name="Textfeld 343">
              <a:extLst>
                <a:ext uri="{FF2B5EF4-FFF2-40B4-BE49-F238E27FC236}">
                  <a16:creationId xmlns:a16="http://schemas.microsoft.com/office/drawing/2014/main" id="{A1431255-40A9-4F3C-8024-10203BA89FC1}"/>
                </a:ext>
              </a:extLst>
            </p:cNvPr>
            <p:cNvSpPr txBox="1"/>
            <p:nvPr/>
          </p:nvSpPr>
          <p:spPr>
            <a:xfrm rot="1935914">
              <a:off x="9206262" y="4138685"/>
              <a:ext cx="74148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</a:p>
          </p:txBody>
        </p:sp>
        <p:sp>
          <p:nvSpPr>
            <p:cNvPr id="345" name="Textfeld 344">
              <a:extLst>
                <a:ext uri="{FF2B5EF4-FFF2-40B4-BE49-F238E27FC236}">
                  <a16:creationId xmlns:a16="http://schemas.microsoft.com/office/drawing/2014/main" id="{A4D26B74-13F3-47D1-8B80-47CD9AAB0C53}"/>
                </a:ext>
              </a:extLst>
            </p:cNvPr>
            <p:cNvSpPr txBox="1"/>
            <p:nvPr/>
          </p:nvSpPr>
          <p:spPr>
            <a:xfrm rot="1935914">
              <a:off x="9405555" y="4281812"/>
              <a:ext cx="74148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</a:p>
          </p:txBody>
        </p:sp>
      </p:grpSp>
      <p:sp>
        <p:nvSpPr>
          <p:cNvPr id="15" name="Legende: mit Linie ohne Rahmen 14">
            <a:extLst>
              <a:ext uri="{FF2B5EF4-FFF2-40B4-BE49-F238E27FC236}">
                <a16:creationId xmlns:a16="http://schemas.microsoft.com/office/drawing/2014/main" id="{0C8159B5-7167-404F-9F16-DD5197B5D609}"/>
              </a:ext>
            </a:extLst>
          </p:cNvPr>
          <p:cNvSpPr/>
          <p:nvPr/>
        </p:nvSpPr>
        <p:spPr>
          <a:xfrm>
            <a:off x="1772958" y="1731083"/>
            <a:ext cx="2211924" cy="358765"/>
          </a:xfrm>
          <a:prstGeom prst="callout1">
            <a:avLst>
              <a:gd name="adj1" fmla="val 75419"/>
              <a:gd name="adj2" fmla="val 95111"/>
              <a:gd name="adj3" fmla="val 246735"/>
              <a:gd name="adj4" fmla="val 11263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Wassermoleküle</a:t>
            </a:r>
          </a:p>
        </p:txBody>
      </p:sp>
      <p:cxnSp>
        <p:nvCxnSpPr>
          <p:cNvPr id="1024" name="Gerader Verbinder 1023">
            <a:extLst>
              <a:ext uri="{FF2B5EF4-FFF2-40B4-BE49-F238E27FC236}">
                <a16:creationId xmlns:a16="http://schemas.microsoft.com/office/drawing/2014/main" id="{FDC02186-AAA0-43CA-9B86-83FF68BB321C}"/>
              </a:ext>
            </a:extLst>
          </p:cNvPr>
          <p:cNvCxnSpPr>
            <a:cxnSpLocks/>
          </p:cNvCxnSpPr>
          <p:nvPr/>
        </p:nvCxnSpPr>
        <p:spPr>
          <a:xfrm flipH="1">
            <a:off x="3768760" y="2033290"/>
            <a:ext cx="103378" cy="120575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4" name="Legende: mit Linie ohne Rahmen 363">
            <a:extLst>
              <a:ext uri="{FF2B5EF4-FFF2-40B4-BE49-F238E27FC236}">
                <a16:creationId xmlns:a16="http://schemas.microsoft.com/office/drawing/2014/main" id="{3622711C-A3D4-49A9-A15A-ED4A276F65E5}"/>
              </a:ext>
            </a:extLst>
          </p:cNvPr>
          <p:cNvSpPr/>
          <p:nvPr/>
        </p:nvSpPr>
        <p:spPr>
          <a:xfrm>
            <a:off x="4435405" y="1548299"/>
            <a:ext cx="1799476" cy="326563"/>
          </a:xfrm>
          <a:prstGeom prst="callout1">
            <a:avLst>
              <a:gd name="adj1" fmla="val 148324"/>
              <a:gd name="adj2" fmla="val 52297"/>
              <a:gd name="adj3" fmla="val 501759"/>
              <a:gd name="adj4" fmla="val 5289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Chloridion (Cl</a:t>
            </a:r>
            <a:r>
              <a:rPr lang="de-DE" sz="20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027" name="Geschweifte Klammer links 1026">
            <a:extLst>
              <a:ext uri="{FF2B5EF4-FFF2-40B4-BE49-F238E27FC236}">
                <a16:creationId xmlns:a16="http://schemas.microsoft.com/office/drawing/2014/main" id="{E3C796A7-1CB8-4A03-B8ED-A85CB2DB9141}"/>
              </a:ext>
            </a:extLst>
          </p:cNvPr>
          <p:cNvSpPr/>
          <p:nvPr/>
        </p:nvSpPr>
        <p:spPr>
          <a:xfrm rot="5400000">
            <a:off x="895688" y="3104217"/>
            <a:ext cx="284042" cy="1988432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30" name="Textfeld 1029">
            <a:extLst>
              <a:ext uri="{FF2B5EF4-FFF2-40B4-BE49-F238E27FC236}">
                <a16:creationId xmlns:a16="http://schemas.microsoft.com/office/drawing/2014/main" id="{C4E35196-02AA-4407-86E2-E5A1EB4DDF7A}"/>
              </a:ext>
            </a:extLst>
          </p:cNvPr>
          <p:cNvSpPr txBox="1"/>
          <p:nvPr/>
        </p:nvSpPr>
        <p:spPr>
          <a:xfrm>
            <a:off x="237172" y="3144060"/>
            <a:ext cx="1576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Ungelöstes</a:t>
            </a:r>
            <a:r>
              <a:rPr lang="de-D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Kochsalz</a:t>
            </a:r>
          </a:p>
        </p:txBody>
      </p:sp>
      <p:sp>
        <p:nvSpPr>
          <p:cNvPr id="369" name="Legende: mit Linie ohne Rahmen 368">
            <a:extLst>
              <a:ext uri="{FF2B5EF4-FFF2-40B4-BE49-F238E27FC236}">
                <a16:creationId xmlns:a16="http://schemas.microsoft.com/office/drawing/2014/main" id="{21607FDE-82AC-400E-8E74-1222B9FD6678}"/>
              </a:ext>
            </a:extLst>
          </p:cNvPr>
          <p:cNvSpPr/>
          <p:nvPr/>
        </p:nvSpPr>
        <p:spPr>
          <a:xfrm>
            <a:off x="1421944" y="2588524"/>
            <a:ext cx="1799476" cy="326563"/>
          </a:xfrm>
          <a:prstGeom prst="callout1">
            <a:avLst>
              <a:gd name="adj1" fmla="val 401988"/>
              <a:gd name="adj2" fmla="val 82951"/>
              <a:gd name="adj3" fmla="val 92499"/>
              <a:gd name="adj4" fmla="val 7123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Natriumion</a:t>
            </a:r>
            <a:r>
              <a:rPr lang="de-D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(Na</a:t>
            </a:r>
            <a:r>
              <a:rPr lang="de-DE" sz="20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de-D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031" name="Textfeld 1030">
            <a:extLst>
              <a:ext uri="{FF2B5EF4-FFF2-40B4-BE49-F238E27FC236}">
                <a16:creationId xmlns:a16="http://schemas.microsoft.com/office/drawing/2014/main" id="{F6A5D770-BA4E-4141-9711-3F8CDC9702E3}"/>
              </a:ext>
            </a:extLst>
          </p:cNvPr>
          <p:cNvSpPr txBox="1"/>
          <p:nvPr/>
        </p:nvSpPr>
        <p:spPr>
          <a:xfrm>
            <a:off x="246970" y="618192"/>
            <a:ext cx="3907256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20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Anion</a:t>
            </a:r>
            <a:r>
              <a:rPr lang="de-D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zieht die Pluspole an </a:t>
            </a:r>
          </a:p>
          <a:p>
            <a:r>
              <a:rPr lang="de-DE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Kation</a:t>
            </a:r>
            <a:r>
              <a:rPr lang="de-D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zieht die  Minuspole an</a:t>
            </a:r>
          </a:p>
        </p:txBody>
      </p:sp>
      <p:grpSp>
        <p:nvGrpSpPr>
          <p:cNvPr id="371" name="Gruppieren 370">
            <a:extLst>
              <a:ext uri="{FF2B5EF4-FFF2-40B4-BE49-F238E27FC236}">
                <a16:creationId xmlns:a16="http://schemas.microsoft.com/office/drawing/2014/main" id="{958944AB-EFF4-4F10-8274-1774E45E6625}"/>
              </a:ext>
            </a:extLst>
          </p:cNvPr>
          <p:cNvGrpSpPr>
            <a:grpSpLocks noChangeAspect="1"/>
          </p:cNvGrpSpPr>
          <p:nvPr/>
        </p:nvGrpSpPr>
        <p:grpSpPr>
          <a:xfrm rot="5101682">
            <a:off x="3640947" y="6261884"/>
            <a:ext cx="940777" cy="580644"/>
            <a:chOff x="9206262" y="3916612"/>
            <a:chExt cx="940777" cy="580644"/>
          </a:xfrm>
        </p:grpSpPr>
        <p:sp>
          <p:nvSpPr>
            <p:cNvPr id="372" name="Ellipse 371">
              <a:extLst>
                <a:ext uri="{FF2B5EF4-FFF2-40B4-BE49-F238E27FC236}">
                  <a16:creationId xmlns:a16="http://schemas.microsoft.com/office/drawing/2014/main" id="{1B73BC39-A7B8-4BBC-AECB-971A0D635A11}"/>
                </a:ext>
              </a:extLst>
            </p:cNvPr>
            <p:cNvSpPr/>
            <p:nvPr/>
          </p:nvSpPr>
          <p:spPr>
            <a:xfrm>
              <a:off x="9386400" y="3985590"/>
              <a:ext cx="252000" cy="252000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73" name="Sehne 372">
              <a:extLst>
                <a:ext uri="{FF2B5EF4-FFF2-40B4-BE49-F238E27FC236}">
                  <a16:creationId xmlns:a16="http://schemas.microsoft.com/office/drawing/2014/main" id="{835F8776-166F-4088-9237-5BB0C95965F3}"/>
                </a:ext>
              </a:extLst>
            </p:cNvPr>
            <p:cNvSpPr/>
            <p:nvPr/>
          </p:nvSpPr>
          <p:spPr>
            <a:xfrm rot="1374554">
              <a:off x="9299270" y="4039589"/>
              <a:ext cx="150254" cy="144000"/>
            </a:xfrm>
            <a:prstGeom prst="chord">
              <a:avLst>
                <a:gd name="adj1" fmla="val 2276637"/>
                <a:gd name="adj2" fmla="val 16200000"/>
              </a:avLst>
            </a:prstGeom>
            <a:gradFill flip="none" rotWithShape="1">
              <a:gsLst>
                <a:gs pos="100000">
                  <a:srgbClr val="DCDCDC"/>
                </a:gs>
                <a:gs pos="0">
                  <a:schemeClr val="bg1">
                    <a:shade val="30000"/>
                    <a:satMod val="115000"/>
                  </a:schemeClr>
                </a:gs>
                <a:gs pos="0">
                  <a:schemeClr val="bg1">
                    <a:shade val="67500"/>
                    <a:satMod val="115000"/>
                  </a:schemeClr>
                </a:gs>
                <a:gs pos="9600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74" name="Sehne 373">
              <a:extLst>
                <a:ext uri="{FF2B5EF4-FFF2-40B4-BE49-F238E27FC236}">
                  <a16:creationId xmlns:a16="http://schemas.microsoft.com/office/drawing/2014/main" id="{A0F90729-B5DA-44B1-AE41-402E07AC06A1}"/>
                </a:ext>
              </a:extLst>
            </p:cNvPr>
            <p:cNvSpPr/>
            <p:nvPr/>
          </p:nvSpPr>
          <p:spPr>
            <a:xfrm rot="16535404">
              <a:off x="9483013" y="4165590"/>
              <a:ext cx="144000" cy="144000"/>
            </a:xfrm>
            <a:prstGeom prst="chord">
              <a:avLst/>
            </a:prstGeom>
            <a:gradFill flip="none" rotWithShape="1">
              <a:gsLst>
                <a:gs pos="100000">
                  <a:srgbClr val="DCDCDC"/>
                </a:gs>
                <a:gs pos="0">
                  <a:schemeClr val="bg1">
                    <a:shade val="30000"/>
                    <a:satMod val="115000"/>
                  </a:schemeClr>
                </a:gs>
                <a:gs pos="0">
                  <a:schemeClr val="bg1">
                    <a:shade val="67500"/>
                    <a:satMod val="115000"/>
                  </a:schemeClr>
                </a:gs>
                <a:gs pos="9600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75" name="Textfeld 374">
              <a:extLst>
                <a:ext uri="{FF2B5EF4-FFF2-40B4-BE49-F238E27FC236}">
                  <a16:creationId xmlns:a16="http://schemas.microsoft.com/office/drawing/2014/main" id="{91670B53-073B-40B1-88DE-AC81259EA91F}"/>
                </a:ext>
              </a:extLst>
            </p:cNvPr>
            <p:cNvSpPr txBox="1"/>
            <p:nvPr/>
          </p:nvSpPr>
          <p:spPr>
            <a:xfrm rot="2044049">
              <a:off x="9425572" y="3916612"/>
              <a:ext cx="16193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</a:p>
          </p:txBody>
        </p:sp>
        <p:sp>
          <p:nvSpPr>
            <p:cNvPr id="376" name="Textfeld 375">
              <a:extLst>
                <a:ext uri="{FF2B5EF4-FFF2-40B4-BE49-F238E27FC236}">
                  <a16:creationId xmlns:a16="http://schemas.microsoft.com/office/drawing/2014/main" id="{B4275E14-0C00-4C4E-B0F9-00ECE415FC55}"/>
                </a:ext>
              </a:extLst>
            </p:cNvPr>
            <p:cNvSpPr txBox="1"/>
            <p:nvPr/>
          </p:nvSpPr>
          <p:spPr>
            <a:xfrm rot="1935914">
              <a:off x="9206262" y="4138685"/>
              <a:ext cx="74148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</a:p>
          </p:txBody>
        </p:sp>
        <p:sp>
          <p:nvSpPr>
            <p:cNvPr id="377" name="Textfeld 376">
              <a:extLst>
                <a:ext uri="{FF2B5EF4-FFF2-40B4-BE49-F238E27FC236}">
                  <a16:creationId xmlns:a16="http://schemas.microsoft.com/office/drawing/2014/main" id="{031FE41D-444E-413C-8958-45F2E3335C87}"/>
                </a:ext>
              </a:extLst>
            </p:cNvPr>
            <p:cNvSpPr txBox="1"/>
            <p:nvPr/>
          </p:nvSpPr>
          <p:spPr>
            <a:xfrm rot="1935914">
              <a:off x="9405555" y="4281812"/>
              <a:ext cx="74148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</a:p>
          </p:txBody>
        </p:sp>
      </p:grpSp>
      <p:grpSp>
        <p:nvGrpSpPr>
          <p:cNvPr id="392" name="Gruppieren 391">
            <a:extLst>
              <a:ext uri="{FF2B5EF4-FFF2-40B4-BE49-F238E27FC236}">
                <a16:creationId xmlns:a16="http://schemas.microsoft.com/office/drawing/2014/main" id="{742C2204-7927-476C-962E-E7C47A873BF3}"/>
              </a:ext>
            </a:extLst>
          </p:cNvPr>
          <p:cNvGrpSpPr>
            <a:grpSpLocks noChangeAspect="1"/>
          </p:cNvGrpSpPr>
          <p:nvPr/>
        </p:nvGrpSpPr>
        <p:grpSpPr>
          <a:xfrm>
            <a:off x="6140292" y="6062247"/>
            <a:ext cx="940777" cy="580644"/>
            <a:chOff x="9206262" y="3916612"/>
            <a:chExt cx="940777" cy="580644"/>
          </a:xfrm>
        </p:grpSpPr>
        <p:sp>
          <p:nvSpPr>
            <p:cNvPr id="393" name="Ellipse 392">
              <a:extLst>
                <a:ext uri="{FF2B5EF4-FFF2-40B4-BE49-F238E27FC236}">
                  <a16:creationId xmlns:a16="http://schemas.microsoft.com/office/drawing/2014/main" id="{C2245F42-E2C1-4427-A1F3-949322159EEF}"/>
                </a:ext>
              </a:extLst>
            </p:cNvPr>
            <p:cNvSpPr/>
            <p:nvPr/>
          </p:nvSpPr>
          <p:spPr>
            <a:xfrm>
              <a:off x="9386400" y="3985590"/>
              <a:ext cx="252000" cy="252000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94" name="Sehne 393">
              <a:extLst>
                <a:ext uri="{FF2B5EF4-FFF2-40B4-BE49-F238E27FC236}">
                  <a16:creationId xmlns:a16="http://schemas.microsoft.com/office/drawing/2014/main" id="{5157E5E4-A753-4310-AE61-499361AB68C1}"/>
                </a:ext>
              </a:extLst>
            </p:cNvPr>
            <p:cNvSpPr/>
            <p:nvPr/>
          </p:nvSpPr>
          <p:spPr>
            <a:xfrm rot="1374554">
              <a:off x="9299270" y="4039589"/>
              <a:ext cx="150254" cy="144000"/>
            </a:xfrm>
            <a:prstGeom prst="chord">
              <a:avLst>
                <a:gd name="adj1" fmla="val 2276637"/>
                <a:gd name="adj2" fmla="val 16200000"/>
              </a:avLst>
            </a:prstGeom>
            <a:gradFill flip="none" rotWithShape="1">
              <a:gsLst>
                <a:gs pos="100000">
                  <a:srgbClr val="DCDCDC"/>
                </a:gs>
                <a:gs pos="0">
                  <a:schemeClr val="bg1">
                    <a:shade val="30000"/>
                    <a:satMod val="115000"/>
                  </a:schemeClr>
                </a:gs>
                <a:gs pos="0">
                  <a:schemeClr val="bg1">
                    <a:shade val="67500"/>
                    <a:satMod val="115000"/>
                  </a:schemeClr>
                </a:gs>
                <a:gs pos="9600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95" name="Sehne 394">
              <a:extLst>
                <a:ext uri="{FF2B5EF4-FFF2-40B4-BE49-F238E27FC236}">
                  <a16:creationId xmlns:a16="http://schemas.microsoft.com/office/drawing/2014/main" id="{E40A50FF-0D36-4928-9F67-FF564A59F65C}"/>
                </a:ext>
              </a:extLst>
            </p:cNvPr>
            <p:cNvSpPr/>
            <p:nvPr/>
          </p:nvSpPr>
          <p:spPr>
            <a:xfrm rot="16535404">
              <a:off x="9483013" y="4165590"/>
              <a:ext cx="144000" cy="144000"/>
            </a:xfrm>
            <a:prstGeom prst="chord">
              <a:avLst/>
            </a:prstGeom>
            <a:gradFill flip="none" rotWithShape="1">
              <a:gsLst>
                <a:gs pos="100000">
                  <a:srgbClr val="DCDCDC"/>
                </a:gs>
                <a:gs pos="0">
                  <a:schemeClr val="bg1">
                    <a:shade val="30000"/>
                    <a:satMod val="115000"/>
                  </a:schemeClr>
                </a:gs>
                <a:gs pos="0">
                  <a:schemeClr val="bg1">
                    <a:shade val="67500"/>
                    <a:satMod val="115000"/>
                  </a:schemeClr>
                </a:gs>
                <a:gs pos="9600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6" name="Textfeld 395">
              <a:extLst>
                <a:ext uri="{FF2B5EF4-FFF2-40B4-BE49-F238E27FC236}">
                  <a16:creationId xmlns:a16="http://schemas.microsoft.com/office/drawing/2014/main" id="{8363884C-8471-410F-B37D-FBC51F253826}"/>
                </a:ext>
              </a:extLst>
            </p:cNvPr>
            <p:cNvSpPr txBox="1"/>
            <p:nvPr/>
          </p:nvSpPr>
          <p:spPr>
            <a:xfrm rot="2044049">
              <a:off x="9425572" y="3916612"/>
              <a:ext cx="16193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</a:p>
          </p:txBody>
        </p:sp>
        <p:sp>
          <p:nvSpPr>
            <p:cNvPr id="397" name="Textfeld 396">
              <a:extLst>
                <a:ext uri="{FF2B5EF4-FFF2-40B4-BE49-F238E27FC236}">
                  <a16:creationId xmlns:a16="http://schemas.microsoft.com/office/drawing/2014/main" id="{9DD62DB4-E1E1-467D-A89F-9FDD88FA24A4}"/>
                </a:ext>
              </a:extLst>
            </p:cNvPr>
            <p:cNvSpPr txBox="1"/>
            <p:nvPr/>
          </p:nvSpPr>
          <p:spPr>
            <a:xfrm rot="1935914">
              <a:off x="9206262" y="4138685"/>
              <a:ext cx="74148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</a:p>
          </p:txBody>
        </p:sp>
        <p:sp>
          <p:nvSpPr>
            <p:cNvPr id="398" name="Textfeld 397">
              <a:extLst>
                <a:ext uri="{FF2B5EF4-FFF2-40B4-BE49-F238E27FC236}">
                  <a16:creationId xmlns:a16="http://schemas.microsoft.com/office/drawing/2014/main" id="{A7F99DBB-7981-403F-996E-7558F1EE8B5E}"/>
                </a:ext>
              </a:extLst>
            </p:cNvPr>
            <p:cNvSpPr txBox="1"/>
            <p:nvPr/>
          </p:nvSpPr>
          <p:spPr>
            <a:xfrm rot="1935914">
              <a:off x="9405555" y="4281812"/>
              <a:ext cx="74148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</a:p>
          </p:txBody>
        </p:sp>
      </p:grpSp>
      <p:grpSp>
        <p:nvGrpSpPr>
          <p:cNvPr id="399" name="Gruppieren 398">
            <a:extLst>
              <a:ext uri="{FF2B5EF4-FFF2-40B4-BE49-F238E27FC236}">
                <a16:creationId xmlns:a16="http://schemas.microsoft.com/office/drawing/2014/main" id="{36249495-7AA4-4759-86CB-4F52D4589C13}"/>
              </a:ext>
            </a:extLst>
          </p:cNvPr>
          <p:cNvGrpSpPr>
            <a:grpSpLocks noChangeAspect="1"/>
          </p:cNvGrpSpPr>
          <p:nvPr/>
        </p:nvGrpSpPr>
        <p:grpSpPr>
          <a:xfrm>
            <a:off x="4986392" y="6243000"/>
            <a:ext cx="940777" cy="580644"/>
            <a:chOff x="9206262" y="3916612"/>
            <a:chExt cx="940777" cy="580644"/>
          </a:xfrm>
        </p:grpSpPr>
        <p:sp>
          <p:nvSpPr>
            <p:cNvPr id="400" name="Ellipse 399">
              <a:extLst>
                <a:ext uri="{FF2B5EF4-FFF2-40B4-BE49-F238E27FC236}">
                  <a16:creationId xmlns:a16="http://schemas.microsoft.com/office/drawing/2014/main" id="{7AA5F7B5-672C-41D5-ABC0-00E1BE0D88C7}"/>
                </a:ext>
              </a:extLst>
            </p:cNvPr>
            <p:cNvSpPr/>
            <p:nvPr/>
          </p:nvSpPr>
          <p:spPr>
            <a:xfrm>
              <a:off x="9386400" y="3985590"/>
              <a:ext cx="252000" cy="252000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01" name="Sehne 400">
              <a:extLst>
                <a:ext uri="{FF2B5EF4-FFF2-40B4-BE49-F238E27FC236}">
                  <a16:creationId xmlns:a16="http://schemas.microsoft.com/office/drawing/2014/main" id="{3C767A0F-3950-4348-B127-55AF26DD3E1E}"/>
                </a:ext>
              </a:extLst>
            </p:cNvPr>
            <p:cNvSpPr/>
            <p:nvPr/>
          </p:nvSpPr>
          <p:spPr>
            <a:xfrm rot="1374554">
              <a:off x="9299270" y="4039589"/>
              <a:ext cx="150254" cy="144000"/>
            </a:xfrm>
            <a:prstGeom prst="chord">
              <a:avLst>
                <a:gd name="adj1" fmla="val 2276637"/>
                <a:gd name="adj2" fmla="val 16200000"/>
              </a:avLst>
            </a:prstGeom>
            <a:gradFill flip="none" rotWithShape="1">
              <a:gsLst>
                <a:gs pos="100000">
                  <a:srgbClr val="DCDCDC"/>
                </a:gs>
                <a:gs pos="0">
                  <a:schemeClr val="bg1">
                    <a:shade val="30000"/>
                    <a:satMod val="115000"/>
                  </a:schemeClr>
                </a:gs>
                <a:gs pos="0">
                  <a:schemeClr val="bg1">
                    <a:shade val="67500"/>
                    <a:satMod val="115000"/>
                  </a:schemeClr>
                </a:gs>
                <a:gs pos="9600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02" name="Sehne 401">
              <a:extLst>
                <a:ext uri="{FF2B5EF4-FFF2-40B4-BE49-F238E27FC236}">
                  <a16:creationId xmlns:a16="http://schemas.microsoft.com/office/drawing/2014/main" id="{87C1EF42-E23A-4257-8B75-2DCC5651123B}"/>
                </a:ext>
              </a:extLst>
            </p:cNvPr>
            <p:cNvSpPr/>
            <p:nvPr/>
          </p:nvSpPr>
          <p:spPr>
            <a:xfrm rot="16535404">
              <a:off x="9483013" y="4165590"/>
              <a:ext cx="144000" cy="144000"/>
            </a:xfrm>
            <a:prstGeom prst="chord">
              <a:avLst/>
            </a:prstGeom>
            <a:gradFill flip="none" rotWithShape="1">
              <a:gsLst>
                <a:gs pos="100000">
                  <a:srgbClr val="DCDCDC"/>
                </a:gs>
                <a:gs pos="0">
                  <a:schemeClr val="bg1">
                    <a:shade val="30000"/>
                    <a:satMod val="115000"/>
                  </a:schemeClr>
                </a:gs>
                <a:gs pos="0">
                  <a:schemeClr val="bg1">
                    <a:shade val="67500"/>
                    <a:satMod val="115000"/>
                  </a:schemeClr>
                </a:gs>
                <a:gs pos="96000">
                  <a:schemeClr val="bg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03" name="Textfeld 402">
              <a:extLst>
                <a:ext uri="{FF2B5EF4-FFF2-40B4-BE49-F238E27FC236}">
                  <a16:creationId xmlns:a16="http://schemas.microsoft.com/office/drawing/2014/main" id="{63F55FE4-6FF5-4688-ADEC-73EB9C70EA52}"/>
                </a:ext>
              </a:extLst>
            </p:cNvPr>
            <p:cNvSpPr txBox="1"/>
            <p:nvPr/>
          </p:nvSpPr>
          <p:spPr>
            <a:xfrm rot="2044049">
              <a:off x="9425572" y="3916612"/>
              <a:ext cx="16193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</a:p>
          </p:txBody>
        </p:sp>
        <p:sp>
          <p:nvSpPr>
            <p:cNvPr id="404" name="Textfeld 403">
              <a:extLst>
                <a:ext uri="{FF2B5EF4-FFF2-40B4-BE49-F238E27FC236}">
                  <a16:creationId xmlns:a16="http://schemas.microsoft.com/office/drawing/2014/main" id="{A4D4BF46-5070-4B74-8BFC-267A397A0774}"/>
                </a:ext>
              </a:extLst>
            </p:cNvPr>
            <p:cNvSpPr txBox="1"/>
            <p:nvPr/>
          </p:nvSpPr>
          <p:spPr>
            <a:xfrm rot="1935914">
              <a:off x="9206262" y="4138685"/>
              <a:ext cx="74148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</a:p>
          </p:txBody>
        </p:sp>
        <p:sp>
          <p:nvSpPr>
            <p:cNvPr id="405" name="Textfeld 404">
              <a:extLst>
                <a:ext uri="{FF2B5EF4-FFF2-40B4-BE49-F238E27FC236}">
                  <a16:creationId xmlns:a16="http://schemas.microsoft.com/office/drawing/2014/main" id="{B4935AF6-DBD8-4162-B9DC-A2B57E4343EC}"/>
                </a:ext>
              </a:extLst>
            </p:cNvPr>
            <p:cNvSpPr txBox="1"/>
            <p:nvPr/>
          </p:nvSpPr>
          <p:spPr>
            <a:xfrm rot="1935914">
              <a:off x="9405555" y="4281812"/>
              <a:ext cx="74148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61631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</Words>
  <Application>Microsoft Office PowerPoint</Application>
  <PresentationFormat>Breitbild</PresentationFormat>
  <Paragraphs>103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Benedikt Neugeboren</dc:creator>
  <cp:lastModifiedBy>Benedikt Neugeboren</cp:lastModifiedBy>
  <cp:revision>11</cp:revision>
  <dcterms:created xsi:type="dcterms:W3CDTF">2018-07-04T08:16:12Z</dcterms:created>
  <dcterms:modified xsi:type="dcterms:W3CDTF">2018-07-07T09:29:42Z</dcterms:modified>
</cp:coreProperties>
</file>