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2" y="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8C33-62DA-421C-A5D2-D770E70605B6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4522-922B-48FB-9C78-3A0981D39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6894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8C33-62DA-421C-A5D2-D770E70605B6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4522-922B-48FB-9C78-3A0981D39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9429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8C33-62DA-421C-A5D2-D770E70605B6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4522-922B-48FB-9C78-3A0981D39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4321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8C33-62DA-421C-A5D2-D770E70605B6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4522-922B-48FB-9C78-3A0981D39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53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8C33-62DA-421C-A5D2-D770E70605B6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4522-922B-48FB-9C78-3A0981D39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63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8C33-62DA-421C-A5D2-D770E70605B6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4522-922B-48FB-9C78-3A0981D39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590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8C33-62DA-421C-A5D2-D770E70605B6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4522-922B-48FB-9C78-3A0981D39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3202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8C33-62DA-421C-A5D2-D770E70605B6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4522-922B-48FB-9C78-3A0981D39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6163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8C33-62DA-421C-A5D2-D770E70605B6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4522-922B-48FB-9C78-3A0981D39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35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8C33-62DA-421C-A5D2-D770E70605B6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4522-922B-48FB-9C78-3A0981D39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509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8C33-62DA-421C-A5D2-D770E70605B6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4522-922B-48FB-9C78-3A0981D39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9716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38C33-62DA-421C-A5D2-D770E70605B6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34522-922B-48FB-9C78-3A0981D392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4172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hteck 32"/>
          <p:cNvSpPr/>
          <p:nvPr/>
        </p:nvSpPr>
        <p:spPr>
          <a:xfrm>
            <a:off x="4264760" y="5255561"/>
            <a:ext cx="209194" cy="35273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4219572" y="4521095"/>
            <a:ext cx="1489249" cy="734466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2609850" y="4841875"/>
            <a:ext cx="1652588" cy="420687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2606675" y="3032124"/>
            <a:ext cx="4467225" cy="223043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2606675" y="4528097"/>
            <a:ext cx="1612898" cy="734463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Freeform 2"/>
          <p:cNvSpPr>
            <a:spLocks/>
          </p:cNvSpPr>
          <p:nvPr/>
        </p:nvSpPr>
        <p:spPr bwMode="auto">
          <a:xfrm>
            <a:off x="3749675" y="1649413"/>
            <a:ext cx="3857625" cy="3181350"/>
          </a:xfrm>
          <a:custGeom>
            <a:avLst/>
            <a:gdLst/>
            <a:ahLst/>
            <a:cxnLst>
              <a:cxn ang="0">
                <a:pos x="325" y="2004"/>
              </a:cxn>
              <a:cxn ang="0">
                <a:pos x="692" y="1982"/>
              </a:cxn>
              <a:cxn ang="0">
                <a:pos x="1261" y="1804"/>
              </a:cxn>
              <a:cxn ang="0">
                <a:pos x="1824" y="1228"/>
              </a:cxn>
              <a:cxn ang="0">
                <a:pos x="2084" y="871"/>
              </a:cxn>
              <a:cxn ang="0">
                <a:pos x="2430" y="873"/>
              </a:cxn>
              <a:cxn ang="0">
                <a:pos x="2422" y="1"/>
              </a:cxn>
              <a:cxn ang="0">
                <a:pos x="0" y="0"/>
              </a:cxn>
              <a:cxn ang="0">
                <a:pos x="325" y="2004"/>
              </a:cxn>
            </a:cxnLst>
            <a:rect l="0" t="0" r="r" b="b"/>
            <a:pathLst>
              <a:path w="2430" h="2004">
                <a:moveTo>
                  <a:pt x="325" y="2004"/>
                </a:moveTo>
                <a:lnTo>
                  <a:pt x="692" y="1982"/>
                </a:lnTo>
                <a:cubicBezTo>
                  <a:pt x="848" y="1949"/>
                  <a:pt x="1072" y="1930"/>
                  <a:pt x="1261" y="1804"/>
                </a:cubicBezTo>
                <a:cubicBezTo>
                  <a:pt x="1450" y="1678"/>
                  <a:pt x="1687" y="1383"/>
                  <a:pt x="1824" y="1228"/>
                </a:cubicBezTo>
                <a:lnTo>
                  <a:pt x="2084" y="871"/>
                </a:lnTo>
                <a:lnTo>
                  <a:pt x="2430" y="873"/>
                </a:lnTo>
                <a:lnTo>
                  <a:pt x="2422" y="1"/>
                </a:lnTo>
                <a:lnTo>
                  <a:pt x="0" y="0"/>
                </a:lnTo>
                <a:lnTo>
                  <a:pt x="325" y="2004"/>
                </a:lnTo>
                <a:close/>
              </a:path>
            </a:pathLst>
          </a:custGeom>
          <a:solidFill>
            <a:srgbClr val="CCECFF">
              <a:alpha val="49001"/>
            </a:srgbClr>
          </a:solidFill>
          <a:ln w="28575" cap="flat" cmpd="sng">
            <a:noFill/>
            <a:prstDash val="solid"/>
            <a:round/>
            <a:headEnd type="none" w="med" len="med"/>
            <a:tailEnd type="none" w="lg" len="lg"/>
          </a:ln>
          <a:effectLst/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auto">
          <a:xfrm>
            <a:off x="2624138" y="1638300"/>
            <a:ext cx="4983162" cy="3624263"/>
          </a:xfrm>
          <a:custGeom>
            <a:avLst/>
            <a:gdLst/>
            <a:ahLst/>
            <a:cxnLst>
              <a:cxn ang="0">
                <a:pos x="0" y="2274"/>
              </a:cxn>
              <a:cxn ang="0">
                <a:pos x="1151" y="2283"/>
              </a:cxn>
              <a:cxn ang="0">
                <a:pos x="3131" y="2280"/>
              </a:cxn>
              <a:cxn ang="0">
                <a:pos x="3139" y="0"/>
              </a:cxn>
              <a:cxn ang="0">
                <a:pos x="2779" y="0"/>
              </a:cxn>
              <a:cxn ang="0">
                <a:pos x="2779" y="885"/>
              </a:cxn>
              <a:cxn ang="0">
                <a:pos x="2375" y="1454"/>
              </a:cxn>
              <a:cxn ang="0">
                <a:pos x="2284" y="1575"/>
              </a:cxn>
              <a:cxn ang="0">
                <a:pos x="1895" y="1866"/>
              </a:cxn>
              <a:cxn ang="0">
                <a:pos x="1339" y="1989"/>
              </a:cxn>
              <a:cxn ang="0">
                <a:pos x="1045" y="2010"/>
              </a:cxn>
            </a:cxnLst>
            <a:rect l="0" t="0" r="r" b="b"/>
            <a:pathLst>
              <a:path w="3139" h="2283">
                <a:moveTo>
                  <a:pt x="0" y="2274"/>
                </a:moveTo>
                <a:lnTo>
                  <a:pt x="1151" y="2283"/>
                </a:lnTo>
                <a:lnTo>
                  <a:pt x="3131" y="2280"/>
                </a:lnTo>
                <a:lnTo>
                  <a:pt x="3139" y="0"/>
                </a:lnTo>
                <a:lnTo>
                  <a:pt x="2779" y="0"/>
                </a:lnTo>
                <a:lnTo>
                  <a:pt x="2779" y="885"/>
                </a:lnTo>
                <a:lnTo>
                  <a:pt x="2375" y="1454"/>
                </a:lnTo>
                <a:lnTo>
                  <a:pt x="2284" y="1575"/>
                </a:lnTo>
                <a:lnTo>
                  <a:pt x="1895" y="1866"/>
                </a:lnTo>
                <a:lnTo>
                  <a:pt x="1339" y="1989"/>
                </a:lnTo>
                <a:lnTo>
                  <a:pt x="1045" y="2010"/>
                </a:lnTo>
              </a:path>
            </a:pathLst>
          </a:custGeom>
          <a:solidFill>
            <a:srgbClr val="FFCCCC">
              <a:alpha val="50000"/>
            </a:srgbClr>
          </a:solidFill>
          <a:ln w="28575" cap="flat" cmpd="sng">
            <a:noFill/>
            <a:prstDash val="solid"/>
            <a:round/>
            <a:headEnd type="none" w="med" len="med"/>
            <a:tailEnd type="none" w="lg" len="lg"/>
          </a:ln>
          <a:effectLst/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2609850" y="4830763"/>
            <a:ext cx="16557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4276724" y="3032124"/>
            <a:ext cx="2811462" cy="1798638"/>
          </a:xfrm>
          <a:custGeom>
            <a:avLst/>
            <a:gdLst/>
            <a:ahLst/>
            <a:cxnLst>
              <a:cxn ang="0">
                <a:pos x="0" y="1133"/>
              </a:cxn>
              <a:cxn ang="0">
                <a:pos x="984" y="909"/>
              </a:cxn>
              <a:cxn ang="0">
                <a:pos x="1771" y="0"/>
              </a:cxn>
            </a:cxnLst>
            <a:rect l="0" t="0" r="r" b="b"/>
            <a:pathLst>
              <a:path w="1771" h="1133">
                <a:moveTo>
                  <a:pt x="0" y="1133"/>
                </a:moveTo>
                <a:cubicBezTo>
                  <a:pt x="165" y="1097"/>
                  <a:pt x="689" y="1098"/>
                  <a:pt x="984" y="909"/>
                </a:cubicBezTo>
                <a:cubicBezTo>
                  <a:pt x="1279" y="720"/>
                  <a:pt x="1607" y="189"/>
                  <a:pt x="1771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H="1" flipV="1">
            <a:off x="3749675" y="1638297"/>
            <a:ext cx="515938" cy="319246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994400" y="4614863"/>
            <a:ext cx="1223963" cy="366712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gasförmig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898775" y="3175000"/>
            <a:ext cx="863600" cy="366713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fest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841875" y="3168650"/>
            <a:ext cx="1079500" cy="366713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flüssig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020888" y="1374775"/>
            <a:ext cx="6569076" cy="4319588"/>
            <a:chOff x="468" y="1253"/>
            <a:chExt cx="4138" cy="2721"/>
          </a:xfrm>
        </p:grpSpPr>
        <p:grpSp>
          <p:nvGrpSpPr>
            <p:cNvPr id="13" name="Group 12"/>
            <p:cNvGrpSpPr>
              <a:grpSpLocks/>
            </p:cNvGrpSpPr>
            <p:nvPr/>
          </p:nvGrpSpPr>
          <p:grpSpPr bwMode="auto">
            <a:xfrm>
              <a:off x="839" y="1253"/>
              <a:ext cx="3266" cy="2449"/>
              <a:chOff x="839" y="1253"/>
              <a:chExt cx="3266" cy="2449"/>
            </a:xfrm>
          </p:grpSpPr>
          <p:sp>
            <p:nvSpPr>
              <p:cNvPr id="16" name="Line 13"/>
              <p:cNvSpPr>
                <a:spLocks noChangeShapeType="1"/>
              </p:cNvSpPr>
              <p:nvPr/>
            </p:nvSpPr>
            <p:spPr bwMode="auto">
              <a:xfrm>
                <a:off x="839" y="1253"/>
                <a:ext cx="0" cy="244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lg" len="lg"/>
                <a:tailEnd/>
              </a:ln>
              <a:effectLst/>
            </p:spPr>
            <p:txBody>
              <a:bodyPr/>
              <a:lstStyle/>
              <a:p>
                <a:endParaRPr lang="de-D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Line 14"/>
              <p:cNvSpPr>
                <a:spLocks noChangeShapeType="1"/>
              </p:cNvSpPr>
              <p:nvPr/>
            </p:nvSpPr>
            <p:spPr bwMode="auto">
              <a:xfrm>
                <a:off x="839" y="3702"/>
                <a:ext cx="326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</p:spPr>
            <p:txBody>
              <a:bodyPr/>
              <a:lstStyle/>
              <a:p>
                <a:endParaRPr lang="de-D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3966" y="3741"/>
              <a:ext cx="640" cy="233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 type="none" w="lg" len="lg"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 in </a:t>
              </a:r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°C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468" y="1344"/>
              <a:ext cx="371" cy="407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 type="none" w="lg" len="lg"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in bar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AutoShape 17"/>
          <p:cNvSpPr>
            <a:spLocks/>
          </p:cNvSpPr>
          <p:nvPr/>
        </p:nvSpPr>
        <p:spPr bwMode="auto">
          <a:xfrm flipH="1">
            <a:off x="8081963" y="3798888"/>
            <a:ext cx="1724025" cy="401637"/>
          </a:xfrm>
          <a:prstGeom prst="callout2">
            <a:avLst>
              <a:gd name="adj1" fmla="val 28458"/>
              <a:gd name="adj2" fmla="val 104417"/>
              <a:gd name="adj3" fmla="val 28458"/>
              <a:gd name="adj4" fmla="val 296037"/>
              <a:gd name="adj5" fmla="val 232014"/>
              <a:gd name="adj6" fmla="val 317310"/>
            </a:avLst>
          </a:prstGeom>
          <a:noFill/>
          <a:ln w="28575" algn="ctr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pPr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Tripelpunkt</a:t>
            </a:r>
          </a:p>
        </p:txBody>
      </p:sp>
      <p:sp>
        <p:nvSpPr>
          <p:cNvPr id="19" name="AutoShape 18"/>
          <p:cNvSpPr>
            <a:spLocks/>
          </p:cNvSpPr>
          <p:nvPr/>
        </p:nvSpPr>
        <p:spPr bwMode="auto">
          <a:xfrm>
            <a:off x="8081963" y="2554288"/>
            <a:ext cx="2160587" cy="401637"/>
          </a:xfrm>
          <a:prstGeom prst="callout2">
            <a:avLst>
              <a:gd name="adj1" fmla="val 28458"/>
              <a:gd name="adj2" fmla="val -3528"/>
              <a:gd name="adj3" fmla="val 28458"/>
              <a:gd name="adj4" fmla="val -36222"/>
              <a:gd name="adj5" fmla="val 84583"/>
              <a:gd name="adj6" fmla="val -43718"/>
            </a:avLst>
          </a:prstGeom>
          <a:noFill/>
          <a:ln w="28575" algn="ctr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pPr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Kritischer Punkt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7002463" y="2959100"/>
            <a:ext cx="142875" cy="142875"/>
          </a:xfrm>
          <a:prstGeom prst="ellipse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6708532" y="5343473"/>
            <a:ext cx="898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374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518398" y="4690731"/>
            <a:ext cx="14443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0.006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1858047" y="2806833"/>
            <a:ext cx="1343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220.5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1824639" y="4317376"/>
            <a:ext cx="805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1.013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4052244" y="5217219"/>
            <a:ext cx="3763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5494719" y="5335585"/>
            <a:ext cx="733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4289990" y="5262560"/>
            <a:ext cx="392565" cy="2252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/>
          <p:cNvSpPr/>
          <p:nvPr/>
        </p:nvSpPr>
        <p:spPr>
          <a:xfrm>
            <a:off x="4303106" y="5288734"/>
            <a:ext cx="550297" cy="6301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4065220" y="5598895"/>
            <a:ext cx="13676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0.01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64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Breitbild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Eder Michele</dc:creator>
  <cp:lastModifiedBy>Eder Michele</cp:lastModifiedBy>
  <cp:revision>12</cp:revision>
  <dcterms:created xsi:type="dcterms:W3CDTF">2014-02-11T14:21:48Z</dcterms:created>
  <dcterms:modified xsi:type="dcterms:W3CDTF">2014-02-12T10:01:54Z</dcterms:modified>
</cp:coreProperties>
</file>