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0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82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23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4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68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11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98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32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59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01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04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7F91-14F6-490B-A0F4-DBB4EF3668A1}" type="datetimeFigureOut">
              <a:rPr lang="de-DE" smtClean="0"/>
              <a:t>13.02.2014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EFC22-30B5-4F5B-AC56-B7E0802364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13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67544" y="3170079"/>
            <a:ext cx="31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+ 3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 2 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24001" y="2504480"/>
            <a:ext cx="461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 + 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+ OH</a:t>
            </a:r>
            <a:r>
              <a:rPr lang="de-DE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22" name="Gerader Verbinder 21"/>
          <p:cNvCxnSpPr/>
          <p:nvPr/>
        </p:nvCxnSpPr>
        <p:spPr>
          <a:xfrm flipV="1">
            <a:off x="2732316" y="2632088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2732316" y="2709843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2914262" y="2613427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2732316" y="2709843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 flipV="1">
            <a:off x="2740094" y="4546935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2740094" y="4624690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2922040" y="4528274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2740094" y="4624690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402703" y="3799796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Na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  2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Gerader Verbinder 30"/>
          <p:cNvCxnSpPr/>
          <p:nvPr/>
        </p:nvCxnSpPr>
        <p:spPr>
          <a:xfrm flipV="1">
            <a:off x="2676333" y="3958002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V="1">
            <a:off x="2676333" y="4035757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>
            <a:off x="2858279" y="3939341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>
            <a:off x="2676333" y="4035757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V="1">
            <a:off x="2890935" y="3343858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 flipV="1">
            <a:off x="2890935" y="3421613"/>
            <a:ext cx="205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>
            <a:off x="3072881" y="3325197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>
            <a:off x="2890935" y="3421613"/>
            <a:ext cx="46654" cy="18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1567544" y="4366856"/>
            <a:ext cx="333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Mg +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2 H</a:t>
            </a:r>
            <a:r>
              <a:rPr lang="de-DE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Mg(OH)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de-D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01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Eder Michele</dc:creator>
  <cp:lastModifiedBy>Eder Michele</cp:lastModifiedBy>
  <cp:revision>4</cp:revision>
  <dcterms:created xsi:type="dcterms:W3CDTF">2014-02-13T14:45:41Z</dcterms:created>
  <dcterms:modified xsi:type="dcterms:W3CDTF">2014-02-13T15:07:25Z</dcterms:modified>
</cp:coreProperties>
</file>