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  <a:srgbClr val="008FFA"/>
    <a:srgbClr val="FF7979"/>
    <a:srgbClr val="FFB3B3"/>
    <a:srgbClr val="005696"/>
    <a:srgbClr val="0091FE"/>
    <a:srgbClr val="FF43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8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5579B-301E-4665-A864-F4A817E3CD74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3FB70-AA7B-4A36-9B46-DA33A81354D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3FB70-AA7B-4A36-9B46-DA33A81354D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26.02.2012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hteck 109"/>
          <p:cNvSpPr/>
          <p:nvPr/>
        </p:nvSpPr>
        <p:spPr>
          <a:xfrm>
            <a:off x="72008" y="908720"/>
            <a:ext cx="8964488" cy="561662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Abgerundetes Rechteck 157"/>
          <p:cNvSpPr/>
          <p:nvPr/>
        </p:nvSpPr>
        <p:spPr>
          <a:xfrm>
            <a:off x="1933638" y="4774896"/>
            <a:ext cx="1428760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Abgerundetes Rechteck 152"/>
          <p:cNvSpPr/>
          <p:nvPr/>
        </p:nvSpPr>
        <p:spPr>
          <a:xfrm>
            <a:off x="5786446" y="4274830"/>
            <a:ext cx="1428760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10800000">
            <a:off x="4786313" y="2452238"/>
            <a:ext cx="7233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Rechteck 130"/>
          <p:cNvSpPr/>
          <p:nvPr/>
        </p:nvSpPr>
        <p:spPr>
          <a:xfrm>
            <a:off x="4714876" y="5024006"/>
            <a:ext cx="785818" cy="121444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 131"/>
          <p:cNvSpPr/>
          <p:nvPr/>
        </p:nvSpPr>
        <p:spPr>
          <a:xfrm>
            <a:off x="4714876" y="5024006"/>
            <a:ext cx="642942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/>
          <p:cNvSpPr/>
          <p:nvPr/>
        </p:nvSpPr>
        <p:spPr>
          <a:xfrm rot="10800000">
            <a:off x="4786314" y="2595114"/>
            <a:ext cx="571504" cy="35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3643306" y="2452238"/>
            <a:ext cx="7233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3643306" y="2452238"/>
            <a:ext cx="7233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/>
          <p:cNvSpPr/>
          <p:nvPr/>
        </p:nvSpPr>
        <p:spPr>
          <a:xfrm>
            <a:off x="3643306" y="5024006"/>
            <a:ext cx="723310" cy="1214446"/>
          </a:xfrm>
          <a:prstGeom prst="rect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3786182" y="5024006"/>
            <a:ext cx="571504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786182" y="2595114"/>
            <a:ext cx="571504" cy="35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3214678" y="3880998"/>
            <a:ext cx="1000132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286248" y="2666552"/>
            <a:ext cx="857256" cy="340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4929190" y="3880998"/>
            <a:ext cx="1000132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4214810" y="5881262"/>
            <a:ext cx="64294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Gleichschenkliges Dreieck 19"/>
          <p:cNvSpPr/>
          <p:nvPr/>
        </p:nvSpPr>
        <p:spPr>
          <a:xfrm rot="5400000" flipH="1">
            <a:off x="4140000" y="5949328"/>
            <a:ext cx="432000" cy="432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4214810" y="2309362"/>
            <a:ext cx="71438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/>
          <p:cNvSpPr/>
          <p:nvPr/>
        </p:nvSpPr>
        <p:spPr>
          <a:xfrm>
            <a:off x="4214810" y="2309362"/>
            <a:ext cx="714380" cy="714380"/>
          </a:xfrm>
          <a:prstGeom prst="rect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4428000" y="3307246"/>
            <a:ext cx="288000" cy="288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/>
          <p:cNvSpPr/>
          <p:nvPr/>
        </p:nvSpPr>
        <p:spPr>
          <a:xfrm flipH="1">
            <a:off x="4536281" y="309518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4214810" y="302374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Abgerundetes Rechteck 29"/>
          <p:cNvSpPr/>
          <p:nvPr/>
        </p:nvSpPr>
        <p:spPr>
          <a:xfrm flipH="1">
            <a:off x="4536281" y="309518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4214810" y="302374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s Rechteck 39"/>
          <p:cNvSpPr/>
          <p:nvPr/>
        </p:nvSpPr>
        <p:spPr>
          <a:xfrm>
            <a:off x="3214678" y="4666816"/>
            <a:ext cx="1000132" cy="1000132"/>
          </a:xfrm>
          <a:prstGeom prst="roundRect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Abgerundetes Rechteck 55"/>
          <p:cNvSpPr/>
          <p:nvPr/>
        </p:nvSpPr>
        <p:spPr>
          <a:xfrm>
            <a:off x="4929190" y="4666816"/>
            <a:ext cx="1000132" cy="10001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/>
          <p:cNvSpPr/>
          <p:nvPr/>
        </p:nvSpPr>
        <p:spPr>
          <a:xfrm>
            <a:off x="3714182" y="366668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/>
          <p:cNvSpPr/>
          <p:nvPr/>
        </p:nvSpPr>
        <p:spPr>
          <a:xfrm>
            <a:off x="3643306" y="338037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3714182" y="309518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/>
          <p:cNvSpPr/>
          <p:nvPr/>
        </p:nvSpPr>
        <p:spPr>
          <a:xfrm>
            <a:off x="3643306" y="273799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Ellipse 76"/>
          <p:cNvSpPr/>
          <p:nvPr/>
        </p:nvSpPr>
        <p:spPr>
          <a:xfrm>
            <a:off x="3643306" y="245223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3857058" y="252311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/>
          <p:cNvSpPr/>
          <p:nvPr/>
        </p:nvSpPr>
        <p:spPr>
          <a:xfrm>
            <a:off x="4071372" y="245223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>
            <a:off x="3286116" y="452394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Ellipse 80"/>
          <p:cNvSpPr/>
          <p:nvPr/>
        </p:nvSpPr>
        <p:spPr>
          <a:xfrm>
            <a:off x="3357554" y="4309626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3571868" y="452394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/>
          <p:cNvSpPr/>
          <p:nvPr/>
        </p:nvSpPr>
        <p:spPr>
          <a:xfrm>
            <a:off x="3929058" y="438106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Ellipse 86"/>
          <p:cNvSpPr/>
          <p:nvPr/>
        </p:nvSpPr>
        <p:spPr>
          <a:xfrm>
            <a:off x="3571868" y="423818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Ellipse 89"/>
          <p:cNvSpPr/>
          <p:nvPr/>
        </p:nvSpPr>
        <p:spPr>
          <a:xfrm>
            <a:off x="4000496" y="4095312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/>
          <p:cNvSpPr/>
          <p:nvPr/>
        </p:nvSpPr>
        <p:spPr>
          <a:xfrm>
            <a:off x="3786182" y="402387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Ellipse 93"/>
          <p:cNvSpPr/>
          <p:nvPr/>
        </p:nvSpPr>
        <p:spPr>
          <a:xfrm>
            <a:off x="3571868" y="388099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Ellipse 96"/>
          <p:cNvSpPr/>
          <p:nvPr/>
        </p:nvSpPr>
        <p:spPr>
          <a:xfrm>
            <a:off x="3357554" y="3952436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Ellipse 97"/>
          <p:cNvSpPr/>
          <p:nvPr/>
        </p:nvSpPr>
        <p:spPr>
          <a:xfrm>
            <a:off x="4071934" y="452394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/>
          <p:cNvSpPr/>
          <p:nvPr/>
        </p:nvSpPr>
        <p:spPr>
          <a:xfrm>
            <a:off x="5000628" y="245223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Ellipse 102"/>
          <p:cNvSpPr/>
          <p:nvPr/>
        </p:nvSpPr>
        <p:spPr>
          <a:xfrm>
            <a:off x="5357818" y="266655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357818" y="280942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5429256" y="288086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leichschenkliges Dreieck 18"/>
          <p:cNvSpPr/>
          <p:nvPr/>
        </p:nvSpPr>
        <p:spPr>
          <a:xfrm rot="16200000">
            <a:off x="4572000" y="5949328"/>
            <a:ext cx="432000" cy="432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>
            <a:off x="5000066" y="452394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/>
          <p:cNvSpPr/>
          <p:nvPr/>
        </p:nvSpPr>
        <p:spPr>
          <a:xfrm>
            <a:off x="5071504" y="430962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/>
          <p:cNvSpPr/>
          <p:nvPr/>
        </p:nvSpPr>
        <p:spPr>
          <a:xfrm>
            <a:off x="5285818" y="452394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/>
          <p:cNvSpPr/>
          <p:nvPr/>
        </p:nvSpPr>
        <p:spPr>
          <a:xfrm>
            <a:off x="5643008" y="438106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>
            <a:off x="5285818" y="423818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/>
          <p:cNvSpPr/>
          <p:nvPr/>
        </p:nvSpPr>
        <p:spPr>
          <a:xfrm>
            <a:off x="5714446" y="409531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/>
          <p:cNvSpPr/>
          <p:nvPr/>
        </p:nvSpPr>
        <p:spPr>
          <a:xfrm>
            <a:off x="5500694" y="416675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5285818" y="388099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5071504" y="395243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/>
          <p:cNvSpPr/>
          <p:nvPr/>
        </p:nvSpPr>
        <p:spPr>
          <a:xfrm>
            <a:off x="5785884" y="452394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Abgerundetes Rechteck 147"/>
          <p:cNvSpPr/>
          <p:nvPr/>
        </p:nvSpPr>
        <p:spPr>
          <a:xfrm rot="408096">
            <a:off x="4860004" y="4377223"/>
            <a:ext cx="1147852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Abgerundetes Rechteck 148"/>
          <p:cNvSpPr/>
          <p:nvPr/>
        </p:nvSpPr>
        <p:spPr>
          <a:xfrm rot="408096">
            <a:off x="4850656" y="4564422"/>
            <a:ext cx="1147852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Abgerundetes Rechteck 149"/>
          <p:cNvSpPr/>
          <p:nvPr/>
        </p:nvSpPr>
        <p:spPr>
          <a:xfrm rot="408096">
            <a:off x="4850656" y="4734414"/>
            <a:ext cx="1147852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Abgerundetes Rechteck 153"/>
          <p:cNvSpPr/>
          <p:nvPr/>
        </p:nvSpPr>
        <p:spPr>
          <a:xfrm rot="21191904" flipV="1">
            <a:off x="3136144" y="4877290"/>
            <a:ext cx="1147852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Abgerundetes Rechteck 154"/>
          <p:cNvSpPr/>
          <p:nvPr/>
        </p:nvSpPr>
        <p:spPr>
          <a:xfrm rot="21191904" flipV="1">
            <a:off x="3126796" y="5064489"/>
            <a:ext cx="1147852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Abgerundetes Rechteck 155"/>
          <p:cNvSpPr/>
          <p:nvPr/>
        </p:nvSpPr>
        <p:spPr>
          <a:xfrm rot="21191904" flipV="1">
            <a:off x="3126796" y="5234481"/>
            <a:ext cx="1147852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Rechteck 111"/>
          <p:cNvSpPr/>
          <p:nvPr/>
        </p:nvSpPr>
        <p:spPr>
          <a:xfrm>
            <a:off x="4357686" y="4095312"/>
            <a:ext cx="428628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4" name="Gerade Verbindung 113"/>
          <p:cNvCxnSpPr>
            <a:stCxn id="112" idx="0"/>
            <a:endCxn id="22" idx="2"/>
          </p:cNvCxnSpPr>
          <p:nvPr/>
        </p:nvCxnSpPr>
        <p:spPr>
          <a:xfrm rot="5400000" flipH="1" flipV="1">
            <a:off x="4393405" y="391671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Gewitterblitz 114"/>
          <p:cNvSpPr/>
          <p:nvPr/>
        </p:nvSpPr>
        <p:spPr>
          <a:xfrm>
            <a:off x="4429124" y="4166750"/>
            <a:ext cx="285752" cy="428628"/>
          </a:xfrm>
          <a:prstGeom prst="lightningBol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Abgerundetes Rechteck 150"/>
          <p:cNvSpPr/>
          <p:nvPr/>
        </p:nvSpPr>
        <p:spPr>
          <a:xfrm>
            <a:off x="4857752" y="4989210"/>
            <a:ext cx="2357454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Rechteck 151"/>
          <p:cNvSpPr/>
          <p:nvPr/>
        </p:nvSpPr>
        <p:spPr>
          <a:xfrm>
            <a:off x="6858016" y="4095312"/>
            <a:ext cx="2000264" cy="1214446"/>
          </a:xfrm>
          <a:prstGeom prst="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>
                <a:latin typeface="Arial" pitchFamily="34" charset="0"/>
                <a:cs typeface="Arial" pitchFamily="34" charset="0"/>
              </a:rPr>
              <a:t>Heizung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Abgerundetes Rechteck 156"/>
          <p:cNvSpPr/>
          <p:nvPr/>
        </p:nvSpPr>
        <p:spPr>
          <a:xfrm>
            <a:off x="1928794" y="5489276"/>
            <a:ext cx="2357454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Rechteck 158"/>
          <p:cNvSpPr/>
          <p:nvPr/>
        </p:nvSpPr>
        <p:spPr>
          <a:xfrm>
            <a:off x="285720" y="4595378"/>
            <a:ext cx="2000264" cy="1214446"/>
          </a:xfrm>
          <a:prstGeom prst="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atin typeface="Arial" pitchFamily="34" charset="0"/>
                <a:cs typeface="Arial" pitchFamily="34" charset="0"/>
              </a:rPr>
              <a:t>Wärme-quellen-anlage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Freihandform 91"/>
          <p:cNvSpPr/>
          <p:nvPr/>
        </p:nvSpPr>
        <p:spPr>
          <a:xfrm rot="5400000">
            <a:off x="7010867" y="2502301"/>
            <a:ext cx="1798490" cy="1244656"/>
          </a:xfrm>
          <a:custGeom>
            <a:avLst/>
            <a:gdLst>
              <a:gd name="connsiteX0" fmla="*/ 952500 w 952500"/>
              <a:gd name="connsiteY0" fmla="*/ 403225 h 787400"/>
              <a:gd name="connsiteX1" fmla="*/ 809625 w 952500"/>
              <a:gd name="connsiteY1" fmla="*/ 412750 h 787400"/>
              <a:gd name="connsiteX2" fmla="*/ 762000 w 952500"/>
              <a:gd name="connsiteY2" fmla="*/ 469900 h 787400"/>
              <a:gd name="connsiteX3" fmla="*/ 666750 w 952500"/>
              <a:gd name="connsiteY3" fmla="*/ 212725 h 787400"/>
              <a:gd name="connsiteX4" fmla="*/ 590550 w 952500"/>
              <a:gd name="connsiteY4" fmla="*/ 727075 h 787400"/>
              <a:gd name="connsiteX5" fmla="*/ 447675 w 952500"/>
              <a:gd name="connsiteY5" fmla="*/ 3175 h 787400"/>
              <a:gd name="connsiteX6" fmla="*/ 333375 w 952500"/>
              <a:gd name="connsiteY6" fmla="*/ 746125 h 787400"/>
              <a:gd name="connsiteX7" fmla="*/ 238125 w 952500"/>
              <a:gd name="connsiteY7" fmla="*/ 250825 h 787400"/>
              <a:gd name="connsiteX8" fmla="*/ 161925 w 952500"/>
              <a:gd name="connsiteY8" fmla="*/ 498475 h 787400"/>
              <a:gd name="connsiteX9" fmla="*/ 95250 w 952500"/>
              <a:gd name="connsiteY9" fmla="*/ 422275 h 787400"/>
              <a:gd name="connsiteX10" fmla="*/ 0 w 952500"/>
              <a:gd name="connsiteY10" fmla="*/ 422275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2500" h="787400">
                <a:moveTo>
                  <a:pt x="952500" y="403225"/>
                </a:moveTo>
                <a:cubicBezTo>
                  <a:pt x="896937" y="402431"/>
                  <a:pt x="841375" y="401638"/>
                  <a:pt x="809625" y="412750"/>
                </a:cubicBezTo>
                <a:cubicBezTo>
                  <a:pt x="777875" y="423862"/>
                  <a:pt x="785812" y="503237"/>
                  <a:pt x="762000" y="469900"/>
                </a:cubicBezTo>
                <a:cubicBezTo>
                  <a:pt x="738188" y="436563"/>
                  <a:pt x="695325" y="169863"/>
                  <a:pt x="666750" y="212725"/>
                </a:cubicBezTo>
                <a:cubicBezTo>
                  <a:pt x="638175" y="255587"/>
                  <a:pt x="627062" y="762000"/>
                  <a:pt x="590550" y="727075"/>
                </a:cubicBezTo>
                <a:cubicBezTo>
                  <a:pt x="554038" y="692150"/>
                  <a:pt x="490537" y="0"/>
                  <a:pt x="447675" y="3175"/>
                </a:cubicBezTo>
                <a:cubicBezTo>
                  <a:pt x="404813" y="6350"/>
                  <a:pt x="368300" y="704850"/>
                  <a:pt x="333375" y="746125"/>
                </a:cubicBezTo>
                <a:cubicBezTo>
                  <a:pt x="298450" y="787400"/>
                  <a:pt x="266700" y="292100"/>
                  <a:pt x="238125" y="250825"/>
                </a:cubicBezTo>
                <a:cubicBezTo>
                  <a:pt x="209550" y="209550"/>
                  <a:pt x="185737" y="469900"/>
                  <a:pt x="161925" y="498475"/>
                </a:cubicBezTo>
                <a:cubicBezTo>
                  <a:pt x="138113" y="527050"/>
                  <a:pt x="122237" y="434975"/>
                  <a:pt x="95250" y="422275"/>
                </a:cubicBezTo>
                <a:cubicBezTo>
                  <a:pt x="68263" y="409575"/>
                  <a:pt x="0" y="422275"/>
                  <a:pt x="0" y="422275"/>
                </a:cubicBezTo>
              </a:path>
            </a:pathLst>
          </a:custGeom>
          <a:ln w="28575">
            <a:solidFill>
              <a:srgbClr val="FF5B5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Pfeil nach rechts 92"/>
          <p:cNvSpPr/>
          <p:nvPr/>
        </p:nvSpPr>
        <p:spPr>
          <a:xfrm rot="5400000">
            <a:off x="691890" y="3723017"/>
            <a:ext cx="1057263" cy="510269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Textfeld 94"/>
          <p:cNvSpPr txBox="1"/>
          <p:nvPr/>
        </p:nvSpPr>
        <p:spPr>
          <a:xfrm>
            <a:off x="142844" y="2198089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itchFamily="34" charset="0"/>
                <a:cs typeface="Arial" pitchFamily="34" charset="0"/>
              </a:rPr>
              <a:t>Wärme-quelle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5072066" y="252367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Ellipse 101"/>
          <p:cNvSpPr/>
          <p:nvPr/>
        </p:nvSpPr>
        <p:spPr>
          <a:xfrm>
            <a:off x="5214942" y="252367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5286380" y="245223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Ellipse 107"/>
          <p:cNvSpPr/>
          <p:nvPr/>
        </p:nvSpPr>
        <p:spPr>
          <a:xfrm>
            <a:off x="5429256" y="259511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Ellipse 108"/>
          <p:cNvSpPr/>
          <p:nvPr/>
        </p:nvSpPr>
        <p:spPr>
          <a:xfrm>
            <a:off x="5357818" y="295230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5357818" y="309518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>
            <a:off x="5428694" y="316661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5357818" y="323805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5429256" y="338093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5357818" y="352380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5429256" y="359524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>
            <a:off x="5357818" y="366668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/>
          <p:cNvSpPr/>
          <p:nvPr/>
        </p:nvSpPr>
        <p:spPr>
          <a:xfrm>
            <a:off x="5357818" y="380956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/>
          <p:cNvSpPr/>
          <p:nvPr/>
        </p:nvSpPr>
        <p:spPr>
          <a:xfrm>
            <a:off x="5429256" y="245223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Ellipse 159"/>
          <p:cNvSpPr/>
          <p:nvPr/>
        </p:nvSpPr>
        <p:spPr>
          <a:xfrm>
            <a:off x="4929190" y="252367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Ellipse 161"/>
          <p:cNvSpPr/>
          <p:nvPr/>
        </p:nvSpPr>
        <p:spPr>
          <a:xfrm>
            <a:off x="5429256" y="388099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/>
          <p:cNvSpPr/>
          <p:nvPr/>
        </p:nvSpPr>
        <p:spPr>
          <a:xfrm>
            <a:off x="5357818" y="402387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Ellipse 163"/>
          <p:cNvSpPr/>
          <p:nvPr/>
        </p:nvSpPr>
        <p:spPr>
          <a:xfrm>
            <a:off x="5572132" y="395243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1" name="Gerade Verbindung 120"/>
          <p:cNvCxnSpPr/>
          <p:nvPr/>
        </p:nvCxnSpPr>
        <p:spPr>
          <a:xfrm rot="16200000" flipH="1">
            <a:off x="179511" y="3717031"/>
            <a:ext cx="5616624" cy="1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 rot="5400000">
            <a:off x="3383868" y="3681028"/>
            <a:ext cx="5544616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rot="10800000">
            <a:off x="107504" y="1988826"/>
            <a:ext cx="8847584" cy="13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feld 175"/>
          <p:cNvSpPr txBox="1"/>
          <p:nvPr/>
        </p:nvSpPr>
        <p:spPr>
          <a:xfrm>
            <a:off x="35496" y="980728"/>
            <a:ext cx="2915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itchFamily="34" charset="0"/>
                <a:cs typeface="Arial" pitchFamily="34" charset="0"/>
              </a:rPr>
              <a:t>Wärmequellen-kreislauf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Textfeld 176"/>
          <p:cNvSpPr txBox="1"/>
          <p:nvPr/>
        </p:nvSpPr>
        <p:spPr>
          <a:xfrm>
            <a:off x="2987824" y="1013827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itchFamily="34" charset="0"/>
                <a:cs typeface="Arial" pitchFamily="34" charset="0"/>
              </a:rPr>
              <a:t>Wärmepumpen-kreislauf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Textfeld 177"/>
          <p:cNvSpPr txBox="1"/>
          <p:nvPr/>
        </p:nvSpPr>
        <p:spPr>
          <a:xfrm>
            <a:off x="6156176" y="1013827"/>
            <a:ext cx="2843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itchFamily="34" charset="0"/>
                <a:cs typeface="Arial" pitchFamily="34" charset="0"/>
              </a:rPr>
              <a:t>Heizsystem-kreislauf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6 L 0.00017 -0.0009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848 C 0.00781 -0.02454 0.0158 -0.02061 0.01545 -0.01598 C 0.01528 -0.01135 0.00747 -0.00602 -0.00035 -0.0007 " pathEditMode="relative" rAng="0" ptsTypes="aaA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1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FFA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5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5" grpId="2" animBg="1"/>
      <p:bldP spid="24" grpId="0" animBg="1"/>
      <p:bldP spid="24" grpId="1" animBg="1"/>
      <p:bldP spid="24" grpId="2" animBg="1"/>
      <p:bldP spid="30" grpId="0" animBg="1"/>
      <p:bldP spid="30" grpId="3" animBg="1"/>
      <p:bldP spid="31" grpId="0" animBg="1"/>
      <p:bldP spid="31" grpId="3" animBg="1"/>
      <p:bldP spid="92" grpId="0" animBg="1"/>
      <p:bldP spid="92" grpId="1" animBg="1"/>
      <p:bldP spid="93" grpId="2" animBg="1"/>
      <p:bldP spid="93" grpId="3" animBg="1"/>
      <p:bldP spid="95" grpId="0"/>
      <p:bldP spid="95" grpId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 einer Wärmepumpe</dc:title>
  <dc:creator>Maximilian</dc:creator>
  <cp:lastModifiedBy>Sabine Bethke</cp:lastModifiedBy>
  <cp:revision>104</cp:revision>
  <dcterms:created xsi:type="dcterms:W3CDTF">2010-03-15T20:33:08Z</dcterms:created>
  <dcterms:modified xsi:type="dcterms:W3CDTF">2012-02-26T18:40:31Z</dcterms:modified>
</cp:coreProperties>
</file>