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08" autoAdjust="0"/>
    <p:restoredTop sz="94660"/>
  </p:normalViewPr>
  <p:slideViewPr>
    <p:cSldViewPr>
      <p:cViewPr>
        <p:scale>
          <a:sx n="95" d="100"/>
          <a:sy n="95" d="100"/>
        </p:scale>
        <p:origin x="-142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C48F-0C20-4553-BFE8-86DD4AD90FED}" type="datetimeFigureOut">
              <a:rPr lang="de-DE" smtClean="0"/>
              <a:pPr/>
              <a:t>13.03.2012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EE80-2EBB-4BC7-BE28-B398945416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C48F-0C20-4553-BFE8-86DD4AD90FED}" type="datetimeFigureOut">
              <a:rPr lang="de-DE" smtClean="0"/>
              <a:pPr/>
              <a:t>13.03.2012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EE80-2EBB-4BC7-BE28-B398945416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C48F-0C20-4553-BFE8-86DD4AD90FED}" type="datetimeFigureOut">
              <a:rPr lang="de-DE" smtClean="0"/>
              <a:pPr/>
              <a:t>13.03.2012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EE80-2EBB-4BC7-BE28-B398945416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C48F-0C20-4553-BFE8-86DD4AD90FED}" type="datetimeFigureOut">
              <a:rPr lang="de-DE" smtClean="0"/>
              <a:pPr/>
              <a:t>13.03.2012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EE80-2EBB-4BC7-BE28-B398945416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C48F-0C20-4553-BFE8-86DD4AD90FED}" type="datetimeFigureOut">
              <a:rPr lang="de-DE" smtClean="0"/>
              <a:pPr/>
              <a:t>13.03.2012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EE80-2EBB-4BC7-BE28-B398945416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C48F-0C20-4553-BFE8-86DD4AD90FED}" type="datetimeFigureOut">
              <a:rPr lang="de-DE" smtClean="0"/>
              <a:pPr/>
              <a:t>13.03.2012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EE80-2EBB-4BC7-BE28-B398945416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C48F-0C20-4553-BFE8-86DD4AD90FED}" type="datetimeFigureOut">
              <a:rPr lang="de-DE" smtClean="0"/>
              <a:pPr/>
              <a:t>13.03.2012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EE80-2EBB-4BC7-BE28-B398945416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C48F-0C20-4553-BFE8-86DD4AD90FED}" type="datetimeFigureOut">
              <a:rPr lang="de-DE" smtClean="0"/>
              <a:pPr/>
              <a:t>13.03.2012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EE80-2EBB-4BC7-BE28-B398945416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C48F-0C20-4553-BFE8-86DD4AD90FED}" type="datetimeFigureOut">
              <a:rPr lang="de-DE" smtClean="0"/>
              <a:pPr/>
              <a:t>13.03.2012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EE80-2EBB-4BC7-BE28-B398945416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C48F-0C20-4553-BFE8-86DD4AD90FED}" type="datetimeFigureOut">
              <a:rPr lang="de-DE" smtClean="0"/>
              <a:pPr/>
              <a:t>13.03.2012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EE80-2EBB-4BC7-BE28-B398945416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C48F-0C20-4553-BFE8-86DD4AD90FED}" type="datetimeFigureOut">
              <a:rPr lang="de-DE" smtClean="0"/>
              <a:pPr/>
              <a:t>13.03.2012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EE80-2EBB-4BC7-BE28-B398945416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AC48F-0C20-4553-BFE8-86DD4AD90FED}" type="datetimeFigureOut">
              <a:rPr lang="de-DE" smtClean="0"/>
              <a:pPr/>
              <a:t>13.03.2012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2EE80-2EBB-4BC7-BE28-B398945416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491880" y="2348880"/>
            <a:ext cx="2520280" cy="25922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3059832" y="1772816"/>
            <a:ext cx="3456384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1763688" y="2996952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1907704" y="2852936"/>
            <a:ext cx="432048" cy="11521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 flipH="1">
            <a:off x="2123728" y="3284984"/>
            <a:ext cx="244827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V="1">
            <a:off x="2123728" y="3284984"/>
            <a:ext cx="8384" cy="164780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flipV="1">
            <a:off x="2123728" y="4005064"/>
            <a:ext cx="8384" cy="936104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flipV="1">
            <a:off x="4355976" y="3501008"/>
            <a:ext cx="8384" cy="8640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V="1">
            <a:off x="4572000" y="3284984"/>
            <a:ext cx="8384" cy="108012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/>
          <p:cNvSpPr/>
          <p:nvPr/>
        </p:nvSpPr>
        <p:spPr>
          <a:xfrm>
            <a:off x="4139952" y="4365104"/>
            <a:ext cx="648072" cy="57606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Wp</a:t>
            </a: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771800" y="2852936"/>
            <a:ext cx="432048" cy="11521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 flipH="1">
            <a:off x="2987824" y="3501008"/>
            <a:ext cx="136815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hteck 31"/>
          <p:cNvSpPr/>
          <p:nvPr/>
        </p:nvSpPr>
        <p:spPr>
          <a:xfrm>
            <a:off x="1835696" y="4941168"/>
            <a:ext cx="648072" cy="57606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SB</a:t>
            </a: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2699792" y="4941168"/>
            <a:ext cx="648072" cy="57606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FB</a:t>
            </a: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2339752" y="4293096"/>
            <a:ext cx="432048" cy="36004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</a:t>
            </a:r>
            <a:endParaRPr lang="de-DE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Gerade Verbindung mit Pfeil 35"/>
          <p:cNvCxnSpPr/>
          <p:nvPr/>
        </p:nvCxnSpPr>
        <p:spPr>
          <a:xfrm flipH="1">
            <a:off x="2339752" y="4653136"/>
            <a:ext cx="360040" cy="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 flipH="1">
            <a:off x="2339752" y="4293096"/>
            <a:ext cx="360040" cy="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hteck 39"/>
          <p:cNvSpPr/>
          <p:nvPr/>
        </p:nvSpPr>
        <p:spPr>
          <a:xfrm>
            <a:off x="2987824" y="4293096"/>
            <a:ext cx="432048" cy="36004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</a:t>
            </a:r>
            <a:endParaRPr lang="de-DE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Gerade Verbindung mit Pfeil 36"/>
          <p:cNvCxnSpPr/>
          <p:nvPr/>
        </p:nvCxnSpPr>
        <p:spPr>
          <a:xfrm flipH="1">
            <a:off x="3059832" y="4293096"/>
            <a:ext cx="360040" cy="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flipH="1">
            <a:off x="3059832" y="4653136"/>
            <a:ext cx="360040" cy="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V="1">
            <a:off x="2987824" y="3501008"/>
            <a:ext cx="8384" cy="144016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V="1">
            <a:off x="2987824" y="4005064"/>
            <a:ext cx="8384" cy="93610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hteck 41"/>
          <p:cNvSpPr/>
          <p:nvPr/>
        </p:nvSpPr>
        <p:spPr>
          <a:xfrm>
            <a:off x="6084168" y="3861048"/>
            <a:ext cx="1800200" cy="108012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Wp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Wärmepumpe</a:t>
            </a:r>
          </a:p>
          <a:p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FB: Förderbrunnen</a:t>
            </a:r>
          </a:p>
          <a:p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SB: Schluckbrunnen</a:t>
            </a:r>
          </a:p>
          <a:p>
            <a:r>
              <a:rPr lang="de-DE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Grundwasser</a:t>
            </a:r>
            <a:endParaRPr lang="de-DE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4860032" y="5013176"/>
            <a:ext cx="1800200" cy="36004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„Grundwasser“</a:t>
            </a:r>
            <a:endParaRPr lang="de-DE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491880" y="2348880"/>
            <a:ext cx="2520280" cy="25922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3059832" y="1772816"/>
            <a:ext cx="3456384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1763688" y="2996952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2339752" y="2996952"/>
            <a:ext cx="432048" cy="223224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 flipH="1">
            <a:off x="2483768" y="3284984"/>
            <a:ext cx="208823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V="1">
            <a:off x="2483768" y="3284984"/>
            <a:ext cx="8384" cy="1728192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flipV="1">
            <a:off x="4355976" y="3501008"/>
            <a:ext cx="8384" cy="8640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V="1">
            <a:off x="4572000" y="3284984"/>
            <a:ext cx="8384" cy="108012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/>
          <p:cNvSpPr/>
          <p:nvPr/>
        </p:nvSpPr>
        <p:spPr>
          <a:xfrm>
            <a:off x="4139952" y="4365104"/>
            <a:ext cx="648072" cy="57606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Wp</a:t>
            </a: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Gerade Verbindung 19"/>
          <p:cNvCxnSpPr/>
          <p:nvPr/>
        </p:nvCxnSpPr>
        <p:spPr>
          <a:xfrm flipH="1">
            <a:off x="2627784" y="3501008"/>
            <a:ext cx="17281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V="1">
            <a:off x="2627784" y="3501008"/>
            <a:ext cx="8384" cy="151216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flipH="1">
            <a:off x="2483768" y="5013176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H="1">
            <a:off x="2483768" y="5013176"/>
            <a:ext cx="72008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hteck 42"/>
          <p:cNvSpPr/>
          <p:nvPr/>
        </p:nvSpPr>
        <p:spPr>
          <a:xfrm>
            <a:off x="5076056" y="5013176"/>
            <a:ext cx="2376264" cy="36004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Erdsonde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de-DE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491880" y="2348880"/>
            <a:ext cx="2520280" cy="25922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3059832" y="1772816"/>
            <a:ext cx="3456384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1403648" y="2996952"/>
            <a:ext cx="20882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flipH="1">
            <a:off x="1619672" y="3212976"/>
            <a:ext cx="2952328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V="1">
            <a:off x="4572000" y="3212976"/>
            <a:ext cx="0" cy="1152128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flipV="1">
            <a:off x="4355976" y="3501008"/>
            <a:ext cx="0" cy="8640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V="1">
            <a:off x="1619672" y="3212976"/>
            <a:ext cx="0" cy="1368152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H="1">
            <a:off x="3059832" y="3501008"/>
            <a:ext cx="12961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V="1">
            <a:off x="2483768" y="3501008"/>
            <a:ext cx="8384" cy="12241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hteck 42"/>
          <p:cNvSpPr/>
          <p:nvPr/>
        </p:nvSpPr>
        <p:spPr>
          <a:xfrm>
            <a:off x="4355976" y="5013176"/>
            <a:ext cx="2376264" cy="36004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„Flächenkollektoren“</a:t>
            </a:r>
            <a:endParaRPr lang="de-DE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Gerade Verbindung 21"/>
          <p:cNvCxnSpPr/>
          <p:nvPr/>
        </p:nvCxnSpPr>
        <p:spPr>
          <a:xfrm flipV="1">
            <a:off x="1763688" y="3501008"/>
            <a:ext cx="8384" cy="108012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flipV="1">
            <a:off x="1899320" y="3501008"/>
            <a:ext cx="8384" cy="108012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flipV="1">
            <a:off x="2043336" y="3501008"/>
            <a:ext cx="8384" cy="108012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V="1">
            <a:off x="2627784" y="3356992"/>
            <a:ext cx="0" cy="122413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2195736" y="3501008"/>
            <a:ext cx="8384" cy="10801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V="1">
            <a:off x="2339752" y="3501008"/>
            <a:ext cx="8384" cy="10801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V="1">
            <a:off x="3059832" y="3501008"/>
            <a:ext cx="8384" cy="10801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V="1">
            <a:off x="2915816" y="3501008"/>
            <a:ext cx="8384" cy="10801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H="1">
            <a:off x="1619672" y="4581128"/>
            <a:ext cx="144016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flipH="1">
            <a:off x="1763688" y="3501008"/>
            <a:ext cx="144016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 flipH="1">
            <a:off x="1907704" y="4581128"/>
            <a:ext cx="144016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flipH="1">
            <a:off x="2051720" y="3501008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 flipH="1">
            <a:off x="2051720" y="3501008"/>
            <a:ext cx="72008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 flipH="1">
            <a:off x="2627784" y="4581128"/>
            <a:ext cx="144016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flipH="1">
            <a:off x="2195736" y="4581128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 flipH="1">
            <a:off x="2339752" y="3501008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 flipV="1">
            <a:off x="2780184" y="3501008"/>
            <a:ext cx="8384" cy="108012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 flipH="1">
            <a:off x="2771800" y="3501008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/>
        </p:nvCxnSpPr>
        <p:spPr>
          <a:xfrm flipH="1">
            <a:off x="2771800" y="3501008"/>
            <a:ext cx="72008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 flipH="1">
            <a:off x="2627784" y="3356992"/>
            <a:ext cx="1872208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82"/>
          <p:cNvCxnSpPr/>
          <p:nvPr/>
        </p:nvCxnSpPr>
        <p:spPr>
          <a:xfrm flipH="1">
            <a:off x="2915816" y="4581128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/>
          <p:nvPr/>
        </p:nvCxnSpPr>
        <p:spPr>
          <a:xfrm flipH="1">
            <a:off x="2483768" y="4725144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86"/>
          <p:cNvCxnSpPr/>
          <p:nvPr/>
        </p:nvCxnSpPr>
        <p:spPr>
          <a:xfrm flipV="1">
            <a:off x="3212232" y="3645024"/>
            <a:ext cx="8384" cy="10801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/>
          <p:nvPr/>
        </p:nvCxnSpPr>
        <p:spPr>
          <a:xfrm flipH="1">
            <a:off x="3203848" y="3645024"/>
            <a:ext cx="10801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104"/>
          <p:cNvCxnSpPr/>
          <p:nvPr/>
        </p:nvCxnSpPr>
        <p:spPr>
          <a:xfrm flipV="1">
            <a:off x="4499992" y="3356992"/>
            <a:ext cx="0" cy="1008112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106"/>
          <p:cNvCxnSpPr/>
          <p:nvPr/>
        </p:nvCxnSpPr>
        <p:spPr>
          <a:xfrm flipV="1">
            <a:off x="4283968" y="3645024"/>
            <a:ext cx="0" cy="7200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/>
          <p:cNvSpPr/>
          <p:nvPr/>
        </p:nvSpPr>
        <p:spPr>
          <a:xfrm>
            <a:off x="4139952" y="4365104"/>
            <a:ext cx="648072" cy="57606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Wp</a:t>
            </a: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Akkord 52"/>
          <p:cNvSpPr/>
          <p:nvPr/>
        </p:nvSpPr>
        <p:spPr>
          <a:xfrm rot="6779543">
            <a:off x="2121977" y="1868279"/>
            <a:ext cx="914400" cy="914400"/>
          </a:xfrm>
          <a:prstGeom prst="chor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3491880" y="2348880"/>
            <a:ext cx="2520280" cy="25922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3059832" y="1772816"/>
            <a:ext cx="3456384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1763688" y="2996952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2339752" y="2132856"/>
            <a:ext cx="432048" cy="79208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 flipH="1">
            <a:off x="2627784" y="3284984"/>
            <a:ext cx="1944216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V="1">
            <a:off x="2627784" y="2420888"/>
            <a:ext cx="8384" cy="86409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flipV="1">
            <a:off x="4355976" y="3501008"/>
            <a:ext cx="8384" cy="8640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V="1">
            <a:off x="4572000" y="3284984"/>
            <a:ext cx="8384" cy="108012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/>
          <p:cNvSpPr/>
          <p:nvPr/>
        </p:nvSpPr>
        <p:spPr>
          <a:xfrm>
            <a:off x="4139952" y="4365104"/>
            <a:ext cx="648072" cy="57606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Wp</a:t>
            </a: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Gerade Verbindung 19"/>
          <p:cNvCxnSpPr/>
          <p:nvPr/>
        </p:nvCxnSpPr>
        <p:spPr>
          <a:xfrm flipH="1">
            <a:off x="2483768" y="3501008"/>
            <a:ext cx="187220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V="1">
            <a:off x="2483768" y="2420888"/>
            <a:ext cx="8384" cy="10801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flipH="1">
            <a:off x="2483768" y="2420888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H="1">
            <a:off x="2555776" y="2420888"/>
            <a:ext cx="72008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hteck 42"/>
          <p:cNvSpPr/>
          <p:nvPr/>
        </p:nvSpPr>
        <p:spPr>
          <a:xfrm>
            <a:off x="3851920" y="5013176"/>
            <a:ext cx="2376264" cy="36004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„Luft-Wasser-Wärmepumpe“</a:t>
            </a:r>
            <a:endParaRPr lang="de-DE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Gerade Verbindung 55"/>
          <p:cNvCxnSpPr/>
          <p:nvPr/>
        </p:nvCxnSpPr>
        <p:spPr>
          <a:xfrm>
            <a:off x="2771800" y="2492896"/>
            <a:ext cx="0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>
            <a:off x="2339752" y="2492896"/>
            <a:ext cx="0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Bildschirmpräsentation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Folie 1</vt:lpstr>
      <vt:lpstr>Folie 2</vt:lpstr>
      <vt:lpstr>Folie 3</vt:lpstr>
      <vt:lpstr>Folie 4</vt:lpstr>
    </vt:vector>
  </TitlesOfParts>
  <Company>Privat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Sabine Bethke</dc:creator>
  <cp:lastModifiedBy>Sabine Bethke</cp:lastModifiedBy>
  <cp:revision>6</cp:revision>
  <dcterms:created xsi:type="dcterms:W3CDTF">2012-03-12T23:03:57Z</dcterms:created>
  <dcterms:modified xsi:type="dcterms:W3CDTF">2012-03-12T23:56:17Z</dcterms:modified>
</cp:coreProperties>
</file>