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78" y="116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64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22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39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28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30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68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0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59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70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40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7BF3-0AAB-409B-8463-5DD23EDED5FC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00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A1822982-51F8-4A6D-9660-AF0B9625FD32}"/>
              </a:ext>
            </a:extLst>
          </p:cNvPr>
          <p:cNvCxnSpPr/>
          <p:nvPr/>
        </p:nvCxnSpPr>
        <p:spPr>
          <a:xfrm>
            <a:off x="1348154" y="550985"/>
            <a:ext cx="222738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 3">
            <a:extLst>
              <a:ext uri="{FF2B5EF4-FFF2-40B4-BE49-F238E27FC236}">
                <a16:creationId xmlns:a16="http://schemas.microsoft.com/office/drawing/2014/main" id="{582C521D-52C7-4004-A2EE-8FADBFD880CC}"/>
              </a:ext>
            </a:extLst>
          </p:cNvPr>
          <p:cNvSpPr/>
          <p:nvPr/>
        </p:nvSpPr>
        <p:spPr>
          <a:xfrm>
            <a:off x="4193628" y="520262"/>
            <a:ext cx="1497724" cy="1497724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933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A4-Papier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4</cp:revision>
  <dcterms:created xsi:type="dcterms:W3CDTF">2020-07-16T09:33:05Z</dcterms:created>
  <dcterms:modified xsi:type="dcterms:W3CDTF">2020-07-16T09:35:24Z</dcterms:modified>
</cp:coreProperties>
</file>