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78" y="116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16.07.2020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364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16.07.2020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1228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16.07.2020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4396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16.07.2020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728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16.07.2020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0304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16.07.2020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9686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16.07.2020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0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16.07.2020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881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16.07.2020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3593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16.07.2020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2707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16.07.2020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6409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47BF3-0AAB-409B-8463-5DD23EDED5FC}" type="datetimeFigureOut">
              <a:rPr lang="de-DE" smtClean="0"/>
              <a:t>16.07.2020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4007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A1822982-51F8-4A6D-9660-AF0B9625FD32}"/>
              </a:ext>
            </a:extLst>
          </p:cNvPr>
          <p:cNvCxnSpPr/>
          <p:nvPr/>
        </p:nvCxnSpPr>
        <p:spPr>
          <a:xfrm>
            <a:off x="1348154" y="550985"/>
            <a:ext cx="222738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hteck 3">
            <a:extLst>
              <a:ext uri="{FF2B5EF4-FFF2-40B4-BE49-F238E27FC236}">
                <a16:creationId xmlns:a16="http://schemas.microsoft.com/office/drawing/2014/main" id="{582C521D-52C7-4004-A2EE-8FADBFD880CC}"/>
              </a:ext>
            </a:extLst>
          </p:cNvPr>
          <p:cNvSpPr/>
          <p:nvPr/>
        </p:nvSpPr>
        <p:spPr>
          <a:xfrm>
            <a:off x="4193628" y="520262"/>
            <a:ext cx="1497724" cy="1497724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933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Did Chemie">
      <a:dk1>
        <a:sysClr val="windowText" lastClr="000000"/>
      </a:dk1>
      <a:lt1>
        <a:sysClr val="window" lastClr="FFFFFF"/>
      </a:lt1>
      <a:dk2>
        <a:srgbClr val="777777"/>
      </a:dk2>
      <a:lt2>
        <a:srgbClr val="DDDDDD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4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A4-Papier (210 x 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4</cp:revision>
  <dcterms:created xsi:type="dcterms:W3CDTF">2020-07-16T09:33:05Z</dcterms:created>
  <dcterms:modified xsi:type="dcterms:W3CDTF">2020-07-16T09:35:24Z</dcterms:modified>
</cp:coreProperties>
</file>