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FA"/>
    <a:srgbClr val="00FF00"/>
    <a:srgbClr val="FF9900"/>
    <a:srgbClr val="9900CC"/>
    <a:srgbClr val="FF0000"/>
    <a:srgbClr val="9B9BFF"/>
    <a:srgbClr val="FA0000"/>
    <a:srgbClr val="000000"/>
    <a:srgbClr val="000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36" y="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01478-2B74-42D5-A63D-B4B6BF09B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1C23B0-7413-4610-A599-7601E67E53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150CBE-8729-4A96-9DC0-67FAA6EA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B405C8-3398-4DA2-BEF5-06E57923C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2CF113-EE08-4056-BB73-ECD5030DA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48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BA670-A933-4745-B7F7-4965A6AB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A47A67-1E31-4171-81E2-3BF5D1BC5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515134-3751-4BA2-889C-2642310EE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B7EE3B-B9D4-4C36-92EE-37B30894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87895E-CA4B-4010-84D6-1DF75ADF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10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27BF609-F4A5-499D-BC14-9E73DD37E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F8EAF4-4AE7-4EF2-8838-23D31A7DF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81C409-2352-45E1-B3A6-B74486FCA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D44374-53E8-4F7D-AD8B-EF5B095B3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B926E7-609E-47ED-8213-C479FBC48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86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F30CFE-A4AE-4028-9641-B6A0445E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7A3021-81FB-43EE-BEEE-EBA60ACAE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D1F9B3-5D97-4B97-9DF2-83A4EF524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6C289A-3E67-4A5C-A586-969914E33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D3B9A3-E2D3-47EA-9437-CE881F12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988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B3395D-D803-4F09-BDD2-D102B3A4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472C06-9A9E-4E84-A910-24D7F6257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B339A2-26A7-4929-9B1E-C59374034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930E38-8FDE-4F18-BA01-447411816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5ACF20-514F-4525-B3D4-E60A7AE7F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46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B9E6F9-808E-4789-81DE-3EFEA9D44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19564F-7234-4372-AA60-7A0B8532D3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0C9783-BA83-4F21-B4A4-BA978159D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414953-5D7D-4DF4-AEB0-92848AAD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CF87D2-5EAD-409C-96E5-F3956A847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68B670-14D9-4BDE-BA5F-43456042E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92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5CE5AB-9083-43F9-AC24-54359E499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DE8012-ACA3-4473-A603-ED7AB3E25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3468FAC-0E36-417E-876F-5FC62590D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12D288D-0E4C-4038-865E-C89A8F8A6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0ECFF20-EBC7-495C-AF6F-76C65D8CB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2D62A7D-777F-449C-B130-B89F3343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77F727A-A107-45DB-B15A-212DA921E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2DC16D0-FF98-4A2B-AC72-5211C1F2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91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0BEB5-189B-4E93-B974-D8949A9C6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53FCB8E-1922-43D5-B383-0BBDA7F86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AF031BC-3B92-4CD3-BBE9-D7E29CAD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5857050-9237-4519-863E-D975F2EE4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18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DB4D345-D732-4A37-8B3C-8DA1E6C9A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4FB8019-56FF-4EF8-AA7D-2D73B3E9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6F3FC0-0D5A-4643-8DBF-AB49D129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92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231DCD-80DD-4D29-B213-B3CE462A1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C6050F-C6E1-4EE3-9B9F-BE2D62528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14D35E-66CB-4656-A932-95F5126BF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62F8B8-4BDE-4E0C-B40F-4C2522080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CA1C50-C0D8-400D-A74F-DC5B1DD42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EEB6A4-EEBC-4F9E-89D2-07D6512D4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36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D49E3-2501-4D02-B176-98C1F972B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972FEE-1215-4A8B-A2F5-F4C88C8D7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6D34D1-2D13-43FE-9A99-0E3CDAC6B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9B79BCA-4993-42D6-BC83-F60BCEB36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4B5728-D541-4E84-8178-F9F444FE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8139B7-A9B2-4AC1-A92D-E9827D5CF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43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F19A30-C453-4EEE-AA37-0F7EEBC2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560E79-5510-4673-8C30-87F17CFF5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C783D5-D72E-469F-B964-57CF7010F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72D3E-D4C2-4004-85BF-3AC2DC06F616}" type="datetimeFigureOut">
              <a:rPr lang="de-DE" smtClean="0"/>
              <a:t>23.02.2023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DE3C6-34B8-40E7-BB6E-34C8E458FE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E82173-127F-44A8-A5D9-E3449A953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80A21-CCB1-44D9-801B-C90ADEFE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48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ylinder 8">
            <a:extLst>
              <a:ext uri="{FF2B5EF4-FFF2-40B4-BE49-F238E27FC236}">
                <a16:creationId xmlns:a16="http://schemas.microsoft.com/office/drawing/2014/main" id="{47CC5FFB-AC35-45CD-A79E-C3BF51E88C40}"/>
              </a:ext>
            </a:extLst>
          </p:cNvPr>
          <p:cNvSpPr/>
          <p:nvPr/>
        </p:nvSpPr>
        <p:spPr>
          <a:xfrm>
            <a:off x="2479040" y="4327060"/>
            <a:ext cx="2160000" cy="1980000"/>
          </a:xfrm>
          <a:prstGeom prst="can">
            <a:avLst/>
          </a:prstGeom>
          <a:solidFill>
            <a:srgbClr val="0000FA">
              <a:alpha val="74902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08F4457-FDA2-44FC-89D8-94424C360819}"/>
              </a:ext>
            </a:extLst>
          </p:cNvPr>
          <p:cNvSpPr/>
          <p:nvPr/>
        </p:nvSpPr>
        <p:spPr>
          <a:xfrm>
            <a:off x="2479040" y="2001177"/>
            <a:ext cx="2160000" cy="5400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6369DFE-8C13-4ACD-8CC6-940969C43C05}"/>
              </a:ext>
            </a:extLst>
          </p:cNvPr>
          <p:cNvSpPr/>
          <p:nvPr/>
        </p:nvSpPr>
        <p:spPr>
          <a:xfrm>
            <a:off x="2479040" y="4325120"/>
            <a:ext cx="2160000" cy="5400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Zylinder 33">
            <a:extLst>
              <a:ext uri="{FF2B5EF4-FFF2-40B4-BE49-F238E27FC236}">
                <a16:creationId xmlns:a16="http://schemas.microsoft.com/office/drawing/2014/main" id="{ED2B9B2F-5397-4544-A20F-8456DBAC1393}"/>
              </a:ext>
            </a:extLst>
          </p:cNvPr>
          <p:cNvSpPr/>
          <p:nvPr/>
        </p:nvSpPr>
        <p:spPr>
          <a:xfrm>
            <a:off x="7549922" y="2852004"/>
            <a:ext cx="2160000" cy="1980000"/>
          </a:xfrm>
          <a:prstGeom prst="can">
            <a:avLst/>
          </a:prstGeom>
          <a:solidFill>
            <a:srgbClr val="0000FF">
              <a:alpha val="34118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Verbinder: gewinkelt 17">
            <a:extLst>
              <a:ext uri="{FF2B5EF4-FFF2-40B4-BE49-F238E27FC236}">
                <a16:creationId xmlns:a16="http://schemas.microsoft.com/office/drawing/2014/main" id="{E88ADF6A-F0C5-487A-83C8-002DEE5ABA61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4639040" y="3088888"/>
            <a:ext cx="2900722" cy="1506232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>
            <a:extLst>
              <a:ext uri="{FF2B5EF4-FFF2-40B4-BE49-F238E27FC236}">
                <a16:creationId xmlns:a16="http://schemas.microsoft.com/office/drawing/2014/main" id="{909FEF29-50AF-4522-9C40-745C614A590C}"/>
              </a:ext>
            </a:extLst>
          </p:cNvPr>
          <p:cNvSpPr/>
          <p:nvPr/>
        </p:nvSpPr>
        <p:spPr>
          <a:xfrm>
            <a:off x="7549922" y="1990940"/>
            <a:ext cx="2160000" cy="5400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Zylinder 3">
            <a:extLst>
              <a:ext uri="{FF2B5EF4-FFF2-40B4-BE49-F238E27FC236}">
                <a16:creationId xmlns:a16="http://schemas.microsoft.com/office/drawing/2014/main" id="{8A8264D1-CA1D-4028-87E7-1B6929ADB08A}"/>
              </a:ext>
            </a:extLst>
          </p:cNvPr>
          <p:cNvSpPr/>
          <p:nvPr/>
        </p:nvSpPr>
        <p:spPr>
          <a:xfrm>
            <a:off x="2479040" y="1989000"/>
            <a:ext cx="2160000" cy="4320000"/>
          </a:xfrm>
          <a:prstGeom prst="ca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BBA7ADE-A74E-4830-9ABE-7DD35EB78468}"/>
              </a:ext>
            </a:extLst>
          </p:cNvPr>
          <p:cNvSpPr txBox="1"/>
          <p:nvPr/>
        </p:nvSpPr>
        <p:spPr>
          <a:xfrm>
            <a:off x="2767303" y="4413452"/>
            <a:ext cx="1583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Fläche </a:t>
            </a:r>
            <a:r>
              <a:rPr lang="de-DE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de-DE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62F96AF-7A96-4BEE-ACBB-BB2D9D679009}"/>
              </a:ext>
            </a:extLst>
          </p:cNvPr>
          <p:cNvGrpSpPr/>
          <p:nvPr/>
        </p:nvGrpSpPr>
        <p:grpSpPr>
          <a:xfrm>
            <a:off x="7549922" y="4325120"/>
            <a:ext cx="2160000" cy="540000"/>
            <a:chOff x="7549922" y="4325120"/>
            <a:chExt cx="2160000" cy="540000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879B6771-7F57-47AF-A944-B052DA3DBEDE}"/>
                </a:ext>
              </a:extLst>
            </p:cNvPr>
            <p:cNvSpPr/>
            <p:nvPr/>
          </p:nvSpPr>
          <p:spPr>
            <a:xfrm>
              <a:off x="7549922" y="4325120"/>
              <a:ext cx="2160000" cy="54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A4DA5700-3E47-4A04-9514-E62B30037351}"/>
                </a:ext>
              </a:extLst>
            </p:cNvPr>
            <p:cNvSpPr txBox="1"/>
            <p:nvPr/>
          </p:nvSpPr>
          <p:spPr>
            <a:xfrm>
              <a:off x="7841224" y="4425843"/>
              <a:ext cx="1583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Fläche </a:t>
              </a:r>
              <a:r>
                <a:rPr lang="de-DE" sz="20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39E76907-A4D4-468B-A8B0-1EFBFF5BF258}"/>
              </a:ext>
            </a:extLst>
          </p:cNvPr>
          <p:cNvSpPr txBox="1"/>
          <p:nvPr/>
        </p:nvSpPr>
        <p:spPr>
          <a:xfrm>
            <a:off x="2957775" y="3263871"/>
            <a:ext cx="1202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Druck </a:t>
            </a: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BECB053-4C07-43B0-A169-981FCDC6662E}"/>
                  </a:ext>
                </a:extLst>
              </p:cNvPr>
              <p:cNvSpPr txBox="1"/>
              <p:nvPr/>
            </p:nvSpPr>
            <p:spPr>
              <a:xfrm>
                <a:off x="6089401" y="3633203"/>
                <a:ext cx="4452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</m:oMath>
                  </m:oMathPara>
                </a14:m>
                <a:endParaRPr lang="de-DE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BECB053-4C07-43B0-A169-981FCDC66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401" y="3633203"/>
                <a:ext cx="445214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Zylinder 22">
            <a:extLst>
              <a:ext uri="{FF2B5EF4-FFF2-40B4-BE49-F238E27FC236}">
                <a16:creationId xmlns:a16="http://schemas.microsoft.com/office/drawing/2014/main" id="{DEC58064-95AC-FFDF-313C-4D93997D29AA}"/>
              </a:ext>
            </a:extLst>
          </p:cNvPr>
          <p:cNvSpPr/>
          <p:nvPr/>
        </p:nvSpPr>
        <p:spPr>
          <a:xfrm>
            <a:off x="7557825" y="4329000"/>
            <a:ext cx="2160000" cy="1980000"/>
          </a:xfrm>
          <a:prstGeom prst="can">
            <a:avLst/>
          </a:prstGeom>
          <a:solidFill>
            <a:srgbClr val="0000FA">
              <a:alpha val="34118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Zylinder 9">
            <a:extLst>
              <a:ext uri="{FF2B5EF4-FFF2-40B4-BE49-F238E27FC236}">
                <a16:creationId xmlns:a16="http://schemas.microsoft.com/office/drawing/2014/main" id="{A74570C4-D768-4EBF-9621-7519CB3A30F5}"/>
              </a:ext>
            </a:extLst>
          </p:cNvPr>
          <p:cNvSpPr/>
          <p:nvPr/>
        </p:nvSpPr>
        <p:spPr>
          <a:xfrm>
            <a:off x="7549922" y="1989000"/>
            <a:ext cx="2160000" cy="4320000"/>
          </a:xfrm>
          <a:prstGeom prst="ca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017955A-026A-44C2-C84B-C555D1D462B3}"/>
              </a:ext>
            </a:extLst>
          </p:cNvPr>
          <p:cNvSpPr/>
          <p:nvPr/>
        </p:nvSpPr>
        <p:spPr>
          <a:xfrm>
            <a:off x="7551053" y="1990940"/>
            <a:ext cx="2160000" cy="5400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Zylinder 15">
            <a:extLst>
              <a:ext uri="{FF2B5EF4-FFF2-40B4-BE49-F238E27FC236}">
                <a16:creationId xmlns:a16="http://schemas.microsoft.com/office/drawing/2014/main" id="{065BEF83-E1F0-8785-2905-B7693B00633B}"/>
              </a:ext>
            </a:extLst>
          </p:cNvPr>
          <p:cNvSpPr/>
          <p:nvPr/>
        </p:nvSpPr>
        <p:spPr>
          <a:xfrm>
            <a:off x="7550062" y="2882732"/>
            <a:ext cx="2160000" cy="1980000"/>
          </a:xfrm>
          <a:prstGeom prst="can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C8707605-D039-EC12-F98E-19537CB8C1D8}"/>
              </a:ext>
            </a:extLst>
          </p:cNvPr>
          <p:cNvGrpSpPr/>
          <p:nvPr/>
        </p:nvGrpSpPr>
        <p:grpSpPr>
          <a:xfrm>
            <a:off x="7551053" y="2842003"/>
            <a:ext cx="2160000" cy="540000"/>
            <a:chOff x="7549922" y="4325120"/>
            <a:chExt cx="2160000" cy="540000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8165783-A638-8C7C-86F1-6A51CD40B101}"/>
                </a:ext>
              </a:extLst>
            </p:cNvPr>
            <p:cNvSpPr/>
            <p:nvPr/>
          </p:nvSpPr>
          <p:spPr>
            <a:xfrm>
              <a:off x="7549922" y="4325120"/>
              <a:ext cx="2160000" cy="540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4EEE3AC9-714B-F8B6-E141-192319EC4DDA}"/>
                </a:ext>
              </a:extLst>
            </p:cNvPr>
            <p:cNvSpPr txBox="1"/>
            <p:nvPr/>
          </p:nvSpPr>
          <p:spPr>
            <a:xfrm>
              <a:off x="7841224" y="4425843"/>
              <a:ext cx="1583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Fläche </a:t>
              </a:r>
              <a:r>
                <a:rPr lang="de-DE" sz="20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26AAA3DE-6273-52D0-BED0-53C8773FD297}"/>
                  </a:ext>
                </a:extLst>
              </p:cNvPr>
              <p:cNvSpPr txBox="1"/>
              <p:nvPr/>
            </p:nvSpPr>
            <p:spPr>
              <a:xfrm>
                <a:off x="7761225" y="3749129"/>
                <a:ext cx="17376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⋅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</m:oMath>
                  </m:oMathPara>
                </a14:m>
                <a:endParaRPr lang="de-DE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26AAA3DE-6273-52D0-BED0-53C8773FD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225" y="3749129"/>
                <a:ext cx="1737674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73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Hüßler, Mirja</dc:creator>
  <cp:lastModifiedBy>Hüßler, Mirja</cp:lastModifiedBy>
  <cp:revision>51</cp:revision>
  <dcterms:created xsi:type="dcterms:W3CDTF">2021-11-28T14:53:29Z</dcterms:created>
  <dcterms:modified xsi:type="dcterms:W3CDTF">2023-02-23T10:47:39Z</dcterms:modified>
</cp:coreProperties>
</file>