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8A8784-11B9-F3E4-4078-2213088386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363B350-3DA2-0775-F10A-B0819218FC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F462FF-20CB-8E13-6012-C714B5B8E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E6B1-DAFF-4D10-A263-E9D4E68C2151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E99E00-0958-80E7-2FD8-89F35FF05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C6402E-8A37-9064-C3DA-E34607219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7C92-8FEA-4A3E-A17B-4319E3B060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8179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B0CA4D-24E3-8F6E-C976-67C20F46A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3ACC899-EAC3-D1CA-6F5E-A104DE1ECA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CD51190-B8FA-90FB-3C5F-24EBF094E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E6B1-DAFF-4D10-A263-E9D4E68C2151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8F4AE0-6488-9D11-C247-B47167CD4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80B2370-724B-291D-AE20-C4260C6FE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7C92-8FEA-4A3E-A17B-4319E3B060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1431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8FF444C-8B36-892F-E253-DF9580ECBB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A62E18-E6E7-195A-A2BC-F2C1D938AF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3B7DB8-8C32-2135-33B5-D66542267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E6B1-DAFF-4D10-A263-E9D4E68C2151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92CC03-6FEA-BEE7-F70D-CA4A9564B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BAE4E3-D71D-F46B-33CF-9806F4BCC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7C92-8FEA-4A3E-A17B-4319E3B060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3411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FF2AFF-BCB3-3805-AA16-E2BDEDBE9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8398FEF-DCF6-08F2-45E4-8D27F4DC6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82CB3D-0BB6-45D7-22B2-54566AA2A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E6B1-DAFF-4D10-A263-E9D4E68C2151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4F154E-2C1D-EABA-E888-32029FAA4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4CB7D2-8737-0FF6-01E3-1944EF234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7C92-8FEA-4A3E-A17B-4319E3B060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7733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1B2F26-540E-4C4B-707C-F580B374E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304D427-F0BD-9C68-1B2D-761965F48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0189F9-62DF-F7DD-A254-64FAD4E0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E6B1-DAFF-4D10-A263-E9D4E68C2151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F9B373-B39B-DBFC-1368-1F801A929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BFC2A5-7351-A579-AB53-210DCF405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7C92-8FEA-4A3E-A17B-4319E3B060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81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8A8B6D-88E4-20F7-6F5A-815DD4760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02015A-99DD-F28D-DAFE-3EB9699FA4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523796E-9E8E-6ED9-7BA3-2E5282E5D5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3D1BFF6-F559-792E-72DE-719F44246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E6B1-DAFF-4D10-A263-E9D4E68C2151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8CA95EF-17A6-4035-06E3-454919C2E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DFA87B2-4146-742B-A5D1-09436514D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7C92-8FEA-4A3E-A17B-4319E3B060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357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43EE32-F52C-4848-2F69-7137AB33D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9E3045F-8944-FE45-80E9-AC38A9658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98428E7-CB3E-9165-5FA2-35E52290B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C4E69B8-2488-70BE-C872-0D5E6943AE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EAE9B0A-BD0E-687D-0772-C124FAB6B8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0CCDF1B-1ABE-3931-F081-BD6B48B5A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E6B1-DAFF-4D10-A263-E9D4E68C2151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EAD93E7-2767-9465-550F-8DAF54D0F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290E5D7-F99E-2A6C-F1BB-86BE523F3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7C92-8FEA-4A3E-A17B-4319E3B060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243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1318FF-B301-DF12-0A9C-30059C166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A03981B-00E9-05DC-FBDF-EC5E25195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E6B1-DAFF-4D10-A263-E9D4E68C2151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610DCE9-B225-4C78-624E-BBB0A4C29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C218B04-D814-665C-76CA-A5AEA1C2B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7C92-8FEA-4A3E-A17B-4319E3B060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314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5897DF0-220E-FB00-07A9-E8A657721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E6B1-DAFF-4D10-A263-E9D4E68C2151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BE234CE-B2C5-FFF9-A6C9-C6855B3D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8BC0EA3-D11F-40CD-C40F-4C9DB37F9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7C92-8FEA-4A3E-A17B-4319E3B060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831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E3FD92-BC00-7F75-AEA0-7B941552C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488536-F683-E37E-115E-E10D6C8B8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3C99437-C83B-33C4-9F2F-9C8173B827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3349823-82FA-E357-056B-638AE6764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E6B1-DAFF-4D10-A263-E9D4E68C2151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08B183B-168C-59C2-D6CD-A7C033A40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B076241-055F-B18A-B2A1-A3B6D8808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7C92-8FEA-4A3E-A17B-4319E3B060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260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6C1BAA-DC7E-8829-0663-F52142222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AC15B1E-462D-314B-B847-35A9AF8481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5D37A27-3D95-6C2D-BE99-F37AC7B46B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79C0881-C59F-3030-2D16-3711479B5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E6B1-DAFF-4D10-A263-E9D4E68C2151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BF550BC-14BA-E5E0-45E0-AE4B309B8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FD5CFA-9ADC-E05E-DBFD-569DF1BA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C7C92-8FEA-4A3E-A17B-4319E3B060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2433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8B187AB-C8A6-1965-36AB-098382A8A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B30707D-DE38-4E4E-BB7D-F516C110B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B1D64F-73F8-734C-3CCB-0A4264AC7D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9E6B1-DAFF-4D10-A263-E9D4E68C2151}" type="datetimeFigureOut">
              <a:rPr lang="de-DE" smtClean="0"/>
              <a:t>06.10.2022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0399E7-6E35-0544-9849-1C7FB23E06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5612C0-F24A-D59F-5353-750DBDE19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C7C92-8FEA-4A3E-A17B-4319E3B060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2799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uppieren 30">
            <a:extLst>
              <a:ext uri="{FF2B5EF4-FFF2-40B4-BE49-F238E27FC236}">
                <a16:creationId xmlns:a16="http://schemas.microsoft.com/office/drawing/2014/main" id="{53686DE7-E5DF-84D6-3447-57E50F44B6D1}"/>
              </a:ext>
            </a:extLst>
          </p:cNvPr>
          <p:cNvGrpSpPr/>
          <p:nvPr/>
        </p:nvGrpSpPr>
        <p:grpSpPr>
          <a:xfrm>
            <a:off x="3419494" y="0"/>
            <a:ext cx="5390147" cy="6006164"/>
            <a:chOff x="3419494" y="0"/>
            <a:chExt cx="5390147" cy="6006164"/>
          </a:xfrm>
        </p:grpSpPr>
        <p:sp>
          <p:nvSpPr>
            <p:cNvPr id="29" name="Rechteck 28">
              <a:extLst>
                <a:ext uri="{FF2B5EF4-FFF2-40B4-BE49-F238E27FC236}">
                  <a16:creationId xmlns:a16="http://schemas.microsoft.com/office/drawing/2014/main" id="{1757C946-EEEB-9C33-679E-8DE129078288}"/>
                </a:ext>
              </a:extLst>
            </p:cNvPr>
            <p:cNvSpPr/>
            <p:nvPr/>
          </p:nvSpPr>
          <p:spPr>
            <a:xfrm>
              <a:off x="3419494" y="0"/>
              <a:ext cx="5390147" cy="60061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8" name="Gruppieren 27">
              <a:extLst>
                <a:ext uri="{FF2B5EF4-FFF2-40B4-BE49-F238E27FC236}">
                  <a16:creationId xmlns:a16="http://schemas.microsoft.com/office/drawing/2014/main" id="{C3D90C4D-CA23-B496-1036-73436086DF8B}"/>
                </a:ext>
              </a:extLst>
            </p:cNvPr>
            <p:cNvGrpSpPr/>
            <p:nvPr/>
          </p:nvGrpSpPr>
          <p:grpSpPr>
            <a:xfrm>
              <a:off x="3936999" y="186691"/>
              <a:ext cx="4619860" cy="5386049"/>
              <a:chOff x="3936999" y="186691"/>
              <a:chExt cx="4619860" cy="5386049"/>
            </a:xfrm>
          </p:grpSpPr>
          <p:sp>
            <p:nvSpPr>
              <p:cNvPr id="2" name="Rechteck 1">
                <a:extLst>
                  <a:ext uri="{FF2B5EF4-FFF2-40B4-BE49-F238E27FC236}">
                    <a16:creationId xmlns:a16="http://schemas.microsoft.com/office/drawing/2014/main" id="{6465CF0D-9827-A37A-3CC5-C6264B96D539}"/>
                  </a:ext>
                </a:extLst>
              </p:cNvPr>
              <p:cNvSpPr/>
              <p:nvPr/>
            </p:nvSpPr>
            <p:spPr>
              <a:xfrm>
                <a:off x="3936999" y="186691"/>
                <a:ext cx="2880000" cy="1080000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4" name="Gerader Verbinder 3">
                <a:extLst>
                  <a:ext uri="{FF2B5EF4-FFF2-40B4-BE49-F238E27FC236}">
                    <a16:creationId xmlns:a16="http://schemas.microsoft.com/office/drawing/2014/main" id="{A95FBE10-A2E6-9FCA-87D1-1460661C754B}"/>
                  </a:ext>
                </a:extLst>
              </p:cNvPr>
              <p:cNvCxnSpPr/>
              <p:nvPr/>
            </p:nvCxnSpPr>
            <p:spPr>
              <a:xfrm>
                <a:off x="4654550" y="1285260"/>
                <a:ext cx="0" cy="1440000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Gerader Verbinder 4">
                <a:extLst>
                  <a:ext uri="{FF2B5EF4-FFF2-40B4-BE49-F238E27FC236}">
                    <a16:creationId xmlns:a16="http://schemas.microsoft.com/office/drawing/2014/main" id="{89728365-641A-DFBE-25FB-CA567201E3C2}"/>
                  </a:ext>
                </a:extLst>
              </p:cNvPr>
              <p:cNvCxnSpPr/>
              <p:nvPr/>
            </p:nvCxnSpPr>
            <p:spPr>
              <a:xfrm>
                <a:off x="6096000" y="1271771"/>
                <a:ext cx="0" cy="1440000"/>
              </a:xfrm>
              <a:prstGeom prst="line">
                <a:avLst/>
              </a:prstGeom>
              <a:ln w="762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Gerader Verbinder 5">
                <a:extLst>
                  <a:ext uri="{FF2B5EF4-FFF2-40B4-BE49-F238E27FC236}">
                    <a16:creationId xmlns:a16="http://schemas.microsoft.com/office/drawing/2014/main" id="{2422403C-B1A1-4EAB-CDE8-C59CE127F168}"/>
                  </a:ext>
                </a:extLst>
              </p:cNvPr>
              <p:cNvCxnSpPr/>
              <p:nvPr/>
            </p:nvCxnSpPr>
            <p:spPr>
              <a:xfrm>
                <a:off x="4654550" y="2725260"/>
                <a:ext cx="0" cy="1440000"/>
              </a:xfrm>
              <a:prstGeom prst="line">
                <a:avLst/>
              </a:prstGeom>
              <a:ln w="762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Gerader Verbinder 6">
                <a:extLst>
                  <a:ext uri="{FF2B5EF4-FFF2-40B4-BE49-F238E27FC236}">
                    <a16:creationId xmlns:a16="http://schemas.microsoft.com/office/drawing/2014/main" id="{2EF5E699-E2B9-DD77-82E4-5EC19242A1DA}"/>
                  </a:ext>
                </a:extLst>
              </p:cNvPr>
              <p:cNvCxnSpPr/>
              <p:nvPr/>
            </p:nvCxnSpPr>
            <p:spPr>
              <a:xfrm>
                <a:off x="5361759" y="2729493"/>
                <a:ext cx="0" cy="1440000"/>
              </a:xfrm>
              <a:prstGeom prst="line">
                <a:avLst/>
              </a:prstGeom>
              <a:ln w="762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Gerader Verbinder 7">
                <a:extLst>
                  <a:ext uri="{FF2B5EF4-FFF2-40B4-BE49-F238E27FC236}">
                    <a16:creationId xmlns:a16="http://schemas.microsoft.com/office/drawing/2014/main" id="{FFA7888B-B556-8D29-9A21-D128F44CD2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62580" y="2706691"/>
                <a:ext cx="2123975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Gerader Verbinder 9">
                <a:extLst>
                  <a:ext uri="{FF2B5EF4-FFF2-40B4-BE49-F238E27FC236}">
                    <a16:creationId xmlns:a16="http://schemas.microsoft.com/office/drawing/2014/main" id="{F08F144A-040D-0A47-D566-EA6330D1B1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57500" y="3400512"/>
                <a:ext cx="2123975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Bogen 11">
                <a:extLst>
                  <a:ext uri="{FF2B5EF4-FFF2-40B4-BE49-F238E27FC236}">
                    <a16:creationId xmlns:a16="http://schemas.microsoft.com/office/drawing/2014/main" id="{86A58AB9-9100-6615-317D-1E0D96BA3309}"/>
                  </a:ext>
                </a:extLst>
              </p:cNvPr>
              <p:cNvSpPr/>
              <p:nvPr/>
            </p:nvSpPr>
            <p:spPr>
              <a:xfrm rot="10800000">
                <a:off x="5414445" y="2053167"/>
                <a:ext cx="1365503" cy="1347344"/>
              </a:xfrm>
              <a:prstGeom prst="arc">
                <a:avLst>
                  <a:gd name="adj1" fmla="val 16153930"/>
                  <a:gd name="adj2" fmla="val 0"/>
                </a:avLst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F2D91B18-A405-0FDF-BB71-8B970E8C5C7A}"/>
                  </a:ext>
                </a:extLst>
              </p:cNvPr>
              <p:cNvSpPr/>
              <p:nvPr/>
            </p:nvSpPr>
            <p:spPr>
              <a:xfrm>
                <a:off x="3936999" y="4492740"/>
                <a:ext cx="2880000" cy="1080000"/>
              </a:xfrm>
              <a:prstGeom prst="rect">
                <a:avLst/>
              </a:prstGeom>
              <a:solidFill>
                <a:schemeClr val="bg1"/>
              </a:solidFill>
              <a:ln w="76200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4" name="Gerader Verbinder 13">
                <a:extLst>
                  <a:ext uri="{FF2B5EF4-FFF2-40B4-BE49-F238E27FC236}">
                    <a16:creationId xmlns:a16="http://schemas.microsoft.com/office/drawing/2014/main" id="{6986132A-8BA0-266C-375C-1B62730EDD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98745" y="3984859"/>
                <a:ext cx="644893" cy="507881"/>
              </a:xfrm>
              <a:prstGeom prst="line">
                <a:avLst/>
              </a:prstGeom>
              <a:ln w="762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Gerader Verbinder 16">
                <a:extLst>
                  <a:ext uri="{FF2B5EF4-FFF2-40B4-BE49-F238E27FC236}">
                    <a16:creationId xmlns:a16="http://schemas.microsoft.com/office/drawing/2014/main" id="{19B59669-1EF9-BA29-6C28-D990D7B2E15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962979" y="3984859"/>
                <a:ext cx="644893" cy="507881"/>
              </a:xfrm>
              <a:prstGeom prst="line">
                <a:avLst/>
              </a:prstGeom>
              <a:ln w="762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Gerader Verbinder 17">
                <a:extLst>
                  <a:ext uri="{FF2B5EF4-FFF2-40B4-BE49-F238E27FC236}">
                    <a16:creationId xmlns:a16="http://schemas.microsoft.com/office/drawing/2014/main" id="{ADFD28F7-C8D2-E7C4-92D5-56997397B0F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69718" y="2473692"/>
                <a:ext cx="587141" cy="59676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Gerader Verbinder 21">
                <a:extLst>
                  <a:ext uri="{FF2B5EF4-FFF2-40B4-BE49-F238E27FC236}">
                    <a16:creationId xmlns:a16="http://schemas.microsoft.com/office/drawing/2014/main" id="{ACFD893E-14B2-2832-E591-D5B52C4C7FD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969717" y="3008375"/>
                <a:ext cx="587141" cy="596766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Textfeld 22">
                <a:extLst>
                  <a:ext uri="{FF2B5EF4-FFF2-40B4-BE49-F238E27FC236}">
                    <a16:creationId xmlns:a16="http://schemas.microsoft.com/office/drawing/2014/main" id="{D1474ECE-1512-C4F3-FFB2-CFC20597587E}"/>
                  </a:ext>
                </a:extLst>
              </p:cNvPr>
              <p:cNvSpPr txBox="1"/>
              <p:nvPr/>
            </p:nvSpPr>
            <p:spPr>
              <a:xfrm>
                <a:off x="4654550" y="465081"/>
                <a:ext cx="14414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2800" i="1" dirty="0" err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T</a:t>
                </a:r>
                <a:r>
                  <a:rPr lang="de-DE" sz="2800" i="1" baseline="-25000" dirty="0" err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w</a:t>
                </a:r>
                <a:endParaRPr lang="de-DE" sz="28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4" name="Textfeld 23">
                <a:extLst>
                  <a:ext uri="{FF2B5EF4-FFF2-40B4-BE49-F238E27FC236}">
                    <a16:creationId xmlns:a16="http://schemas.microsoft.com/office/drawing/2014/main" id="{A1632605-A3FE-6454-FDB6-4208D8EC2303}"/>
                  </a:ext>
                </a:extLst>
              </p:cNvPr>
              <p:cNvSpPr txBox="1"/>
              <p:nvPr/>
            </p:nvSpPr>
            <p:spPr>
              <a:xfrm>
                <a:off x="4654550" y="4771130"/>
                <a:ext cx="14414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2800" i="1" dirty="0" err="1">
                    <a:solidFill>
                      <a:srgbClr val="0000FF"/>
                    </a:solidFill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T</a:t>
                </a:r>
                <a:r>
                  <a:rPr lang="de-DE" sz="2800" i="1" baseline="-25000" dirty="0" err="1">
                    <a:solidFill>
                      <a:srgbClr val="0000FF"/>
                    </a:solidFill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k</a:t>
                </a:r>
                <a:endParaRPr lang="de-DE" sz="28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6DC1B29D-84CD-D9B0-23CD-BDB96020304F}"/>
                  </a:ext>
                </a:extLst>
              </p:cNvPr>
              <p:cNvSpPr txBox="1"/>
              <p:nvPr/>
            </p:nvSpPr>
            <p:spPr>
              <a:xfrm>
                <a:off x="4294523" y="3155681"/>
                <a:ext cx="14414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2800" i="1" dirty="0" err="1">
                    <a:solidFill>
                      <a:srgbClr val="0000FF"/>
                    </a:solidFill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q</a:t>
                </a:r>
                <a:r>
                  <a:rPr lang="de-DE" sz="2800" i="1" baseline="-25000" dirty="0" err="1">
                    <a:solidFill>
                      <a:srgbClr val="0000FF"/>
                    </a:solidFill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k</a:t>
                </a:r>
                <a:endParaRPr lang="de-DE" sz="2800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F8BD041B-5D85-804C-A6C4-7EB15720CEE4}"/>
                  </a:ext>
                </a:extLst>
              </p:cNvPr>
              <p:cNvSpPr txBox="1"/>
              <p:nvPr/>
            </p:nvSpPr>
            <p:spPr>
              <a:xfrm>
                <a:off x="4673118" y="1743650"/>
                <a:ext cx="14414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2800" i="1" dirty="0" err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q</a:t>
                </a:r>
                <a:r>
                  <a:rPr lang="de-DE" sz="2800" i="1" baseline="-25000" dirty="0" err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w</a:t>
                </a:r>
                <a:endParaRPr lang="de-DE" sz="28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7" name="Textfeld 26">
                <a:extLst>
                  <a:ext uri="{FF2B5EF4-FFF2-40B4-BE49-F238E27FC236}">
                    <a16:creationId xmlns:a16="http://schemas.microsoft.com/office/drawing/2014/main" id="{70371F00-8101-DABB-FBE0-A5D91ECBF1BF}"/>
                  </a:ext>
                </a:extLst>
              </p:cNvPr>
              <p:cNvSpPr txBox="1"/>
              <p:nvPr/>
            </p:nvSpPr>
            <p:spPr>
              <a:xfrm>
                <a:off x="5844320" y="2783450"/>
                <a:ext cx="2200671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de-DE" sz="2800" i="1" dirty="0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W</a:t>
                </a:r>
                <a:r>
                  <a:rPr lang="de-DE" sz="2800" i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DE" sz="2800" i="1" dirty="0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de-DE" sz="2800" i="1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DE" sz="2800" i="1" dirty="0" err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q</a:t>
                </a:r>
                <a:r>
                  <a:rPr lang="de-DE" sz="2800" i="1" baseline="-25000" dirty="0" err="1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w</a:t>
                </a:r>
                <a:r>
                  <a:rPr lang="de-DE" sz="2800" i="1" baseline="-25000" dirty="0">
                    <a:solidFill>
                      <a:srgbClr val="FF0000"/>
                    </a:solidFill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DE" sz="2800" i="1" dirty="0"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de-DE" sz="2800" i="1" dirty="0">
                    <a:solidFill>
                      <a:srgbClr val="0000FF"/>
                    </a:solidFill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DE" sz="2800" i="1" dirty="0" err="1">
                    <a:solidFill>
                      <a:srgbClr val="0000FF"/>
                    </a:solidFill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q</a:t>
                </a:r>
                <a:r>
                  <a:rPr lang="de-DE" sz="2800" i="1" baseline="-25000" dirty="0" err="1">
                    <a:solidFill>
                      <a:srgbClr val="0000FF"/>
                    </a:solidFill>
                    <a:effectLst/>
                    <a:latin typeface="Arial" panose="020B0604020202020204" pitchFamily="34" charset="0"/>
                    <a:ea typeface="Arial" panose="020B0604020202020204" pitchFamily="34" charset="0"/>
                    <a:cs typeface="Times New Roman" panose="02020603050405020304" pitchFamily="18" charset="0"/>
                  </a:rPr>
                  <a:t>k</a:t>
                </a:r>
                <a:endParaRPr lang="de-DE" sz="2800" dirty="0">
                  <a:solidFill>
                    <a:srgbClr val="0000FF"/>
                  </a:solidFill>
                </a:endParaRPr>
              </a:p>
              <a:p>
                <a:pPr algn="ctr"/>
                <a:endParaRPr lang="de-DE" sz="2800" dirty="0">
                  <a:solidFill>
                    <a:srgbClr val="FF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32428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Breitbild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Hüßler, Mirja</dc:creator>
  <cp:lastModifiedBy>Hüßler, Mirja</cp:lastModifiedBy>
  <cp:revision>1</cp:revision>
  <dcterms:created xsi:type="dcterms:W3CDTF">2022-10-06T08:29:30Z</dcterms:created>
  <dcterms:modified xsi:type="dcterms:W3CDTF">2022-10-06T08:56:14Z</dcterms:modified>
</cp:coreProperties>
</file>