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2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EF786-FF9B-4BE8-829E-0EC4B9E2F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AA35F9A-A600-4F0B-A2D0-F0D0D9912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9860172-943E-4C2E-A236-2A158BC86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F6E78D2-7070-499D-999A-FC33B9B66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143D5F-06D4-404F-B3E8-F51C821DA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2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4B763-0A68-4D26-8987-D5870C49A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F9B13D4-1D81-4B85-9040-F5DA4C45C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9E9F52-0101-473D-A257-814719C85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648BD4-945F-4B33-B5B7-22047A1C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C8BC84-2AE4-4512-A5B2-82574D3E5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32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20C0816-3BEE-4BA7-975E-0E01EF45A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E005B33-7068-4090-BFB3-5F69A0EB6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C5CAF1-E7EE-42C5-9CC3-6114CEA28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6C621D1-D46E-4E70-B544-EF56A3B77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5DBFA8-0AD5-409F-A4E7-66B36B4F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896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C10ADB-3842-45AD-8CDB-34E09CC98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D0CA29-DC84-4346-9BE2-5741BC975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239D9A-3CC0-4D0D-ABD3-70D0AC4EC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F73A69-704A-47B4-BE39-2C98072D1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2A65BA1-BDCE-4497-BB6C-6A807C880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2968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B4F414-5425-4260-87DF-98ED4DCD5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83569D4-11BF-45D4-B81E-B16536212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765F9B6-0990-4D83-92F8-4B1DF3B2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7F310F-1E4C-4146-AD08-0214FA32E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05F497-08C5-42D4-A427-C5452A94C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415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755780-3C6D-49AB-925F-AA93E7231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3E0D0BE-7614-4ADD-AB7B-B718934194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6FD698C-02A4-43A1-9281-9B79C28D9F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4FCFB0C-3E08-47FD-97F8-5FC804C2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F4B007-5838-4D85-B901-C4C87005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2C55DE1-D67C-4A01-94C1-4BA9BD111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162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0863F-5A72-499F-A360-3276B59E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2AFAD0D-628B-4E85-9DF6-5BF9540689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32EBA06-F310-4B88-81E4-9642C5BF0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C3376E3-4E04-43FE-9DDB-D50833ED6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11E83BB-D781-48BC-85D1-FEE0AC0C21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44BA221C-E4FB-4287-B1ED-D2EA0B4E6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110E81C-1EFB-4350-B180-E0A61A45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528371A-C5B1-403B-92C3-4CFABD76E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518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B2DB42-A27D-48B9-B5D2-15DED26BB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78C8D28-0874-4989-982C-884001456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F28FF45-B053-4DAF-8C9D-9FAC96BAC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BF24255-F7BD-46A8-B5C3-1EB6F8224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8500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26B41C3-0014-4E1B-8AE5-6A0BBC6D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A54F995-A76E-4F4C-A44A-6789C3890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A92426B-7A02-4EEA-ACA3-9A0F8CFD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207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C53F595-F415-4FD3-A80F-E8547808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B3745C-CD4E-4B1C-93E3-6921DB249B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CAF18D-979F-4F4D-BCBD-C0FE76B609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8544093-D688-49CD-9127-DD123302D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90A1A95-8DA0-4346-8838-9CA931467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A5951F-C214-4133-826E-CBB2E545D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102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372B16-6E72-451E-BEDD-349615D85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AD009CB-780C-47D8-A08C-ED91642BE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93A2E59-F5E5-43E4-991F-943102031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7C6840B-AAEB-4F5B-A589-12961D65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C69E561-1EA7-49C5-8B20-EA4B97B80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D0B254-1FBD-4EEA-8A8A-7F6E567DC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06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90C4435-C254-4045-8E53-7DB0A4A45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86C988E-5C2C-44B5-8E71-303B7D5A1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A5EB877-7F7B-4CE5-BC3B-DE01618106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BE93D-6DF9-47DA-A69E-61EFA87516C5}" type="datetimeFigureOut">
              <a:rPr lang="de-DE" smtClean="0"/>
              <a:t>13.08.2020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0F7C7D-1C2C-49C0-912D-4A7EA9E2B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6B91CD-751D-499F-A8A4-74882C10B6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6116E-4EED-4340-8D3A-37558459706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8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FBD6FE9C-286A-4F2E-A510-9B59DF6BF937}"/>
              </a:ext>
            </a:extLst>
          </p:cNvPr>
          <p:cNvGrpSpPr/>
          <p:nvPr/>
        </p:nvGrpSpPr>
        <p:grpSpPr>
          <a:xfrm>
            <a:off x="844740" y="638429"/>
            <a:ext cx="12319872" cy="5748734"/>
            <a:chOff x="23575" y="418758"/>
            <a:chExt cx="12024624" cy="5076079"/>
          </a:xfrm>
        </p:grpSpPr>
        <p:sp>
          <p:nvSpPr>
            <p:cNvPr id="28" name="Cube 17">
              <a:extLst>
                <a:ext uri="{FF2B5EF4-FFF2-40B4-BE49-F238E27FC236}">
                  <a16:creationId xmlns:a16="http://schemas.microsoft.com/office/drawing/2014/main" id="{1919035A-8B5C-416C-A74B-EF5CCEE2040B}"/>
                </a:ext>
              </a:extLst>
            </p:cNvPr>
            <p:cNvSpPr/>
            <p:nvPr/>
          </p:nvSpPr>
          <p:spPr>
            <a:xfrm>
              <a:off x="23575" y="4213713"/>
              <a:ext cx="6831410" cy="1281124"/>
            </a:xfrm>
            <a:prstGeom prst="cube">
              <a:avLst>
                <a:gd name="adj" fmla="val 66806"/>
              </a:avLst>
            </a:prstGeom>
            <a:solidFill>
              <a:schemeClr val="tx1">
                <a:alpha val="5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>
                <a:solidFill>
                  <a:schemeClr val="tx1"/>
                </a:solidFill>
              </a:endParaRPr>
            </a:p>
          </p:txBody>
        </p: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54F2A8CD-AE2C-458F-ABB7-59F57212090C}"/>
                </a:ext>
              </a:extLst>
            </p:cNvPr>
            <p:cNvGrpSpPr/>
            <p:nvPr/>
          </p:nvGrpSpPr>
          <p:grpSpPr>
            <a:xfrm>
              <a:off x="613220" y="418758"/>
              <a:ext cx="11434979" cy="4994584"/>
              <a:chOff x="3805012" y="1764129"/>
              <a:chExt cx="6868242" cy="2549639"/>
            </a:xfrm>
          </p:grpSpPr>
          <p:sp>
            <p:nvSpPr>
              <p:cNvPr id="30" name="Flussdiagramm: Magnetplattenspeicher 29">
                <a:extLst>
                  <a:ext uri="{FF2B5EF4-FFF2-40B4-BE49-F238E27FC236}">
                    <a16:creationId xmlns:a16="http://schemas.microsoft.com/office/drawing/2014/main" id="{FB40B19F-D736-4114-B31A-EA0931F211F8}"/>
                  </a:ext>
                </a:extLst>
              </p:cNvPr>
              <p:cNvSpPr/>
              <p:nvPr/>
            </p:nvSpPr>
            <p:spPr>
              <a:xfrm>
                <a:off x="3805012" y="3267075"/>
                <a:ext cx="3362325" cy="809625"/>
              </a:xfrm>
              <a:prstGeom prst="flowChartMagneticDisk">
                <a:avLst/>
              </a:prstGeom>
              <a:solidFill>
                <a:schemeClr val="bg1">
                  <a:lumMod val="8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Ellipse 30">
                <a:extLst>
                  <a:ext uri="{FF2B5EF4-FFF2-40B4-BE49-F238E27FC236}">
                    <a16:creationId xmlns:a16="http://schemas.microsoft.com/office/drawing/2014/main" id="{AB544460-2FC4-4A71-BDF3-AF98AAD7D839}"/>
                  </a:ext>
                </a:extLst>
              </p:cNvPr>
              <p:cNvSpPr/>
              <p:nvPr/>
            </p:nvSpPr>
            <p:spPr>
              <a:xfrm>
                <a:off x="4503966" y="3343274"/>
                <a:ext cx="720000" cy="1080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5A385BC4-5D74-4985-A19C-C1E1B1FA2321}"/>
                  </a:ext>
                </a:extLst>
              </p:cNvPr>
              <p:cNvSpPr/>
              <p:nvPr/>
            </p:nvSpPr>
            <p:spPr>
              <a:xfrm>
                <a:off x="4618266" y="2333623"/>
                <a:ext cx="476250" cy="1095377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Ellipse 32">
                <a:extLst>
                  <a:ext uri="{FF2B5EF4-FFF2-40B4-BE49-F238E27FC236}">
                    <a16:creationId xmlns:a16="http://schemas.microsoft.com/office/drawing/2014/main" id="{BCA9CF60-D3A4-4AE7-A740-E288D95EEA95}"/>
                  </a:ext>
                </a:extLst>
              </p:cNvPr>
              <p:cNvSpPr/>
              <p:nvPr/>
            </p:nvSpPr>
            <p:spPr>
              <a:xfrm>
                <a:off x="5785894" y="3344887"/>
                <a:ext cx="720000" cy="108000"/>
              </a:xfrm>
              <a:prstGeom prst="ellipse">
                <a:avLst/>
              </a:prstGeom>
              <a:solidFill>
                <a:schemeClr val="bg1">
                  <a:lumMod val="65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15E61BC6-E6AD-4618-90F4-A7FCAC3F5408}"/>
                  </a:ext>
                </a:extLst>
              </p:cNvPr>
              <p:cNvSpPr/>
              <p:nvPr/>
            </p:nvSpPr>
            <p:spPr>
              <a:xfrm>
                <a:off x="5907769" y="2333625"/>
                <a:ext cx="476250" cy="1095376"/>
              </a:xfrm>
              <a:prstGeom prst="rect">
                <a:avLst/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Textfeld 34">
                <a:extLst>
                  <a:ext uri="{FF2B5EF4-FFF2-40B4-BE49-F238E27FC236}">
                    <a16:creationId xmlns:a16="http://schemas.microsoft.com/office/drawing/2014/main" id="{5E5B169F-4CB2-42C1-AA20-8DB2DD0EC1BE}"/>
                  </a:ext>
                </a:extLst>
              </p:cNvPr>
              <p:cNvSpPr txBox="1"/>
              <p:nvPr/>
            </p:nvSpPr>
            <p:spPr>
              <a:xfrm>
                <a:off x="7792409" y="2499839"/>
                <a:ext cx="1871602" cy="3190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VE-Wasser</a:t>
                </a:r>
              </a:p>
            </p:txBody>
          </p:sp>
          <p:sp>
            <p:nvSpPr>
              <p:cNvPr id="36" name="Textfeld 35">
                <a:extLst>
                  <a:ext uri="{FF2B5EF4-FFF2-40B4-BE49-F238E27FC236}">
                    <a16:creationId xmlns:a16="http://schemas.microsoft.com/office/drawing/2014/main" id="{4F632E1A-0E4C-4EB6-87AB-DB125A68D8B1}"/>
                  </a:ext>
                </a:extLst>
              </p:cNvPr>
              <p:cNvSpPr txBox="1"/>
              <p:nvPr/>
            </p:nvSpPr>
            <p:spPr>
              <a:xfrm>
                <a:off x="7792410" y="2845731"/>
                <a:ext cx="2752725" cy="320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1,2-Propandiol</a:t>
                </a:r>
              </a:p>
            </p:txBody>
          </p:sp>
          <p:sp>
            <p:nvSpPr>
              <p:cNvPr id="37" name="Textfeld 36">
                <a:extLst>
                  <a:ext uri="{FF2B5EF4-FFF2-40B4-BE49-F238E27FC236}">
                    <a16:creationId xmlns:a16="http://schemas.microsoft.com/office/drawing/2014/main" id="{4E6A363A-2474-490E-A716-D57ECC1183AA}"/>
                  </a:ext>
                </a:extLst>
              </p:cNvPr>
              <p:cNvSpPr txBox="1"/>
              <p:nvPr/>
            </p:nvSpPr>
            <p:spPr>
              <a:xfrm>
                <a:off x="7792410" y="3285003"/>
                <a:ext cx="2880844" cy="596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Aluminium-Thermoblock</a:t>
                </a:r>
              </a:p>
            </p:txBody>
          </p:sp>
          <p:sp>
            <p:nvSpPr>
              <p:cNvPr id="38" name="Textfeld 37">
                <a:extLst>
                  <a:ext uri="{FF2B5EF4-FFF2-40B4-BE49-F238E27FC236}">
                    <a16:creationId xmlns:a16="http://schemas.microsoft.com/office/drawing/2014/main" id="{F48B0B25-46E7-4234-A1D2-31B72720E298}"/>
                  </a:ext>
                </a:extLst>
              </p:cNvPr>
              <p:cNvSpPr txBox="1"/>
              <p:nvPr/>
            </p:nvSpPr>
            <p:spPr>
              <a:xfrm>
                <a:off x="7780315" y="3993156"/>
                <a:ext cx="2752725" cy="3206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Heizplatte</a:t>
                </a:r>
              </a:p>
            </p:txBody>
          </p:sp>
          <p:sp>
            <p:nvSpPr>
              <p:cNvPr id="39" name="Textfeld 38">
                <a:extLst>
                  <a:ext uri="{FF2B5EF4-FFF2-40B4-BE49-F238E27FC236}">
                    <a16:creationId xmlns:a16="http://schemas.microsoft.com/office/drawing/2014/main" id="{EE1B5C23-8FD8-443C-9640-97E2C53A0560}"/>
                  </a:ext>
                </a:extLst>
              </p:cNvPr>
              <p:cNvSpPr txBox="1"/>
              <p:nvPr/>
            </p:nvSpPr>
            <p:spPr>
              <a:xfrm>
                <a:off x="7794582" y="1764129"/>
                <a:ext cx="2790697" cy="596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Elektrisches Thermometer</a:t>
                </a:r>
              </a:p>
            </p:txBody>
          </p:sp>
          <p:cxnSp>
            <p:nvCxnSpPr>
              <p:cNvPr id="40" name="Gerader Verbinder 39">
                <a:extLst>
                  <a:ext uri="{FF2B5EF4-FFF2-40B4-BE49-F238E27FC236}">
                    <a16:creationId xmlns:a16="http://schemas.microsoft.com/office/drawing/2014/main" id="{66D85583-880E-4657-A7E6-BE170CF32A2B}"/>
                  </a:ext>
                </a:extLst>
              </p:cNvPr>
              <p:cNvCxnSpPr/>
              <p:nvPr/>
            </p:nvCxnSpPr>
            <p:spPr>
              <a:xfrm>
                <a:off x="4856391" y="1801311"/>
                <a:ext cx="0" cy="10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Gerader Verbinder 40">
                <a:extLst>
                  <a:ext uri="{FF2B5EF4-FFF2-40B4-BE49-F238E27FC236}">
                    <a16:creationId xmlns:a16="http://schemas.microsoft.com/office/drawing/2014/main" id="{E10D1569-3243-4A9E-A648-221031DAC352}"/>
                  </a:ext>
                </a:extLst>
              </p:cNvPr>
              <p:cNvCxnSpPr/>
              <p:nvPr/>
            </p:nvCxnSpPr>
            <p:spPr>
              <a:xfrm>
                <a:off x="6145894" y="1793623"/>
                <a:ext cx="0" cy="108000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Gerader Verbinder 41">
                <a:extLst>
                  <a:ext uri="{FF2B5EF4-FFF2-40B4-BE49-F238E27FC236}">
                    <a16:creationId xmlns:a16="http://schemas.microsoft.com/office/drawing/2014/main" id="{85AFD34C-2545-4189-A815-4181594C4EF2}"/>
                  </a:ext>
                </a:extLst>
              </p:cNvPr>
              <p:cNvCxnSpPr/>
              <p:nvPr/>
            </p:nvCxnSpPr>
            <p:spPr>
              <a:xfrm>
                <a:off x="4854441" y="1801311"/>
                <a:ext cx="12960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Gerader Verbinder 43">
                <a:extLst>
                  <a:ext uri="{FF2B5EF4-FFF2-40B4-BE49-F238E27FC236}">
                    <a16:creationId xmlns:a16="http://schemas.microsoft.com/office/drawing/2014/main" id="{97EE8DD8-58E1-4D21-929D-07F2308C14BC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6837272" y="1801231"/>
                <a:ext cx="957310" cy="26116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6F959D1E-123F-4474-BA90-B4E916D451C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785892" y="1801311"/>
                <a:ext cx="1055232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Gerader Verbinder 45">
                <a:extLst>
                  <a:ext uri="{FF2B5EF4-FFF2-40B4-BE49-F238E27FC236}">
                    <a16:creationId xmlns:a16="http://schemas.microsoft.com/office/drawing/2014/main" id="{DFA245BE-DDB9-4226-9D47-C05A7BFF81EC}"/>
                  </a:ext>
                </a:extLst>
              </p:cNvPr>
              <p:cNvCxnSpPr>
                <a:cxnSpLocks/>
                <a:stCxn id="35" idx="1"/>
              </p:cNvCxnSpPr>
              <p:nvPr/>
            </p:nvCxnSpPr>
            <p:spPr>
              <a:xfrm flipH="1">
                <a:off x="6264781" y="2659379"/>
                <a:ext cx="1527628" cy="768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Gerader Verbinder 46">
                <a:extLst>
                  <a:ext uri="{FF2B5EF4-FFF2-40B4-BE49-F238E27FC236}">
                    <a16:creationId xmlns:a16="http://schemas.microsoft.com/office/drawing/2014/main" id="{ACF952B8-BB08-4267-BFB3-B729E5EAB715}"/>
                  </a:ext>
                </a:extLst>
              </p:cNvPr>
              <p:cNvCxnSpPr>
                <a:stCxn id="36" idx="1"/>
              </p:cNvCxnSpPr>
              <p:nvPr/>
            </p:nvCxnSpPr>
            <p:spPr>
              <a:xfrm flipH="1">
                <a:off x="5019278" y="3006037"/>
                <a:ext cx="2773132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Gerader Verbinder 47">
                <a:extLst>
                  <a:ext uri="{FF2B5EF4-FFF2-40B4-BE49-F238E27FC236}">
                    <a16:creationId xmlns:a16="http://schemas.microsoft.com/office/drawing/2014/main" id="{6A98347D-0969-493D-8070-9F4A0805C609}"/>
                  </a:ext>
                </a:extLst>
              </p:cNvPr>
              <p:cNvCxnSpPr>
                <a:stCxn id="37" idx="1"/>
              </p:cNvCxnSpPr>
              <p:nvPr/>
            </p:nvCxnSpPr>
            <p:spPr>
              <a:xfrm flipH="1">
                <a:off x="7109997" y="3583273"/>
                <a:ext cx="682412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Gerader Verbinder 48">
                <a:extLst>
                  <a:ext uri="{FF2B5EF4-FFF2-40B4-BE49-F238E27FC236}">
                    <a16:creationId xmlns:a16="http://schemas.microsoft.com/office/drawing/2014/main" id="{F467252E-5B59-4A22-9B4B-BB8C13DE18B2}"/>
                  </a:ext>
                </a:extLst>
              </p:cNvPr>
              <p:cNvCxnSpPr/>
              <p:nvPr/>
            </p:nvCxnSpPr>
            <p:spPr>
              <a:xfrm flipH="1">
                <a:off x="7243691" y="4140613"/>
                <a:ext cx="548721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Ellipse 53">
            <a:extLst>
              <a:ext uri="{FF2B5EF4-FFF2-40B4-BE49-F238E27FC236}">
                <a16:creationId xmlns:a16="http://schemas.microsoft.com/office/drawing/2014/main" id="{40C777FC-07D2-48C8-8794-5FCA588477C2}"/>
              </a:ext>
            </a:extLst>
          </p:cNvPr>
          <p:cNvSpPr/>
          <p:nvPr/>
        </p:nvSpPr>
        <p:spPr>
          <a:xfrm>
            <a:off x="4000863" y="342741"/>
            <a:ext cx="756000" cy="75600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dirty="0">
              <a:solidFill>
                <a:schemeClr val="tx1"/>
              </a:solidFill>
            </a:endParaRPr>
          </a:p>
        </p:txBody>
      </p:sp>
      <p:cxnSp>
        <p:nvCxnSpPr>
          <p:cNvPr id="56" name="Gerade Verbindung mit Pfeil 55">
            <a:extLst>
              <a:ext uri="{FF2B5EF4-FFF2-40B4-BE49-F238E27FC236}">
                <a16:creationId xmlns:a16="http://schemas.microsoft.com/office/drawing/2014/main" id="{3D67099B-3348-47DB-884D-CC0E289BD9EF}"/>
              </a:ext>
            </a:extLst>
          </p:cNvPr>
          <p:cNvCxnSpPr>
            <a:stCxn id="54" idx="3"/>
            <a:endCxn id="54" idx="7"/>
          </p:cNvCxnSpPr>
          <p:nvPr/>
        </p:nvCxnSpPr>
        <p:spPr>
          <a:xfrm flipV="1">
            <a:off x="4111577" y="453455"/>
            <a:ext cx="534572" cy="53457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Freihandform: Form 59">
            <a:extLst>
              <a:ext uri="{FF2B5EF4-FFF2-40B4-BE49-F238E27FC236}">
                <a16:creationId xmlns:a16="http://schemas.microsoft.com/office/drawing/2014/main" id="{61A414B1-1AEA-4A50-A551-1DA0BAC57CAD}"/>
              </a:ext>
            </a:extLst>
          </p:cNvPr>
          <p:cNvSpPr/>
          <p:nvPr/>
        </p:nvSpPr>
        <p:spPr>
          <a:xfrm>
            <a:off x="2828956" y="2442193"/>
            <a:ext cx="802482" cy="47643"/>
          </a:xfrm>
          <a:custGeom>
            <a:avLst/>
            <a:gdLst>
              <a:gd name="connsiteX0" fmla="*/ 0 w 804862"/>
              <a:gd name="connsiteY0" fmla="*/ 71437 h 85767"/>
              <a:gd name="connsiteX1" fmla="*/ 92869 w 804862"/>
              <a:gd name="connsiteY1" fmla="*/ 26193 h 85767"/>
              <a:gd name="connsiteX2" fmla="*/ 178594 w 804862"/>
              <a:gd name="connsiteY2" fmla="*/ 80962 h 85767"/>
              <a:gd name="connsiteX3" fmla="*/ 283369 w 804862"/>
              <a:gd name="connsiteY3" fmla="*/ 19050 h 85767"/>
              <a:gd name="connsiteX4" fmla="*/ 376237 w 804862"/>
              <a:gd name="connsiteY4" fmla="*/ 85725 h 85767"/>
              <a:gd name="connsiteX5" fmla="*/ 481012 w 804862"/>
              <a:gd name="connsiteY5" fmla="*/ 7143 h 85767"/>
              <a:gd name="connsiteX6" fmla="*/ 581025 w 804862"/>
              <a:gd name="connsiteY6" fmla="*/ 76200 h 85767"/>
              <a:gd name="connsiteX7" fmla="*/ 683419 w 804862"/>
              <a:gd name="connsiteY7" fmla="*/ 0 h 85767"/>
              <a:gd name="connsiteX8" fmla="*/ 776287 w 804862"/>
              <a:gd name="connsiteY8" fmla="*/ 76200 h 85767"/>
              <a:gd name="connsiteX9" fmla="*/ 804862 w 804862"/>
              <a:gd name="connsiteY9" fmla="*/ 45243 h 85767"/>
              <a:gd name="connsiteX0" fmla="*/ 0 w 804862"/>
              <a:gd name="connsiteY0" fmla="*/ 71437 h 85767"/>
              <a:gd name="connsiteX1" fmla="*/ 83344 w 804862"/>
              <a:gd name="connsiteY1" fmla="*/ 16668 h 85767"/>
              <a:gd name="connsiteX2" fmla="*/ 178594 w 804862"/>
              <a:gd name="connsiteY2" fmla="*/ 80962 h 85767"/>
              <a:gd name="connsiteX3" fmla="*/ 283369 w 804862"/>
              <a:gd name="connsiteY3" fmla="*/ 19050 h 85767"/>
              <a:gd name="connsiteX4" fmla="*/ 376237 w 804862"/>
              <a:gd name="connsiteY4" fmla="*/ 85725 h 85767"/>
              <a:gd name="connsiteX5" fmla="*/ 481012 w 804862"/>
              <a:gd name="connsiteY5" fmla="*/ 7143 h 85767"/>
              <a:gd name="connsiteX6" fmla="*/ 581025 w 804862"/>
              <a:gd name="connsiteY6" fmla="*/ 76200 h 85767"/>
              <a:gd name="connsiteX7" fmla="*/ 683419 w 804862"/>
              <a:gd name="connsiteY7" fmla="*/ 0 h 85767"/>
              <a:gd name="connsiteX8" fmla="*/ 776287 w 804862"/>
              <a:gd name="connsiteY8" fmla="*/ 76200 h 85767"/>
              <a:gd name="connsiteX9" fmla="*/ 804862 w 804862"/>
              <a:gd name="connsiteY9" fmla="*/ 45243 h 85767"/>
              <a:gd name="connsiteX0" fmla="*/ 0 w 804862"/>
              <a:gd name="connsiteY0" fmla="*/ 71437 h 86427"/>
              <a:gd name="connsiteX1" fmla="*/ 83344 w 804862"/>
              <a:gd name="connsiteY1" fmla="*/ 16668 h 86427"/>
              <a:gd name="connsiteX2" fmla="*/ 178594 w 804862"/>
              <a:gd name="connsiteY2" fmla="*/ 80962 h 86427"/>
              <a:gd name="connsiteX3" fmla="*/ 283369 w 804862"/>
              <a:gd name="connsiteY3" fmla="*/ 47625 h 86427"/>
              <a:gd name="connsiteX4" fmla="*/ 376237 w 804862"/>
              <a:gd name="connsiteY4" fmla="*/ 85725 h 86427"/>
              <a:gd name="connsiteX5" fmla="*/ 481012 w 804862"/>
              <a:gd name="connsiteY5" fmla="*/ 7143 h 86427"/>
              <a:gd name="connsiteX6" fmla="*/ 581025 w 804862"/>
              <a:gd name="connsiteY6" fmla="*/ 76200 h 86427"/>
              <a:gd name="connsiteX7" fmla="*/ 683419 w 804862"/>
              <a:gd name="connsiteY7" fmla="*/ 0 h 86427"/>
              <a:gd name="connsiteX8" fmla="*/ 776287 w 804862"/>
              <a:gd name="connsiteY8" fmla="*/ 76200 h 86427"/>
              <a:gd name="connsiteX9" fmla="*/ 804862 w 804862"/>
              <a:gd name="connsiteY9" fmla="*/ 45243 h 86427"/>
              <a:gd name="connsiteX0" fmla="*/ 0 w 804862"/>
              <a:gd name="connsiteY0" fmla="*/ 71437 h 86427"/>
              <a:gd name="connsiteX1" fmla="*/ 97632 w 804862"/>
              <a:gd name="connsiteY1" fmla="*/ 45243 h 86427"/>
              <a:gd name="connsiteX2" fmla="*/ 178594 w 804862"/>
              <a:gd name="connsiteY2" fmla="*/ 80962 h 86427"/>
              <a:gd name="connsiteX3" fmla="*/ 283369 w 804862"/>
              <a:gd name="connsiteY3" fmla="*/ 47625 h 86427"/>
              <a:gd name="connsiteX4" fmla="*/ 376237 w 804862"/>
              <a:gd name="connsiteY4" fmla="*/ 85725 h 86427"/>
              <a:gd name="connsiteX5" fmla="*/ 481012 w 804862"/>
              <a:gd name="connsiteY5" fmla="*/ 7143 h 86427"/>
              <a:gd name="connsiteX6" fmla="*/ 581025 w 804862"/>
              <a:gd name="connsiteY6" fmla="*/ 76200 h 86427"/>
              <a:gd name="connsiteX7" fmla="*/ 683419 w 804862"/>
              <a:gd name="connsiteY7" fmla="*/ 0 h 86427"/>
              <a:gd name="connsiteX8" fmla="*/ 776287 w 804862"/>
              <a:gd name="connsiteY8" fmla="*/ 76200 h 86427"/>
              <a:gd name="connsiteX9" fmla="*/ 804862 w 804862"/>
              <a:gd name="connsiteY9" fmla="*/ 45243 h 86427"/>
              <a:gd name="connsiteX0" fmla="*/ 0 w 804862"/>
              <a:gd name="connsiteY0" fmla="*/ 71437 h 85728"/>
              <a:gd name="connsiteX1" fmla="*/ 97632 w 804862"/>
              <a:gd name="connsiteY1" fmla="*/ 45243 h 85728"/>
              <a:gd name="connsiteX2" fmla="*/ 178594 w 804862"/>
              <a:gd name="connsiteY2" fmla="*/ 80962 h 85728"/>
              <a:gd name="connsiteX3" fmla="*/ 283369 w 804862"/>
              <a:gd name="connsiteY3" fmla="*/ 47625 h 85728"/>
              <a:gd name="connsiteX4" fmla="*/ 376237 w 804862"/>
              <a:gd name="connsiteY4" fmla="*/ 85725 h 85728"/>
              <a:gd name="connsiteX5" fmla="*/ 488156 w 804862"/>
              <a:gd name="connsiteY5" fmla="*/ 50005 h 85728"/>
              <a:gd name="connsiteX6" fmla="*/ 581025 w 804862"/>
              <a:gd name="connsiteY6" fmla="*/ 76200 h 85728"/>
              <a:gd name="connsiteX7" fmla="*/ 683419 w 804862"/>
              <a:gd name="connsiteY7" fmla="*/ 0 h 85728"/>
              <a:gd name="connsiteX8" fmla="*/ 776287 w 804862"/>
              <a:gd name="connsiteY8" fmla="*/ 76200 h 85728"/>
              <a:gd name="connsiteX9" fmla="*/ 804862 w 804862"/>
              <a:gd name="connsiteY9" fmla="*/ 45243 h 85728"/>
              <a:gd name="connsiteX0" fmla="*/ 0 w 804862"/>
              <a:gd name="connsiteY0" fmla="*/ 71593 h 101013"/>
              <a:gd name="connsiteX1" fmla="*/ 97632 w 804862"/>
              <a:gd name="connsiteY1" fmla="*/ 45399 h 101013"/>
              <a:gd name="connsiteX2" fmla="*/ 178594 w 804862"/>
              <a:gd name="connsiteY2" fmla="*/ 81118 h 101013"/>
              <a:gd name="connsiteX3" fmla="*/ 283369 w 804862"/>
              <a:gd name="connsiteY3" fmla="*/ 47781 h 101013"/>
              <a:gd name="connsiteX4" fmla="*/ 376237 w 804862"/>
              <a:gd name="connsiteY4" fmla="*/ 85881 h 101013"/>
              <a:gd name="connsiteX5" fmla="*/ 488156 w 804862"/>
              <a:gd name="connsiteY5" fmla="*/ 50161 h 101013"/>
              <a:gd name="connsiteX6" fmla="*/ 583406 w 804862"/>
              <a:gd name="connsiteY6" fmla="*/ 100168 h 101013"/>
              <a:gd name="connsiteX7" fmla="*/ 683419 w 804862"/>
              <a:gd name="connsiteY7" fmla="*/ 156 h 101013"/>
              <a:gd name="connsiteX8" fmla="*/ 776287 w 804862"/>
              <a:gd name="connsiteY8" fmla="*/ 76356 h 101013"/>
              <a:gd name="connsiteX9" fmla="*/ 804862 w 804862"/>
              <a:gd name="connsiteY9" fmla="*/ 45399 h 101013"/>
              <a:gd name="connsiteX0" fmla="*/ 0 w 804862"/>
              <a:gd name="connsiteY0" fmla="*/ 26486 h 55109"/>
              <a:gd name="connsiteX1" fmla="*/ 97632 w 804862"/>
              <a:gd name="connsiteY1" fmla="*/ 292 h 55109"/>
              <a:gd name="connsiteX2" fmla="*/ 178594 w 804862"/>
              <a:gd name="connsiteY2" fmla="*/ 36011 h 55109"/>
              <a:gd name="connsiteX3" fmla="*/ 283369 w 804862"/>
              <a:gd name="connsiteY3" fmla="*/ 2674 h 55109"/>
              <a:gd name="connsiteX4" fmla="*/ 376237 w 804862"/>
              <a:gd name="connsiteY4" fmla="*/ 40774 h 55109"/>
              <a:gd name="connsiteX5" fmla="*/ 488156 w 804862"/>
              <a:gd name="connsiteY5" fmla="*/ 5054 h 55109"/>
              <a:gd name="connsiteX6" fmla="*/ 583406 w 804862"/>
              <a:gd name="connsiteY6" fmla="*/ 55061 h 55109"/>
              <a:gd name="connsiteX7" fmla="*/ 702469 w 804862"/>
              <a:gd name="connsiteY7" fmla="*/ 14581 h 55109"/>
              <a:gd name="connsiteX8" fmla="*/ 776287 w 804862"/>
              <a:gd name="connsiteY8" fmla="*/ 31249 h 55109"/>
              <a:gd name="connsiteX9" fmla="*/ 804862 w 804862"/>
              <a:gd name="connsiteY9" fmla="*/ 292 h 55109"/>
              <a:gd name="connsiteX0" fmla="*/ 0 w 804862"/>
              <a:gd name="connsiteY0" fmla="*/ 26486 h 62289"/>
              <a:gd name="connsiteX1" fmla="*/ 97632 w 804862"/>
              <a:gd name="connsiteY1" fmla="*/ 292 h 62289"/>
              <a:gd name="connsiteX2" fmla="*/ 178594 w 804862"/>
              <a:gd name="connsiteY2" fmla="*/ 36011 h 62289"/>
              <a:gd name="connsiteX3" fmla="*/ 283369 w 804862"/>
              <a:gd name="connsiteY3" fmla="*/ 2674 h 62289"/>
              <a:gd name="connsiteX4" fmla="*/ 376237 w 804862"/>
              <a:gd name="connsiteY4" fmla="*/ 40774 h 62289"/>
              <a:gd name="connsiteX5" fmla="*/ 488156 w 804862"/>
              <a:gd name="connsiteY5" fmla="*/ 5054 h 62289"/>
              <a:gd name="connsiteX6" fmla="*/ 583406 w 804862"/>
              <a:gd name="connsiteY6" fmla="*/ 55061 h 62289"/>
              <a:gd name="connsiteX7" fmla="*/ 702469 w 804862"/>
              <a:gd name="connsiteY7" fmla="*/ 14581 h 62289"/>
              <a:gd name="connsiteX8" fmla="*/ 776287 w 804862"/>
              <a:gd name="connsiteY8" fmla="*/ 62205 h 62289"/>
              <a:gd name="connsiteX9" fmla="*/ 804862 w 804862"/>
              <a:gd name="connsiteY9" fmla="*/ 292 h 62289"/>
              <a:gd name="connsiteX0" fmla="*/ 0 w 804862"/>
              <a:gd name="connsiteY0" fmla="*/ 26486 h 62294"/>
              <a:gd name="connsiteX1" fmla="*/ 97632 w 804862"/>
              <a:gd name="connsiteY1" fmla="*/ 292 h 62294"/>
              <a:gd name="connsiteX2" fmla="*/ 178594 w 804862"/>
              <a:gd name="connsiteY2" fmla="*/ 36011 h 62294"/>
              <a:gd name="connsiteX3" fmla="*/ 283369 w 804862"/>
              <a:gd name="connsiteY3" fmla="*/ 2674 h 62294"/>
              <a:gd name="connsiteX4" fmla="*/ 376237 w 804862"/>
              <a:gd name="connsiteY4" fmla="*/ 40774 h 62294"/>
              <a:gd name="connsiteX5" fmla="*/ 488156 w 804862"/>
              <a:gd name="connsiteY5" fmla="*/ 5054 h 62294"/>
              <a:gd name="connsiteX6" fmla="*/ 595312 w 804862"/>
              <a:gd name="connsiteY6" fmla="*/ 38392 h 62294"/>
              <a:gd name="connsiteX7" fmla="*/ 702469 w 804862"/>
              <a:gd name="connsiteY7" fmla="*/ 14581 h 62294"/>
              <a:gd name="connsiteX8" fmla="*/ 776287 w 804862"/>
              <a:gd name="connsiteY8" fmla="*/ 62205 h 62294"/>
              <a:gd name="connsiteX9" fmla="*/ 804862 w 804862"/>
              <a:gd name="connsiteY9" fmla="*/ 292 h 62294"/>
              <a:gd name="connsiteX0" fmla="*/ 0 w 804862"/>
              <a:gd name="connsiteY0" fmla="*/ 26486 h 62291"/>
              <a:gd name="connsiteX1" fmla="*/ 97632 w 804862"/>
              <a:gd name="connsiteY1" fmla="*/ 292 h 62291"/>
              <a:gd name="connsiteX2" fmla="*/ 178594 w 804862"/>
              <a:gd name="connsiteY2" fmla="*/ 36011 h 62291"/>
              <a:gd name="connsiteX3" fmla="*/ 283369 w 804862"/>
              <a:gd name="connsiteY3" fmla="*/ 2674 h 62291"/>
              <a:gd name="connsiteX4" fmla="*/ 376237 w 804862"/>
              <a:gd name="connsiteY4" fmla="*/ 40774 h 62291"/>
              <a:gd name="connsiteX5" fmla="*/ 488156 w 804862"/>
              <a:gd name="connsiteY5" fmla="*/ 5054 h 62291"/>
              <a:gd name="connsiteX6" fmla="*/ 595312 w 804862"/>
              <a:gd name="connsiteY6" fmla="*/ 47917 h 62291"/>
              <a:gd name="connsiteX7" fmla="*/ 702469 w 804862"/>
              <a:gd name="connsiteY7" fmla="*/ 14581 h 62291"/>
              <a:gd name="connsiteX8" fmla="*/ 776287 w 804862"/>
              <a:gd name="connsiteY8" fmla="*/ 62205 h 62291"/>
              <a:gd name="connsiteX9" fmla="*/ 804862 w 804862"/>
              <a:gd name="connsiteY9" fmla="*/ 292 h 62291"/>
              <a:gd name="connsiteX0" fmla="*/ 0 w 804862"/>
              <a:gd name="connsiteY0" fmla="*/ 26486 h 62205"/>
              <a:gd name="connsiteX1" fmla="*/ 97632 w 804862"/>
              <a:gd name="connsiteY1" fmla="*/ 292 h 62205"/>
              <a:gd name="connsiteX2" fmla="*/ 178594 w 804862"/>
              <a:gd name="connsiteY2" fmla="*/ 36011 h 62205"/>
              <a:gd name="connsiteX3" fmla="*/ 283369 w 804862"/>
              <a:gd name="connsiteY3" fmla="*/ 2674 h 62205"/>
              <a:gd name="connsiteX4" fmla="*/ 376237 w 804862"/>
              <a:gd name="connsiteY4" fmla="*/ 40774 h 62205"/>
              <a:gd name="connsiteX5" fmla="*/ 488156 w 804862"/>
              <a:gd name="connsiteY5" fmla="*/ 5054 h 62205"/>
              <a:gd name="connsiteX6" fmla="*/ 595312 w 804862"/>
              <a:gd name="connsiteY6" fmla="*/ 47917 h 62205"/>
              <a:gd name="connsiteX7" fmla="*/ 697707 w 804862"/>
              <a:gd name="connsiteY7" fmla="*/ 293 h 62205"/>
              <a:gd name="connsiteX8" fmla="*/ 776287 w 804862"/>
              <a:gd name="connsiteY8" fmla="*/ 62205 h 62205"/>
              <a:gd name="connsiteX9" fmla="*/ 804862 w 804862"/>
              <a:gd name="connsiteY9" fmla="*/ 292 h 62205"/>
              <a:gd name="connsiteX0" fmla="*/ 0 w 804862"/>
              <a:gd name="connsiteY0" fmla="*/ 26486 h 47927"/>
              <a:gd name="connsiteX1" fmla="*/ 97632 w 804862"/>
              <a:gd name="connsiteY1" fmla="*/ 292 h 47927"/>
              <a:gd name="connsiteX2" fmla="*/ 178594 w 804862"/>
              <a:gd name="connsiteY2" fmla="*/ 36011 h 47927"/>
              <a:gd name="connsiteX3" fmla="*/ 283369 w 804862"/>
              <a:gd name="connsiteY3" fmla="*/ 2674 h 47927"/>
              <a:gd name="connsiteX4" fmla="*/ 376237 w 804862"/>
              <a:gd name="connsiteY4" fmla="*/ 40774 h 47927"/>
              <a:gd name="connsiteX5" fmla="*/ 488156 w 804862"/>
              <a:gd name="connsiteY5" fmla="*/ 5054 h 47927"/>
              <a:gd name="connsiteX6" fmla="*/ 595312 w 804862"/>
              <a:gd name="connsiteY6" fmla="*/ 47917 h 47927"/>
              <a:gd name="connsiteX7" fmla="*/ 697707 w 804862"/>
              <a:gd name="connsiteY7" fmla="*/ 293 h 47927"/>
              <a:gd name="connsiteX8" fmla="*/ 776287 w 804862"/>
              <a:gd name="connsiteY8" fmla="*/ 43155 h 47927"/>
              <a:gd name="connsiteX9" fmla="*/ 804862 w 804862"/>
              <a:gd name="connsiteY9" fmla="*/ 292 h 47927"/>
              <a:gd name="connsiteX0" fmla="*/ 0 w 812006"/>
              <a:gd name="connsiteY0" fmla="*/ 26486 h 47927"/>
              <a:gd name="connsiteX1" fmla="*/ 97632 w 812006"/>
              <a:gd name="connsiteY1" fmla="*/ 292 h 47927"/>
              <a:gd name="connsiteX2" fmla="*/ 178594 w 812006"/>
              <a:gd name="connsiteY2" fmla="*/ 36011 h 47927"/>
              <a:gd name="connsiteX3" fmla="*/ 283369 w 812006"/>
              <a:gd name="connsiteY3" fmla="*/ 2674 h 47927"/>
              <a:gd name="connsiteX4" fmla="*/ 376237 w 812006"/>
              <a:gd name="connsiteY4" fmla="*/ 40774 h 47927"/>
              <a:gd name="connsiteX5" fmla="*/ 488156 w 812006"/>
              <a:gd name="connsiteY5" fmla="*/ 5054 h 47927"/>
              <a:gd name="connsiteX6" fmla="*/ 595312 w 812006"/>
              <a:gd name="connsiteY6" fmla="*/ 47917 h 47927"/>
              <a:gd name="connsiteX7" fmla="*/ 697707 w 812006"/>
              <a:gd name="connsiteY7" fmla="*/ 293 h 47927"/>
              <a:gd name="connsiteX8" fmla="*/ 776287 w 812006"/>
              <a:gd name="connsiteY8" fmla="*/ 43155 h 47927"/>
              <a:gd name="connsiteX9" fmla="*/ 812006 w 812006"/>
              <a:gd name="connsiteY9" fmla="*/ 19342 h 47927"/>
              <a:gd name="connsiteX0" fmla="*/ 0 w 819150"/>
              <a:gd name="connsiteY0" fmla="*/ 38111 h 47646"/>
              <a:gd name="connsiteX1" fmla="*/ 104776 w 819150"/>
              <a:gd name="connsiteY1" fmla="*/ 11 h 47646"/>
              <a:gd name="connsiteX2" fmla="*/ 185738 w 819150"/>
              <a:gd name="connsiteY2" fmla="*/ 35730 h 47646"/>
              <a:gd name="connsiteX3" fmla="*/ 290513 w 819150"/>
              <a:gd name="connsiteY3" fmla="*/ 2393 h 47646"/>
              <a:gd name="connsiteX4" fmla="*/ 383381 w 819150"/>
              <a:gd name="connsiteY4" fmla="*/ 40493 h 47646"/>
              <a:gd name="connsiteX5" fmla="*/ 495300 w 819150"/>
              <a:gd name="connsiteY5" fmla="*/ 4773 h 47646"/>
              <a:gd name="connsiteX6" fmla="*/ 602456 w 819150"/>
              <a:gd name="connsiteY6" fmla="*/ 47636 h 47646"/>
              <a:gd name="connsiteX7" fmla="*/ 704851 w 819150"/>
              <a:gd name="connsiteY7" fmla="*/ 12 h 47646"/>
              <a:gd name="connsiteX8" fmla="*/ 783431 w 819150"/>
              <a:gd name="connsiteY8" fmla="*/ 42874 h 47646"/>
              <a:gd name="connsiteX9" fmla="*/ 819150 w 819150"/>
              <a:gd name="connsiteY9" fmla="*/ 19061 h 47646"/>
              <a:gd name="connsiteX0" fmla="*/ 0 w 819150"/>
              <a:gd name="connsiteY0" fmla="*/ 38111 h 47646"/>
              <a:gd name="connsiteX1" fmla="*/ 104776 w 819150"/>
              <a:gd name="connsiteY1" fmla="*/ 11 h 47646"/>
              <a:gd name="connsiteX2" fmla="*/ 185738 w 819150"/>
              <a:gd name="connsiteY2" fmla="*/ 35730 h 47646"/>
              <a:gd name="connsiteX3" fmla="*/ 290513 w 819150"/>
              <a:gd name="connsiteY3" fmla="*/ 2393 h 47646"/>
              <a:gd name="connsiteX4" fmla="*/ 383381 w 819150"/>
              <a:gd name="connsiteY4" fmla="*/ 40493 h 47646"/>
              <a:gd name="connsiteX5" fmla="*/ 495300 w 819150"/>
              <a:gd name="connsiteY5" fmla="*/ 4773 h 47646"/>
              <a:gd name="connsiteX6" fmla="*/ 602456 w 819150"/>
              <a:gd name="connsiteY6" fmla="*/ 47636 h 47646"/>
              <a:gd name="connsiteX7" fmla="*/ 704851 w 819150"/>
              <a:gd name="connsiteY7" fmla="*/ 12 h 47646"/>
              <a:gd name="connsiteX8" fmla="*/ 783431 w 819150"/>
              <a:gd name="connsiteY8" fmla="*/ 42874 h 47646"/>
              <a:gd name="connsiteX9" fmla="*/ 819150 w 819150"/>
              <a:gd name="connsiteY9" fmla="*/ 19061 h 47646"/>
              <a:gd name="connsiteX0" fmla="*/ 0 w 819150"/>
              <a:gd name="connsiteY0" fmla="*/ 40484 h 50019"/>
              <a:gd name="connsiteX1" fmla="*/ 85726 w 819150"/>
              <a:gd name="connsiteY1" fmla="*/ 3 h 50019"/>
              <a:gd name="connsiteX2" fmla="*/ 185738 w 819150"/>
              <a:gd name="connsiteY2" fmla="*/ 38103 h 50019"/>
              <a:gd name="connsiteX3" fmla="*/ 290513 w 819150"/>
              <a:gd name="connsiteY3" fmla="*/ 4766 h 50019"/>
              <a:gd name="connsiteX4" fmla="*/ 383381 w 819150"/>
              <a:gd name="connsiteY4" fmla="*/ 42866 h 50019"/>
              <a:gd name="connsiteX5" fmla="*/ 495300 w 819150"/>
              <a:gd name="connsiteY5" fmla="*/ 7146 h 50019"/>
              <a:gd name="connsiteX6" fmla="*/ 602456 w 819150"/>
              <a:gd name="connsiteY6" fmla="*/ 50009 h 50019"/>
              <a:gd name="connsiteX7" fmla="*/ 704851 w 819150"/>
              <a:gd name="connsiteY7" fmla="*/ 2385 h 50019"/>
              <a:gd name="connsiteX8" fmla="*/ 783431 w 819150"/>
              <a:gd name="connsiteY8" fmla="*/ 45247 h 50019"/>
              <a:gd name="connsiteX9" fmla="*/ 819150 w 819150"/>
              <a:gd name="connsiteY9" fmla="*/ 21434 h 50019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90513 w 819150"/>
              <a:gd name="connsiteY3" fmla="*/ 4767 h 50020"/>
              <a:gd name="connsiteX4" fmla="*/ 383381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83381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21469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40519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40519 w 819150"/>
              <a:gd name="connsiteY4" fmla="*/ 42867 h 50020"/>
              <a:gd name="connsiteX5" fmla="*/ 442912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45938"/>
              <a:gd name="connsiteX1" fmla="*/ 85726 w 819150"/>
              <a:gd name="connsiteY1" fmla="*/ 4 h 45938"/>
              <a:gd name="connsiteX2" fmla="*/ 154782 w 819150"/>
              <a:gd name="connsiteY2" fmla="*/ 42866 h 45938"/>
              <a:gd name="connsiteX3" fmla="*/ 250032 w 819150"/>
              <a:gd name="connsiteY3" fmla="*/ 4767 h 45938"/>
              <a:gd name="connsiteX4" fmla="*/ 340519 w 819150"/>
              <a:gd name="connsiteY4" fmla="*/ 42867 h 45938"/>
              <a:gd name="connsiteX5" fmla="*/ 442912 w 819150"/>
              <a:gd name="connsiteY5" fmla="*/ 7147 h 45938"/>
              <a:gd name="connsiteX6" fmla="*/ 526256 w 819150"/>
              <a:gd name="connsiteY6" fmla="*/ 40485 h 45938"/>
              <a:gd name="connsiteX7" fmla="*/ 704851 w 819150"/>
              <a:gd name="connsiteY7" fmla="*/ 2386 h 45938"/>
              <a:gd name="connsiteX8" fmla="*/ 783431 w 819150"/>
              <a:gd name="connsiteY8" fmla="*/ 45248 h 45938"/>
              <a:gd name="connsiteX9" fmla="*/ 819150 w 819150"/>
              <a:gd name="connsiteY9" fmla="*/ 21435 h 45938"/>
              <a:gd name="connsiteX0" fmla="*/ 0 w 819150"/>
              <a:gd name="connsiteY0" fmla="*/ 40485 h 45697"/>
              <a:gd name="connsiteX1" fmla="*/ 85726 w 819150"/>
              <a:gd name="connsiteY1" fmla="*/ 4 h 45697"/>
              <a:gd name="connsiteX2" fmla="*/ 154782 w 819150"/>
              <a:gd name="connsiteY2" fmla="*/ 42866 h 45697"/>
              <a:gd name="connsiteX3" fmla="*/ 250032 w 819150"/>
              <a:gd name="connsiteY3" fmla="*/ 4767 h 45697"/>
              <a:gd name="connsiteX4" fmla="*/ 340519 w 819150"/>
              <a:gd name="connsiteY4" fmla="*/ 42867 h 45697"/>
              <a:gd name="connsiteX5" fmla="*/ 442912 w 819150"/>
              <a:gd name="connsiteY5" fmla="*/ 7147 h 45697"/>
              <a:gd name="connsiteX6" fmla="*/ 526256 w 819150"/>
              <a:gd name="connsiteY6" fmla="*/ 40485 h 45697"/>
              <a:gd name="connsiteX7" fmla="*/ 621508 w 819150"/>
              <a:gd name="connsiteY7" fmla="*/ 7149 h 45697"/>
              <a:gd name="connsiteX8" fmla="*/ 783431 w 819150"/>
              <a:gd name="connsiteY8" fmla="*/ 45248 h 45697"/>
              <a:gd name="connsiteX9" fmla="*/ 819150 w 819150"/>
              <a:gd name="connsiteY9" fmla="*/ 21435 h 45697"/>
              <a:gd name="connsiteX0" fmla="*/ 0 w 819150"/>
              <a:gd name="connsiteY0" fmla="*/ 40485 h 42877"/>
              <a:gd name="connsiteX1" fmla="*/ 85726 w 819150"/>
              <a:gd name="connsiteY1" fmla="*/ 4 h 42877"/>
              <a:gd name="connsiteX2" fmla="*/ 154782 w 819150"/>
              <a:gd name="connsiteY2" fmla="*/ 42866 h 42877"/>
              <a:gd name="connsiteX3" fmla="*/ 250032 w 819150"/>
              <a:gd name="connsiteY3" fmla="*/ 4767 h 42877"/>
              <a:gd name="connsiteX4" fmla="*/ 340519 w 819150"/>
              <a:gd name="connsiteY4" fmla="*/ 42867 h 42877"/>
              <a:gd name="connsiteX5" fmla="*/ 442912 w 819150"/>
              <a:gd name="connsiteY5" fmla="*/ 7147 h 42877"/>
              <a:gd name="connsiteX6" fmla="*/ 526256 w 819150"/>
              <a:gd name="connsiteY6" fmla="*/ 40485 h 42877"/>
              <a:gd name="connsiteX7" fmla="*/ 621508 w 819150"/>
              <a:gd name="connsiteY7" fmla="*/ 7149 h 42877"/>
              <a:gd name="connsiteX8" fmla="*/ 707231 w 819150"/>
              <a:gd name="connsiteY8" fmla="*/ 35723 h 42877"/>
              <a:gd name="connsiteX9" fmla="*/ 819150 w 819150"/>
              <a:gd name="connsiteY9" fmla="*/ 21435 h 42877"/>
              <a:gd name="connsiteX0" fmla="*/ 0 w 802482"/>
              <a:gd name="connsiteY0" fmla="*/ 40485 h 42877"/>
              <a:gd name="connsiteX1" fmla="*/ 85726 w 802482"/>
              <a:gd name="connsiteY1" fmla="*/ 4 h 42877"/>
              <a:gd name="connsiteX2" fmla="*/ 154782 w 802482"/>
              <a:gd name="connsiteY2" fmla="*/ 42866 h 42877"/>
              <a:gd name="connsiteX3" fmla="*/ 250032 w 802482"/>
              <a:gd name="connsiteY3" fmla="*/ 4767 h 42877"/>
              <a:gd name="connsiteX4" fmla="*/ 340519 w 802482"/>
              <a:gd name="connsiteY4" fmla="*/ 42867 h 42877"/>
              <a:gd name="connsiteX5" fmla="*/ 442912 w 802482"/>
              <a:gd name="connsiteY5" fmla="*/ 7147 h 42877"/>
              <a:gd name="connsiteX6" fmla="*/ 526256 w 802482"/>
              <a:gd name="connsiteY6" fmla="*/ 40485 h 42877"/>
              <a:gd name="connsiteX7" fmla="*/ 621508 w 802482"/>
              <a:gd name="connsiteY7" fmla="*/ 7149 h 42877"/>
              <a:gd name="connsiteX8" fmla="*/ 707231 w 802482"/>
              <a:gd name="connsiteY8" fmla="*/ 35723 h 42877"/>
              <a:gd name="connsiteX9" fmla="*/ 802482 w 802482"/>
              <a:gd name="connsiteY9" fmla="*/ 4 h 42877"/>
              <a:gd name="connsiteX0" fmla="*/ 0 w 802482"/>
              <a:gd name="connsiteY0" fmla="*/ 40497 h 45270"/>
              <a:gd name="connsiteX1" fmla="*/ 85726 w 802482"/>
              <a:gd name="connsiteY1" fmla="*/ 16 h 45270"/>
              <a:gd name="connsiteX2" fmla="*/ 171451 w 802482"/>
              <a:gd name="connsiteY2" fmla="*/ 45259 h 45270"/>
              <a:gd name="connsiteX3" fmla="*/ 250032 w 802482"/>
              <a:gd name="connsiteY3" fmla="*/ 4779 h 45270"/>
              <a:gd name="connsiteX4" fmla="*/ 340519 w 802482"/>
              <a:gd name="connsiteY4" fmla="*/ 42879 h 45270"/>
              <a:gd name="connsiteX5" fmla="*/ 442912 w 802482"/>
              <a:gd name="connsiteY5" fmla="*/ 7159 h 45270"/>
              <a:gd name="connsiteX6" fmla="*/ 526256 w 802482"/>
              <a:gd name="connsiteY6" fmla="*/ 40497 h 45270"/>
              <a:gd name="connsiteX7" fmla="*/ 621508 w 802482"/>
              <a:gd name="connsiteY7" fmla="*/ 7161 h 45270"/>
              <a:gd name="connsiteX8" fmla="*/ 707231 w 802482"/>
              <a:gd name="connsiteY8" fmla="*/ 35735 h 45270"/>
              <a:gd name="connsiteX9" fmla="*/ 802482 w 802482"/>
              <a:gd name="connsiteY9" fmla="*/ 16 h 45270"/>
              <a:gd name="connsiteX0" fmla="*/ 0 w 802482"/>
              <a:gd name="connsiteY0" fmla="*/ 40497 h 45261"/>
              <a:gd name="connsiteX1" fmla="*/ 85726 w 802482"/>
              <a:gd name="connsiteY1" fmla="*/ 16 h 45261"/>
              <a:gd name="connsiteX2" fmla="*/ 171451 w 802482"/>
              <a:gd name="connsiteY2" fmla="*/ 45259 h 45261"/>
              <a:gd name="connsiteX3" fmla="*/ 271463 w 802482"/>
              <a:gd name="connsiteY3" fmla="*/ 2397 h 45261"/>
              <a:gd name="connsiteX4" fmla="*/ 340519 w 802482"/>
              <a:gd name="connsiteY4" fmla="*/ 42879 h 45261"/>
              <a:gd name="connsiteX5" fmla="*/ 442912 w 802482"/>
              <a:gd name="connsiteY5" fmla="*/ 7159 h 45261"/>
              <a:gd name="connsiteX6" fmla="*/ 526256 w 802482"/>
              <a:gd name="connsiteY6" fmla="*/ 40497 h 45261"/>
              <a:gd name="connsiteX7" fmla="*/ 621508 w 802482"/>
              <a:gd name="connsiteY7" fmla="*/ 7161 h 45261"/>
              <a:gd name="connsiteX8" fmla="*/ 707231 w 802482"/>
              <a:gd name="connsiteY8" fmla="*/ 35735 h 45261"/>
              <a:gd name="connsiteX9" fmla="*/ 802482 w 802482"/>
              <a:gd name="connsiteY9" fmla="*/ 16 h 45261"/>
              <a:gd name="connsiteX0" fmla="*/ 0 w 802482"/>
              <a:gd name="connsiteY0" fmla="*/ 40497 h 45261"/>
              <a:gd name="connsiteX1" fmla="*/ 85726 w 802482"/>
              <a:gd name="connsiteY1" fmla="*/ 16 h 45261"/>
              <a:gd name="connsiteX2" fmla="*/ 171451 w 802482"/>
              <a:gd name="connsiteY2" fmla="*/ 45259 h 45261"/>
              <a:gd name="connsiteX3" fmla="*/ 271463 w 802482"/>
              <a:gd name="connsiteY3" fmla="*/ 2397 h 45261"/>
              <a:gd name="connsiteX4" fmla="*/ 361951 w 802482"/>
              <a:gd name="connsiteY4" fmla="*/ 42879 h 45261"/>
              <a:gd name="connsiteX5" fmla="*/ 442912 w 802482"/>
              <a:gd name="connsiteY5" fmla="*/ 7159 h 45261"/>
              <a:gd name="connsiteX6" fmla="*/ 526256 w 802482"/>
              <a:gd name="connsiteY6" fmla="*/ 40497 h 45261"/>
              <a:gd name="connsiteX7" fmla="*/ 621508 w 802482"/>
              <a:gd name="connsiteY7" fmla="*/ 7161 h 45261"/>
              <a:gd name="connsiteX8" fmla="*/ 707231 w 802482"/>
              <a:gd name="connsiteY8" fmla="*/ 35735 h 45261"/>
              <a:gd name="connsiteX9" fmla="*/ 802482 w 802482"/>
              <a:gd name="connsiteY9" fmla="*/ 16 h 45261"/>
              <a:gd name="connsiteX0" fmla="*/ 0 w 802482"/>
              <a:gd name="connsiteY0" fmla="*/ 40497 h 45261"/>
              <a:gd name="connsiteX1" fmla="*/ 85726 w 802482"/>
              <a:gd name="connsiteY1" fmla="*/ 16 h 45261"/>
              <a:gd name="connsiteX2" fmla="*/ 171451 w 802482"/>
              <a:gd name="connsiteY2" fmla="*/ 45259 h 45261"/>
              <a:gd name="connsiteX3" fmla="*/ 271463 w 802482"/>
              <a:gd name="connsiteY3" fmla="*/ 2397 h 45261"/>
              <a:gd name="connsiteX4" fmla="*/ 361951 w 802482"/>
              <a:gd name="connsiteY4" fmla="*/ 42879 h 45261"/>
              <a:gd name="connsiteX5" fmla="*/ 473868 w 802482"/>
              <a:gd name="connsiteY5" fmla="*/ 7159 h 45261"/>
              <a:gd name="connsiteX6" fmla="*/ 526256 w 802482"/>
              <a:gd name="connsiteY6" fmla="*/ 40497 h 45261"/>
              <a:gd name="connsiteX7" fmla="*/ 621508 w 802482"/>
              <a:gd name="connsiteY7" fmla="*/ 7161 h 45261"/>
              <a:gd name="connsiteX8" fmla="*/ 707231 w 802482"/>
              <a:gd name="connsiteY8" fmla="*/ 35735 h 45261"/>
              <a:gd name="connsiteX9" fmla="*/ 802482 w 802482"/>
              <a:gd name="connsiteY9" fmla="*/ 16 h 45261"/>
              <a:gd name="connsiteX0" fmla="*/ 0 w 802482"/>
              <a:gd name="connsiteY0" fmla="*/ 40497 h 47641"/>
              <a:gd name="connsiteX1" fmla="*/ 85726 w 802482"/>
              <a:gd name="connsiteY1" fmla="*/ 16 h 47641"/>
              <a:gd name="connsiteX2" fmla="*/ 171451 w 802482"/>
              <a:gd name="connsiteY2" fmla="*/ 45259 h 47641"/>
              <a:gd name="connsiteX3" fmla="*/ 271463 w 802482"/>
              <a:gd name="connsiteY3" fmla="*/ 2397 h 47641"/>
              <a:gd name="connsiteX4" fmla="*/ 361951 w 802482"/>
              <a:gd name="connsiteY4" fmla="*/ 42879 h 47641"/>
              <a:gd name="connsiteX5" fmla="*/ 473868 w 802482"/>
              <a:gd name="connsiteY5" fmla="*/ 7159 h 47641"/>
              <a:gd name="connsiteX6" fmla="*/ 547687 w 802482"/>
              <a:gd name="connsiteY6" fmla="*/ 47641 h 47641"/>
              <a:gd name="connsiteX7" fmla="*/ 621508 w 802482"/>
              <a:gd name="connsiteY7" fmla="*/ 7161 h 47641"/>
              <a:gd name="connsiteX8" fmla="*/ 707231 w 802482"/>
              <a:gd name="connsiteY8" fmla="*/ 35735 h 47641"/>
              <a:gd name="connsiteX9" fmla="*/ 802482 w 802482"/>
              <a:gd name="connsiteY9" fmla="*/ 16 h 47641"/>
              <a:gd name="connsiteX0" fmla="*/ 0 w 802482"/>
              <a:gd name="connsiteY0" fmla="*/ 40497 h 47643"/>
              <a:gd name="connsiteX1" fmla="*/ 85726 w 802482"/>
              <a:gd name="connsiteY1" fmla="*/ 16 h 47643"/>
              <a:gd name="connsiteX2" fmla="*/ 171451 w 802482"/>
              <a:gd name="connsiteY2" fmla="*/ 45259 h 47643"/>
              <a:gd name="connsiteX3" fmla="*/ 271463 w 802482"/>
              <a:gd name="connsiteY3" fmla="*/ 2397 h 47643"/>
              <a:gd name="connsiteX4" fmla="*/ 361951 w 802482"/>
              <a:gd name="connsiteY4" fmla="*/ 42879 h 47643"/>
              <a:gd name="connsiteX5" fmla="*/ 473868 w 802482"/>
              <a:gd name="connsiteY5" fmla="*/ 7159 h 47643"/>
              <a:gd name="connsiteX6" fmla="*/ 547687 w 802482"/>
              <a:gd name="connsiteY6" fmla="*/ 47641 h 47643"/>
              <a:gd name="connsiteX7" fmla="*/ 645320 w 802482"/>
              <a:gd name="connsiteY7" fmla="*/ 4779 h 47643"/>
              <a:gd name="connsiteX8" fmla="*/ 707231 w 802482"/>
              <a:gd name="connsiteY8" fmla="*/ 35735 h 47643"/>
              <a:gd name="connsiteX9" fmla="*/ 802482 w 802482"/>
              <a:gd name="connsiteY9" fmla="*/ 16 h 47643"/>
              <a:gd name="connsiteX0" fmla="*/ 0 w 802482"/>
              <a:gd name="connsiteY0" fmla="*/ 40497 h 47643"/>
              <a:gd name="connsiteX1" fmla="*/ 85726 w 802482"/>
              <a:gd name="connsiteY1" fmla="*/ 16 h 47643"/>
              <a:gd name="connsiteX2" fmla="*/ 171451 w 802482"/>
              <a:gd name="connsiteY2" fmla="*/ 45259 h 47643"/>
              <a:gd name="connsiteX3" fmla="*/ 271463 w 802482"/>
              <a:gd name="connsiteY3" fmla="*/ 2397 h 47643"/>
              <a:gd name="connsiteX4" fmla="*/ 361951 w 802482"/>
              <a:gd name="connsiteY4" fmla="*/ 42879 h 47643"/>
              <a:gd name="connsiteX5" fmla="*/ 473868 w 802482"/>
              <a:gd name="connsiteY5" fmla="*/ 7159 h 47643"/>
              <a:gd name="connsiteX6" fmla="*/ 547687 w 802482"/>
              <a:gd name="connsiteY6" fmla="*/ 47641 h 47643"/>
              <a:gd name="connsiteX7" fmla="*/ 645320 w 802482"/>
              <a:gd name="connsiteY7" fmla="*/ 4779 h 47643"/>
              <a:gd name="connsiteX8" fmla="*/ 719137 w 802482"/>
              <a:gd name="connsiteY8" fmla="*/ 45260 h 47643"/>
              <a:gd name="connsiteX9" fmla="*/ 802482 w 802482"/>
              <a:gd name="connsiteY9" fmla="*/ 16 h 4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2" h="47643">
                <a:moveTo>
                  <a:pt x="0" y="40497"/>
                </a:moveTo>
                <a:cubicBezTo>
                  <a:pt x="50601" y="26606"/>
                  <a:pt x="57151" y="-778"/>
                  <a:pt x="85726" y="16"/>
                </a:cubicBezTo>
                <a:cubicBezTo>
                  <a:pt x="114301" y="810"/>
                  <a:pt x="140495" y="44862"/>
                  <a:pt x="171451" y="45259"/>
                </a:cubicBezTo>
                <a:cubicBezTo>
                  <a:pt x="202407" y="45656"/>
                  <a:pt x="239713" y="2794"/>
                  <a:pt x="271463" y="2397"/>
                </a:cubicBezTo>
                <a:cubicBezTo>
                  <a:pt x="303213" y="2000"/>
                  <a:pt x="328217" y="42085"/>
                  <a:pt x="361951" y="42879"/>
                </a:cubicBezTo>
                <a:cubicBezTo>
                  <a:pt x="395685" y="43673"/>
                  <a:pt x="442912" y="6365"/>
                  <a:pt x="473868" y="7159"/>
                </a:cubicBezTo>
                <a:cubicBezTo>
                  <a:pt x="504824" y="7953"/>
                  <a:pt x="519112" y="48038"/>
                  <a:pt x="547687" y="47641"/>
                </a:cubicBezTo>
                <a:cubicBezTo>
                  <a:pt x="576262" y="47244"/>
                  <a:pt x="616745" y="5176"/>
                  <a:pt x="645320" y="4779"/>
                </a:cubicBezTo>
                <a:cubicBezTo>
                  <a:pt x="673895" y="4382"/>
                  <a:pt x="692943" y="46054"/>
                  <a:pt x="719137" y="45260"/>
                </a:cubicBezTo>
                <a:cubicBezTo>
                  <a:pt x="745331" y="44466"/>
                  <a:pt x="798314" y="19264"/>
                  <a:pt x="802482" y="1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1" name="Freihandform: Form 60">
            <a:extLst>
              <a:ext uri="{FF2B5EF4-FFF2-40B4-BE49-F238E27FC236}">
                <a16:creationId xmlns:a16="http://schemas.microsoft.com/office/drawing/2014/main" id="{334B3E7F-F623-4FDF-99B3-BD82165989D9}"/>
              </a:ext>
            </a:extLst>
          </p:cNvPr>
          <p:cNvSpPr/>
          <p:nvPr/>
        </p:nvSpPr>
        <p:spPr>
          <a:xfrm>
            <a:off x="5057552" y="2442193"/>
            <a:ext cx="802482" cy="47643"/>
          </a:xfrm>
          <a:custGeom>
            <a:avLst/>
            <a:gdLst>
              <a:gd name="connsiteX0" fmla="*/ 0 w 804862"/>
              <a:gd name="connsiteY0" fmla="*/ 71437 h 85767"/>
              <a:gd name="connsiteX1" fmla="*/ 92869 w 804862"/>
              <a:gd name="connsiteY1" fmla="*/ 26193 h 85767"/>
              <a:gd name="connsiteX2" fmla="*/ 178594 w 804862"/>
              <a:gd name="connsiteY2" fmla="*/ 80962 h 85767"/>
              <a:gd name="connsiteX3" fmla="*/ 283369 w 804862"/>
              <a:gd name="connsiteY3" fmla="*/ 19050 h 85767"/>
              <a:gd name="connsiteX4" fmla="*/ 376237 w 804862"/>
              <a:gd name="connsiteY4" fmla="*/ 85725 h 85767"/>
              <a:gd name="connsiteX5" fmla="*/ 481012 w 804862"/>
              <a:gd name="connsiteY5" fmla="*/ 7143 h 85767"/>
              <a:gd name="connsiteX6" fmla="*/ 581025 w 804862"/>
              <a:gd name="connsiteY6" fmla="*/ 76200 h 85767"/>
              <a:gd name="connsiteX7" fmla="*/ 683419 w 804862"/>
              <a:gd name="connsiteY7" fmla="*/ 0 h 85767"/>
              <a:gd name="connsiteX8" fmla="*/ 776287 w 804862"/>
              <a:gd name="connsiteY8" fmla="*/ 76200 h 85767"/>
              <a:gd name="connsiteX9" fmla="*/ 804862 w 804862"/>
              <a:gd name="connsiteY9" fmla="*/ 45243 h 85767"/>
              <a:gd name="connsiteX0" fmla="*/ 0 w 804862"/>
              <a:gd name="connsiteY0" fmla="*/ 71437 h 85767"/>
              <a:gd name="connsiteX1" fmla="*/ 83344 w 804862"/>
              <a:gd name="connsiteY1" fmla="*/ 16668 h 85767"/>
              <a:gd name="connsiteX2" fmla="*/ 178594 w 804862"/>
              <a:gd name="connsiteY2" fmla="*/ 80962 h 85767"/>
              <a:gd name="connsiteX3" fmla="*/ 283369 w 804862"/>
              <a:gd name="connsiteY3" fmla="*/ 19050 h 85767"/>
              <a:gd name="connsiteX4" fmla="*/ 376237 w 804862"/>
              <a:gd name="connsiteY4" fmla="*/ 85725 h 85767"/>
              <a:gd name="connsiteX5" fmla="*/ 481012 w 804862"/>
              <a:gd name="connsiteY5" fmla="*/ 7143 h 85767"/>
              <a:gd name="connsiteX6" fmla="*/ 581025 w 804862"/>
              <a:gd name="connsiteY6" fmla="*/ 76200 h 85767"/>
              <a:gd name="connsiteX7" fmla="*/ 683419 w 804862"/>
              <a:gd name="connsiteY7" fmla="*/ 0 h 85767"/>
              <a:gd name="connsiteX8" fmla="*/ 776287 w 804862"/>
              <a:gd name="connsiteY8" fmla="*/ 76200 h 85767"/>
              <a:gd name="connsiteX9" fmla="*/ 804862 w 804862"/>
              <a:gd name="connsiteY9" fmla="*/ 45243 h 85767"/>
              <a:gd name="connsiteX0" fmla="*/ 0 w 804862"/>
              <a:gd name="connsiteY0" fmla="*/ 71437 h 86427"/>
              <a:gd name="connsiteX1" fmla="*/ 83344 w 804862"/>
              <a:gd name="connsiteY1" fmla="*/ 16668 h 86427"/>
              <a:gd name="connsiteX2" fmla="*/ 178594 w 804862"/>
              <a:gd name="connsiteY2" fmla="*/ 80962 h 86427"/>
              <a:gd name="connsiteX3" fmla="*/ 283369 w 804862"/>
              <a:gd name="connsiteY3" fmla="*/ 47625 h 86427"/>
              <a:gd name="connsiteX4" fmla="*/ 376237 w 804862"/>
              <a:gd name="connsiteY4" fmla="*/ 85725 h 86427"/>
              <a:gd name="connsiteX5" fmla="*/ 481012 w 804862"/>
              <a:gd name="connsiteY5" fmla="*/ 7143 h 86427"/>
              <a:gd name="connsiteX6" fmla="*/ 581025 w 804862"/>
              <a:gd name="connsiteY6" fmla="*/ 76200 h 86427"/>
              <a:gd name="connsiteX7" fmla="*/ 683419 w 804862"/>
              <a:gd name="connsiteY7" fmla="*/ 0 h 86427"/>
              <a:gd name="connsiteX8" fmla="*/ 776287 w 804862"/>
              <a:gd name="connsiteY8" fmla="*/ 76200 h 86427"/>
              <a:gd name="connsiteX9" fmla="*/ 804862 w 804862"/>
              <a:gd name="connsiteY9" fmla="*/ 45243 h 86427"/>
              <a:gd name="connsiteX0" fmla="*/ 0 w 804862"/>
              <a:gd name="connsiteY0" fmla="*/ 71437 h 86427"/>
              <a:gd name="connsiteX1" fmla="*/ 97632 w 804862"/>
              <a:gd name="connsiteY1" fmla="*/ 45243 h 86427"/>
              <a:gd name="connsiteX2" fmla="*/ 178594 w 804862"/>
              <a:gd name="connsiteY2" fmla="*/ 80962 h 86427"/>
              <a:gd name="connsiteX3" fmla="*/ 283369 w 804862"/>
              <a:gd name="connsiteY3" fmla="*/ 47625 h 86427"/>
              <a:gd name="connsiteX4" fmla="*/ 376237 w 804862"/>
              <a:gd name="connsiteY4" fmla="*/ 85725 h 86427"/>
              <a:gd name="connsiteX5" fmla="*/ 481012 w 804862"/>
              <a:gd name="connsiteY5" fmla="*/ 7143 h 86427"/>
              <a:gd name="connsiteX6" fmla="*/ 581025 w 804862"/>
              <a:gd name="connsiteY6" fmla="*/ 76200 h 86427"/>
              <a:gd name="connsiteX7" fmla="*/ 683419 w 804862"/>
              <a:gd name="connsiteY7" fmla="*/ 0 h 86427"/>
              <a:gd name="connsiteX8" fmla="*/ 776287 w 804862"/>
              <a:gd name="connsiteY8" fmla="*/ 76200 h 86427"/>
              <a:gd name="connsiteX9" fmla="*/ 804862 w 804862"/>
              <a:gd name="connsiteY9" fmla="*/ 45243 h 86427"/>
              <a:gd name="connsiteX0" fmla="*/ 0 w 804862"/>
              <a:gd name="connsiteY0" fmla="*/ 71437 h 85728"/>
              <a:gd name="connsiteX1" fmla="*/ 97632 w 804862"/>
              <a:gd name="connsiteY1" fmla="*/ 45243 h 85728"/>
              <a:gd name="connsiteX2" fmla="*/ 178594 w 804862"/>
              <a:gd name="connsiteY2" fmla="*/ 80962 h 85728"/>
              <a:gd name="connsiteX3" fmla="*/ 283369 w 804862"/>
              <a:gd name="connsiteY3" fmla="*/ 47625 h 85728"/>
              <a:gd name="connsiteX4" fmla="*/ 376237 w 804862"/>
              <a:gd name="connsiteY4" fmla="*/ 85725 h 85728"/>
              <a:gd name="connsiteX5" fmla="*/ 488156 w 804862"/>
              <a:gd name="connsiteY5" fmla="*/ 50005 h 85728"/>
              <a:gd name="connsiteX6" fmla="*/ 581025 w 804862"/>
              <a:gd name="connsiteY6" fmla="*/ 76200 h 85728"/>
              <a:gd name="connsiteX7" fmla="*/ 683419 w 804862"/>
              <a:gd name="connsiteY7" fmla="*/ 0 h 85728"/>
              <a:gd name="connsiteX8" fmla="*/ 776287 w 804862"/>
              <a:gd name="connsiteY8" fmla="*/ 76200 h 85728"/>
              <a:gd name="connsiteX9" fmla="*/ 804862 w 804862"/>
              <a:gd name="connsiteY9" fmla="*/ 45243 h 85728"/>
              <a:gd name="connsiteX0" fmla="*/ 0 w 804862"/>
              <a:gd name="connsiteY0" fmla="*/ 71593 h 101013"/>
              <a:gd name="connsiteX1" fmla="*/ 97632 w 804862"/>
              <a:gd name="connsiteY1" fmla="*/ 45399 h 101013"/>
              <a:gd name="connsiteX2" fmla="*/ 178594 w 804862"/>
              <a:gd name="connsiteY2" fmla="*/ 81118 h 101013"/>
              <a:gd name="connsiteX3" fmla="*/ 283369 w 804862"/>
              <a:gd name="connsiteY3" fmla="*/ 47781 h 101013"/>
              <a:gd name="connsiteX4" fmla="*/ 376237 w 804862"/>
              <a:gd name="connsiteY4" fmla="*/ 85881 h 101013"/>
              <a:gd name="connsiteX5" fmla="*/ 488156 w 804862"/>
              <a:gd name="connsiteY5" fmla="*/ 50161 h 101013"/>
              <a:gd name="connsiteX6" fmla="*/ 583406 w 804862"/>
              <a:gd name="connsiteY6" fmla="*/ 100168 h 101013"/>
              <a:gd name="connsiteX7" fmla="*/ 683419 w 804862"/>
              <a:gd name="connsiteY7" fmla="*/ 156 h 101013"/>
              <a:gd name="connsiteX8" fmla="*/ 776287 w 804862"/>
              <a:gd name="connsiteY8" fmla="*/ 76356 h 101013"/>
              <a:gd name="connsiteX9" fmla="*/ 804862 w 804862"/>
              <a:gd name="connsiteY9" fmla="*/ 45399 h 101013"/>
              <a:gd name="connsiteX0" fmla="*/ 0 w 804862"/>
              <a:gd name="connsiteY0" fmla="*/ 26486 h 55109"/>
              <a:gd name="connsiteX1" fmla="*/ 97632 w 804862"/>
              <a:gd name="connsiteY1" fmla="*/ 292 h 55109"/>
              <a:gd name="connsiteX2" fmla="*/ 178594 w 804862"/>
              <a:gd name="connsiteY2" fmla="*/ 36011 h 55109"/>
              <a:gd name="connsiteX3" fmla="*/ 283369 w 804862"/>
              <a:gd name="connsiteY3" fmla="*/ 2674 h 55109"/>
              <a:gd name="connsiteX4" fmla="*/ 376237 w 804862"/>
              <a:gd name="connsiteY4" fmla="*/ 40774 h 55109"/>
              <a:gd name="connsiteX5" fmla="*/ 488156 w 804862"/>
              <a:gd name="connsiteY5" fmla="*/ 5054 h 55109"/>
              <a:gd name="connsiteX6" fmla="*/ 583406 w 804862"/>
              <a:gd name="connsiteY6" fmla="*/ 55061 h 55109"/>
              <a:gd name="connsiteX7" fmla="*/ 702469 w 804862"/>
              <a:gd name="connsiteY7" fmla="*/ 14581 h 55109"/>
              <a:gd name="connsiteX8" fmla="*/ 776287 w 804862"/>
              <a:gd name="connsiteY8" fmla="*/ 31249 h 55109"/>
              <a:gd name="connsiteX9" fmla="*/ 804862 w 804862"/>
              <a:gd name="connsiteY9" fmla="*/ 292 h 55109"/>
              <a:gd name="connsiteX0" fmla="*/ 0 w 804862"/>
              <a:gd name="connsiteY0" fmla="*/ 26486 h 62289"/>
              <a:gd name="connsiteX1" fmla="*/ 97632 w 804862"/>
              <a:gd name="connsiteY1" fmla="*/ 292 h 62289"/>
              <a:gd name="connsiteX2" fmla="*/ 178594 w 804862"/>
              <a:gd name="connsiteY2" fmla="*/ 36011 h 62289"/>
              <a:gd name="connsiteX3" fmla="*/ 283369 w 804862"/>
              <a:gd name="connsiteY3" fmla="*/ 2674 h 62289"/>
              <a:gd name="connsiteX4" fmla="*/ 376237 w 804862"/>
              <a:gd name="connsiteY4" fmla="*/ 40774 h 62289"/>
              <a:gd name="connsiteX5" fmla="*/ 488156 w 804862"/>
              <a:gd name="connsiteY5" fmla="*/ 5054 h 62289"/>
              <a:gd name="connsiteX6" fmla="*/ 583406 w 804862"/>
              <a:gd name="connsiteY6" fmla="*/ 55061 h 62289"/>
              <a:gd name="connsiteX7" fmla="*/ 702469 w 804862"/>
              <a:gd name="connsiteY7" fmla="*/ 14581 h 62289"/>
              <a:gd name="connsiteX8" fmla="*/ 776287 w 804862"/>
              <a:gd name="connsiteY8" fmla="*/ 62205 h 62289"/>
              <a:gd name="connsiteX9" fmla="*/ 804862 w 804862"/>
              <a:gd name="connsiteY9" fmla="*/ 292 h 62289"/>
              <a:gd name="connsiteX0" fmla="*/ 0 w 804862"/>
              <a:gd name="connsiteY0" fmla="*/ 26486 h 62294"/>
              <a:gd name="connsiteX1" fmla="*/ 97632 w 804862"/>
              <a:gd name="connsiteY1" fmla="*/ 292 h 62294"/>
              <a:gd name="connsiteX2" fmla="*/ 178594 w 804862"/>
              <a:gd name="connsiteY2" fmla="*/ 36011 h 62294"/>
              <a:gd name="connsiteX3" fmla="*/ 283369 w 804862"/>
              <a:gd name="connsiteY3" fmla="*/ 2674 h 62294"/>
              <a:gd name="connsiteX4" fmla="*/ 376237 w 804862"/>
              <a:gd name="connsiteY4" fmla="*/ 40774 h 62294"/>
              <a:gd name="connsiteX5" fmla="*/ 488156 w 804862"/>
              <a:gd name="connsiteY5" fmla="*/ 5054 h 62294"/>
              <a:gd name="connsiteX6" fmla="*/ 595312 w 804862"/>
              <a:gd name="connsiteY6" fmla="*/ 38392 h 62294"/>
              <a:gd name="connsiteX7" fmla="*/ 702469 w 804862"/>
              <a:gd name="connsiteY7" fmla="*/ 14581 h 62294"/>
              <a:gd name="connsiteX8" fmla="*/ 776287 w 804862"/>
              <a:gd name="connsiteY8" fmla="*/ 62205 h 62294"/>
              <a:gd name="connsiteX9" fmla="*/ 804862 w 804862"/>
              <a:gd name="connsiteY9" fmla="*/ 292 h 62294"/>
              <a:gd name="connsiteX0" fmla="*/ 0 w 804862"/>
              <a:gd name="connsiteY0" fmla="*/ 26486 h 62291"/>
              <a:gd name="connsiteX1" fmla="*/ 97632 w 804862"/>
              <a:gd name="connsiteY1" fmla="*/ 292 h 62291"/>
              <a:gd name="connsiteX2" fmla="*/ 178594 w 804862"/>
              <a:gd name="connsiteY2" fmla="*/ 36011 h 62291"/>
              <a:gd name="connsiteX3" fmla="*/ 283369 w 804862"/>
              <a:gd name="connsiteY3" fmla="*/ 2674 h 62291"/>
              <a:gd name="connsiteX4" fmla="*/ 376237 w 804862"/>
              <a:gd name="connsiteY4" fmla="*/ 40774 h 62291"/>
              <a:gd name="connsiteX5" fmla="*/ 488156 w 804862"/>
              <a:gd name="connsiteY5" fmla="*/ 5054 h 62291"/>
              <a:gd name="connsiteX6" fmla="*/ 595312 w 804862"/>
              <a:gd name="connsiteY6" fmla="*/ 47917 h 62291"/>
              <a:gd name="connsiteX7" fmla="*/ 702469 w 804862"/>
              <a:gd name="connsiteY7" fmla="*/ 14581 h 62291"/>
              <a:gd name="connsiteX8" fmla="*/ 776287 w 804862"/>
              <a:gd name="connsiteY8" fmla="*/ 62205 h 62291"/>
              <a:gd name="connsiteX9" fmla="*/ 804862 w 804862"/>
              <a:gd name="connsiteY9" fmla="*/ 292 h 62291"/>
              <a:gd name="connsiteX0" fmla="*/ 0 w 804862"/>
              <a:gd name="connsiteY0" fmla="*/ 26486 h 62205"/>
              <a:gd name="connsiteX1" fmla="*/ 97632 w 804862"/>
              <a:gd name="connsiteY1" fmla="*/ 292 h 62205"/>
              <a:gd name="connsiteX2" fmla="*/ 178594 w 804862"/>
              <a:gd name="connsiteY2" fmla="*/ 36011 h 62205"/>
              <a:gd name="connsiteX3" fmla="*/ 283369 w 804862"/>
              <a:gd name="connsiteY3" fmla="*/ 2674 h 62205"/>
              <a:gd name="connsiteX4" fmla="*/ 376237 w 804862"/>
              <a:gd name="connsiteY4" fmla="*/ 40774 h 62205"/>
              <a:gd name="connsiteX5" fmla="*/ 488156 w 804862"/>
              <a:gd name="connsiteY5" fmla="*/ 5054 h 62205"/>
              <a:gd name="connsiteX6" fmla="*/ 595312 w 804862"/>
              <a:gd name="connsiteY6" fmla="*/ 47917 h 62205"/>
              <a:gd name="connsiteX7" fmla="*/ 697707 w 804862"/>
              <a:gd name="connsiteY7" fmla="*/ 293 h 62205"/>
              <a:gd name="connsiteX8" fmla="*/ 776287 w 804862"/>
              <a:gd name="connsiteY8" fmla="*/ 62205 h 62205"/>
              <a:gd name="connsiteX9" fmla="*/ 804862 w 804862"/>
              <a:gd name="connsiteY9" fmla="*/ 292 h 62205"/>
              <a:gd name="connsiteX0" fmla="*/ 0 w 804862"/>
              <a:gd name="connsiteY0" fmla="*/ 26486 h 47927"/>
              <a:gd name="connsiteX1" fmla="*/ 97632 w 804862"/>
              <a:gd name="connsiteY1" fmla="*/ 292 h 47927"/>
              <a:gd name="connsiteX2" fmla="*/ 178594 w 804862"/>
              <a:gd name="connsiteY2" fmla="*/ 36011 h 47927"/>
              <a:gd name="connsiteX3" fmla="*/ 283369 w 804862"/>
              <a:gd name="connsiteY3" fmla="*/ 2674 h 47927"/>
              <a:gd name="connsiteX4" fmla="*/ 376237 w 804862"/>
              <a:gd name="connsiteY4" fmla="*/ 40774 h 47927"/>
              <a:gd name="connsiteX5" fmla="*/ 488156 w 804862"/>
              <a:gd name="connsiteY5" fmla="*/ 5054 h 47927"/>
              <a:gd name="connsiteX6" fmla="*/ 595312 w 804862"/>
              <a:gd name="connsiteY6" fmla="*/ 47917 h 47927"/>
              <a:gd name="connsiteX7" fmla="*/ 697707 w 804862"/>
              <a:gd name="connsiteY7" fmla="*/ 293 h 47927"/>
              <a:gd name="connsiteX8" fmla="*/ 776287 w 804862"/>
              <a:gd name="connsiteY8" fmla="*/ 43155 h 47927"/>
              <a:gd name="connsiteX9" fmla="*/ 804862 w 804862"/>
              <a:gd name="connsiteY9" fmla="*/ 292 h 47927"/>
              <a:gd name="connsiteX0" fmla="*/ 0 w 812006"/>
              <a:gd name="connsiteY0" fmla="*/ 26486 h 47927"/>
              <a:gd name="connsiteX1" fmla="*/ 97632 w 812006"/>
              <a:gd name="connsiteY1" fmla="*/ 292 h 47927"/>
              <a:gd name="connsiteX2" fmla="*/ 178594 w 812006"/>
              <a:gd name="connsiteY2" fmla="*/ 36011 h 47927"/>
              <a:gd name="connsiteX3" fmla="*/ 283369 w 812006"/>
              <a:gd name="connsiteY3" fmla="*/ 2674 h 47927"/>
              <a:gd name="connsiteX4" fmla="*/ 376237 w 812006"/>
              <a:gd name="connsiteY4" fmla="*/ 40774 h 47927"/>
              <a:gd name="connsiteX5" fmla="*/ 488156 w 812006"/>
              <a:gd name="connsiteY5" fmla="*/ 5054 h 47927"/>
              <a:gd name="connsiteX6" fmla="*/ 595312 w 812006"/>
              <a:gd name="connsiteY6" fmla="*/ 47917 h 47927"/>
              <a:gd name="connsiteX7" fmla="*/ 697707 w 812006"/>
              <a:gd name="connsiteY7" fmla="*/ 293 h 47927"/>
              <a:gd name="connsiteX8" fmla="*/ 776287 w 812006"/>
              <a:gd name="connsiteY8" fmla="*/ 43155 h 47927"/>
              <a:gd name="connsiteX9" fmla="*/ 812006 w 812006"/>
              <a:gd name="connsiteY9" fmla="*/ 19342 h 47927"/>
              <a:gd name="connsiteX0" fmla="*/ 0 w 819150"/>
              <a:gd name="connsiteY0" fmla="*/ 38111 h 47646"/>
              <a:gd name="connsiteX1" fmla="*/ 104776 w 819150"/>
              <a:gd name="connsiteY1" fmla="*/ 11 h 47646"/>
              <a:gd name="connsiteX2" fmla="*/ 185738 w 819150"/>
              <a:gd name="connsiteY2" fmla="*/ 35730 h 47646"/>
              <a:gd name="connsiteX3" fmla="*/ 290513 w 819150"/>
              <a:gd name="connsiteY3" fmla="*/ 2393 h 47646"/>
              <a:gd name="connsiteX4" fmla="*/ 383381 w 819150"/>
              <a:gd name="connsiteY4" fmla="*/ 40493 h 47646"/>
              <a:gd name="connsiteX5" fmla="*/ 495300 w 819150"/>
              <a:gd name="connsiteY5" fmla="*/ 4773 h 47646"/>
              <a:gd name="connsiteX6" fmla="*/ 602456 w 819150"/>
              <a:gd name="connsiteY6" fmla="*/ 47636 h 47646"/>
              <a:gd name="connsiteX7" fmla="*/ 704851 w 819150"/>
              <a:gd name="connsiteY7" fmla="*/ 12 h 47646"/>
              <a:gd name="connsiteX8" fmla="*/ 783431 w 819150"/>
              <a:gd name="connsiteY8" fmla="*/ 42874 h 47646"/>
              <a:gd name="connsiteX9" fmla="*/ 819150 w 819150"/>
              <a:gd name="connsiteY9" fmla="*/ 19061 h 47646"/>
              <a:gd name="connsiteX0" fmla="*/ 0 w 819150"/>
              <a:gd name="connsiteY0" fmla="*/ 38111 h 47646"/>
              <a:gd name="connsiteX1" fmla="*/ 104776 w 819150"/>
              <a:gd name="connsiteY1" fmla="*/ 11 h 47646"/>
              <a:gd name="connsiteX2" fmla="*/ 185738 w 819150"/>
              <a:gd name="connsiteY2" fmla="*/ 35730 h 47646"/>
              <a:gd name="connsiteX3" fmla="*/ 290513 w 819150"/>
              <a:gd name="connsiteY3" fmla="*/ 2393 h 47646"/>
              <a:gd name="connsiteX4" fmla="*/ 383381 w 819150"/>
              <a:gd name="connsiteY4" fmla="*/ 40493 h 47646"/>
              <a:gd name="connsiteX5" fmla="*/ 495300 w 819150"/>
              <a:gd name="connsiteY5" fmla="*/ 4773 h 47646"/>
              <a:gd name="connsiteX6" fmla="*/ 602456 w 819150"/>
              <a:gd name="connsiteY6" fmla="*/ 47636 h 47646"/>
              <a:gd name="connsiteX7" fmla="*/ 704851 w 819150"/>
              <a:gd name="connsiteY7" fmla="*/ 12 h 47646"/>
              <a:gd name="connsiteX8" fmla="*/ 783431 w 819150"/>
              <a:gd name="connsiteY8" fmla="*/ 42874 h 47646"/>
              <a:gd name="connsiteX9" fmla="*/ 819150 w 819150"/>
              <a:gd name="connsiteY9" fmla="*/ 19061 h 47646"/>
              <a:gd name="connsiteX0" fmla="*/ 0 w 819150"/>
              <a:gd name="connsiteY0" fmla="*/ 40484 h 50019"/>
              <a:gd name="connsiteX1" fmla="*/ 85726 w 819150"/>
              <a:gd name="connsiteY1" fmla="*/ 3 h 50019"/>
              <a:gd name="connsiteX2" fmla="*/ 185738 w 819150"/>
              <a:gd name="connsiteY2" fmla="*/ 38103 h 50019"/>
              <a:gd name="connsiteX3" fmla="*/ 290513 w 819150"/>
              <a:gd name="connsiteY3" fmla="*/ 4766 h 50019"/>
              <a:gd name="connsiteX4" fmla="*/ 383381 w 819150"/>
              <a:gd name="connsiteY4" fmla="*/ 42866 h 50019"/>
              <a:gd name="connsiteX5" fmla="*/ 495300 w 819150"/>
              <a:gd name="connsiteY5" fmla="*/ 7146 h 50019"/>
              <a:gd name="connsiteX6" fmla="*/ 602456 w 819150"/>
              <a:gd name="connsiteY6" fmla="*/ 50009 h 50019"/>
              <a:gd name="connsiteX7" fmla="*/ 704851 w 819150"/>
              <a:gd name="connsiteY7" fmla="*/ 2385 h 50019"/>
              <a:gd name="connsiteX8" fmla="*/ 783431 w 819150"/>
              <a:gd name="connsiteY8" fmla="*/ 45247 h 50019"/>
              <a:gd name="connsiteX9" fmla="*/ 819150 w 819150"/>
              <a:gd name="connsiteY9" fmla="*/ 21434 h 50019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90513 w 819150"/>
              <a:gd name="connsiteY3" fmla="*/ 4767 h 50020"/>
              <a:gd name="connsiteX4" fmla="*/ 383381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83381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21469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40519 w 819150"/>
              <a:gd name="connsiteY4" fmla="*/ 42867 h 50020"/>
              <a:gd name="connsiteX5" fmla="*/ 495300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50020"/>
              <a:gd name="connsiteX1" fmla="*/ 85726 w 819150"/>
              <a:gd name="connsiteY1" fmla="*/ 4 h 50020"/>
              <a:gd name="connsiteX2" fmla="*/ 154782 w 819150"/>
              <a:gd name="connsiteY2" fmla="*/ 42866 h 50020"/>
              <a:gd name="connsiteX3" fmla="*/ 250032 w 819150"/>
              <a:gd name="connsiteY3" fmla="*/ 4767 h 50020"/>
              <a:gd name="connsiteX4" fmla="*/ 340519 w 819150"/>
              <a:gd name="connsiteY4" fmla="*/ 42867 h 50020"/>
              <a:gd name="connsiteX5" fmla="*/ 442912 w 819150"/>
              <a:gd name="connsiteY5" fmla="*/ 7147 h 50020"/>
              <a:gd name="connsiteX6" fmla="*/ 602456 w 819150"/>
              <a:gd name="connsiteY6" fmla="*/ 50010 h 50020"/>
              <a:gd name="connsiteX7" fmla="*/ 704851 w 819150"/>
              <a:gd name="connsiteY7" fmla="*/ 2386 h 50020"/>
              <a:gd name="connsiteX8" fmla="*/ 783431 w 819150"/>
              <a:gd name="connsiteY8" fmla="*/ 45248 h 50020"/>
              <a:gd name="connsiteX9" fmla="*/ 819150 w 819150"/>
              <a:gd name="connsiteY9" fmla="*/ 21435 h 50020"/>
              <a:gd name="connsiteX0" fmla="*/ 0 w 819150"/>
              <a:gd name="connsiteY0" fmla="*/ 40485 h 45938"/>
              <a:gd name="connsiteX1" fmla="*/ 85726 w 819150"/>
              <a:gd name="connsiteY1" fmla="*/ 4 h 45938"/>
              <a:gd name="connsiteX2" fmla="*/ 154782 w 819150"/>
              <a:gd name="connsiteY2" fmla="*/ 42866 h 45938"/>
              <a:gd name="connsiteX3" fmla="*/ 250032 w 819150"/>
              <a:gd name="connsiteY3" fmla="*/ 4767 h 45938"/>
              <a:gd name="connsiteX4" fmla="*/ 340519 w 819150"/>
              <a:gd name="connsiteY4" fmla="*/ 42867 h 45938"/>
              <a:gd name="connsiteX5" fmla="*/ 442912 w 819150"/>
              <a:gd name="connsiteY5" fmla="*/ 7147 h 45938"/>
              <a:gd name="connsiteX6" fmla="*/ 526256 w 819150"/>
              <a:gd name="connsiteY6" fmla="*/ 40485 h 45938"/>
              <a:gd name="connsiteX7" fmla="*/ 704851 w 819150"/>
              <a:gd name="connsiteY7" fmla="*/ 2386 h 45938"/>
              <a:gd name="connsiteX8" fmla="*/ 783431 w 819150"/>
              <a:gd name="connsiteY8" fmla="*/ 45248 h 45938"/>
              <a:gd name="connsiteX9" fmla="*/ 819150 w 819150"/>
              <a:gd name="connsiteY9" fmla="*/ 21435 h 45938"/>
              <a:gd name="connsiteX0" fmla="*/ 0 w 819150"/>
              <a:gd name="connsiteY0" fmla="*/ 40485 h 45697"/>
              <a:gd name="connsiteX1" fmla="*/ 85726 w 819150"/>
              <a:gd name="connsiteY1" fmla="*/ 4 h 45697"/>
              <a:gd name="connsiteX2" fmla="*/ 154782 w 819150"/>
              <a:gd name="connsiteY2" fmla="*/ 42866 h 45697"/>
              <a:gd name="connsiteX3" fmla="*/ 250032 w 819150"/>
              <a:gd name="connsiteY3" fmla="*/ 4767 h 45697"/>
              <a:gd name="connsiteX4" fmla="*/ 340519 w 819150"/>
              <a:gd name="connsiteY4" fmla="*/ 42867 h 45697"/>
              <a:gd name="connsiteX5" fmla="*/ 442912 w 819150"/>
              <a:gd name="connsiteY5" fmla="*/ 7147 h 45697"/>
              <a:gd name="connsiteX6" fmla="*/ 526256 w 819150"/>
              <a:gd name="connsiteY6" fmla="*/ 40485 h 45697"/>
              <a:gd name="connsiteX7" fmla="*/ 621508 w 819150"/>
              <a:gd name="connsiteY7" fmla="*/ 7149 h 45697"/>
              <a:gd name="connsiteX8" fmla="*/ 783431 w 819150"/>
              <a:gd name="connsiteY8" fmla="*/ 45248 h 45697"/>
              <a:gd name="connsiteX9" fmla="*/ 819150 w 819150"/>
              <a:gd name="connsiteY9" fmla="*/ 21435 h 45697"/>
              <a:gd name="connsiteX0" fmla="*/ 0 w 819150"/>
              <a:gd name="connsiteY0" fmla="*/ 40485 h 42877"/>
              <a:gd name="connsiteX1" fmla="*/ 85726 w 819150"/>
              <a:gd name="connsiteY1" fmla="*/ 4 h 42877"/>
              <a:gd name="connsiteX2" fmla="*/ 154782 w 819150"/>
              <a:gd name="connsiteY2" fmla="*/ 42866 h 42877"/>
              <a:gd name="connsiteX3" fmla="*/ 250032 w 819150"/>
              <a:gd name="connsiteY3" fmla="*/ 4767 h 42877"/>
              <a:gd name="connsiteX4" fmla="*/ 340519 w 819150"/>
              <a:gd name="connsiteY4" fmla="*/ 42867 h 42877"/>
              <a:gd name="connsiteX5" fmla="*/ 442912 w 819150"/>
              <a:gd name="connsiteY5" fmla="*/ 7147 h 42877"/>
              <a:gd name="connsiteX6" fmla="*/ 526256 w 819150"/>
              <a:gd name="connsiteY6" fmla="*/ 40485 h 42877"/>
              <a:gd name="connsiteX7" fmla="*/ 621508 w 819150"/>
              <a:gd name="connsiteY7" fmla="*/ 7149 h 42877"/>
              <a:gd name="connsiteX8" fmla="*/ 707231 w 819150"/>
              <a:gd name="connsiteY8" fmla="*/ 35723 h 42877"/>
              <a:gd name="connsiteX9" fmla="*/ 819150 w 819150"/>
              <a:gd name="connsiteY9" fmla="*/ 21435 h 42877"/>
              <a:gd name="connsiteX0" fmla="*/ 0 w 802482"/>
              <a:gd name="connsiteY0" fmla="*/ 40485 h 42877"/>
              <a:gd name="connsiteX1" fmla="*/ 85726 w 802482"/>
              <a:gd name="connsiteY1" fmla="*/ 4 h 42877"/>
              <a:gd name="connsiteX2" fmla="*/ 154782 w 802482"/>
              <a:gd name="connsiteY2" fmla="*/ 42866 h 42877"/>
              <a:gd name="connsiteX3" fmla="*/ 250032 w 802482"/>
              <a:gd name="connsiteY3" fmla="*/ 4767 h 42877"/>
              <a:gd name="connsiteX4" fmla="*/ 340519 w 802482"/>
              <a:gd name="connsiteY4" fmla="*/ 42867 h 42877"/>
              <a:gd name="connsiteX5" fmla="*/ 442912 w 802482"/>
              <a:gd name="connsiteY5" fmla="*/ 7147 h 42877"/>
              <a:gd name="connsiteX6" fmla="*/ 526256 w 802482"/>
              <a:gd name="connsiteY6" fmla="*/ 40485 h 42877"/>
              <a:gd name="connsiteX7" fmla="*/ 621508 w 802482"/>
              <a:gd name="connsiteY7" fmla="*/ 7149 h 42877"/>
              <a:gd name="connsiteX8" fmla="*/ 707231 w 802482"/>
              <a:gd name="connsiteY8" fmla="*/ 35723 h 42877"/>
              <a:gd name="connsiteX9" fmla="*/ 802482 w 802482"/>
              <a:gd name="connsiteY9" fmla="*/ 4 h 42877"/>
              <a:gd name="connsiteX0" fmla="*/ 0 w 802482"/>
              <a:gd name="connsiteY0" fmla="*/ 40497 h 45270"/>
              <a:gd name="connsiteX1" fmla="*/ 85726 w 802482"/>
              <a:gd name="connsiteY1" fmla="*/ 16 h 45270"/>
              <a:gd name="connsiteX2" fmla="*/ 171451 w 802482"/>
              <a:gd name="connsiteY2" fmla="*/ 45259 h 45270"/>
              <a:gd name="connsiteX3" fmla="*/ 250032 w 802482"/>
              <a:gd name="connsiteY3" fmla="*/ 4779 h 45270"/>
              <a:gd name="connsiteX4" fmla="*/ 340519 w 802482"/>
              <a:gd name="connsiteY4" fmla="*/ 42879 h 45270"/>
              <a:gd name="connsiteX5" fmla="*/ 442912 w 802482"/>
              <a:gd name="connsiteY5" fmla="*/ 7159 h 45270"/>
              <a:gd name="connsiteX6" fmla="*/ 526256 w 802482"/>
              <a:gd name="connsiteY6" fmla="*/ 40497 h 45270"/>
              <a:gd name="connsiteX7" fmla="*/ 621508 w 802482"/>
              <a:gd name="connsiteY7" fmla="*/ 7161 h 45270"/>
              <a:gd name="connsiteX8" fmla="*/ 707231 w 802482"/>
              <a:gd name="connsiteY8" fmla="*/ 35735 h 45270"/>
              <a:gd name="connsiteX9" fmla="*/ 802482 w 802482"/>
              <a:gd name="connsiteY9" fmla="*/ 16 h 45270"/>
              <a:gd name="connsiteX0" fmla="*/ 0 w 802482"/>
              <a:gd name="connsiteY0" fmla="*/ 40497 h 45261"/>
              <a:gd name="connsiteX1" fmla="*/ 85726 w 802482"/>
              <a:gd name="connsiteY1" fmla="*/ 16 h 45261"/>
              <a:gd name="connsiteX2" fmla="*/ 171451 w 802482"/>
              <a:gd name="connsiteY2" fmla="*/ 45259 h 45261"/>
              <a:gd name="connsiteX3" fmla="*/ 271463 w 802482"/>
              <a:gd name="connsiteY3" fmla="*/ 2397 h 45261"/>
              <a:gd name="connsiteX4" fmla="*/ 340519 w 802482"/>
              <a:gd name="connsiteY4" fmla="*/ 42879 h 45261"/>
              <a:gd name="connsiteX5" fmla="*/ 442912 w 802482"/>
              <a:gd name="connsiteY5" fmla="*/ 7159 h 45261"/>
              <a:gd name="connsiteX6" fmla="*/ 526256 w 802482"/>
              <a:gd name="connsiteY6" fmla="*/ 40497 h 45261"/>
              <a:gd name="connsiteX7" fmla="*/ 621508 w 802482"/>
              <a:gd name="connsiteY7" fmla="*/ 7161 h 45261"/>
              <a:gd name="connsiteX8" fmla="*/ 707231 w 802482"/>
              <a:gd name="connsiteY8" fmla="*/ 35735 h 45261"/>
              <a:gd name="connsiteX9" fmla="*/ 802482 w 802482"/>
              <a:gd name="connsiteY9" fmla="*/ 16 h 45261"/>
              <a:gd name="connsiteX0" fmla="*/ 0 w 802482"/>
              <a:gd name="connsiteY0" fmla="*/ 40497 h 45261"/>
              <a:gd name="connsiteX1" fmla="*/ 85726 w 802482"/>
              <a:gd name="connsiteY1" fmla="*/ 16 h 45261"/>
              <a:gd name="connsiteX2" fmla="*/ 171451 w 802482"/>
              <a:gd name="connsiteY2" fmla="*/ 45259 h 45261"/>
              <a:gd name="connsiteX3" fmla="*/ 271463 w 802482"/>
              <a:gd name="connsiteY3" fmla="*/ 2397 h 45261"/>
              <a:gd name="connsiteX4" fmla="*/ 361951 w 802482"/>
              <a:gd name="connsiteY4" fmla="*/ 42879 h 45261"/>
              <a:gd name="connsiteX5" fmla="*/ 442912 w 802482"/>
              <a:gd name="connsiteY5" fmla="*/ 7159 h 45261"/>
              <a:gd name="connsiteX6" fmla="*/ 526256 w 802482"/>
              <a:gd name="connsiteY6" fmla="*/ 40497 h 45261"/>
              <a:gd name="connsiteX7" fmla="*/ 621508 w 802482"/>
              <a:gd name="connsiteY7" fmla="*/ 7161 h 45261"/>
              <a:gd name="connsiteX8" fmla="*/ 707231 w 802482"/>
              <a:gd name="connsiteY8" fmla="*/ 35735 h 45261"/>
              <a:gd name="connsiteX9" fmla="*/ 802482 w 802482"/>
              <a:gd name="connsiteY9" fmla="*/ 16 h 45261"/>
              <a:gd name="connsiteX0" fmla="*/ 0 w 802482"/>
              <a:gd name="connsiteY0" fmla="*/ 40497 h 45261"/>
              <a:gd name="connsiteX1" fmla="*/ 85726 w 802482"/>
              <a:gd name="connsiteY1" fmla="*/ 16 h 45261"/>
              <a:gd name="connsiteX2" fmla="*/ 171451 w 802482"/>
              <a:gd name="connsiteY2" fmla="*/ 45259 h 45261"/>
              <a:gd name="connsiteX3" fmla="*/ 271463 w 802482"/>
              <a:gd name="connsiteY3" fmla="*/ 2397 h 45261"/>
              <a:gd name="connsiteX4" fmla="*/ 361951 w 802482"/>
              <a:gd name="connsiteY4" fmla="*/ 42879 h 45261"/>
              <a:gd name="connsiteX5" fmla="*/ 473868 w 802482"/>
              <a:gd name="connsiteY5" fmla="*/ 7159 h 45261"/>
              <a:gd name="connsiteX6" fmla="*/ 526256 w 802482"/>
              <a:gd name="connsiteY6" fmla="*/ 40497 h 45261"/>
              <a:gd name="connsiteX7" fmla="*/ 621508 w 802482"/>
              <a:gd name="connsiteY7" fmla="*/ 7161 h 45261"/>
              <a:gd name="connsiteX8" fmla="*/ 707231 w 802482"/>
              <a:gd name="connsiteY8" fmla="*/ 35735 h 45261"/>
              <a:gd name="connsiteX9" fmla="*/ 802482 w 802482"/>
              <a:gd name="connsiteY9" fmla="*/ 16 h 45261"/>
              <a:gd name="connsiteX0" fmla="*/ 0 w 802482"/>
              <a:gd name="connsiteY0" fmla="*/ 40497 h 47641"/>
              <a:gd name="connsiteX1" fmla="*/ 85726 w 802482"/>
              <a:gd name="connsiteY1" fmla="*/ 16 h 47641"/>
              <a:gd name="connsiteX2" fmla="*/ 171451 w 802482"/>
              <a:gd name="connsiteY2" fmla="*/ 45259 h 47641"/>
              <a:gd name="connsiteX3" fmla="*/ 271463 w 802482"/>
              <a:gd name="connsiteY3" fmla="*/ 2397 h 47641"/>
              <a:gd name="connsiteX4" fmla="*/ 361951 w 802482"/>
              <a:gd name="connsiteY4" fmla="*/ 42879 h 47641"/>
              <a:gd name="connsiteX5" fmla="*/ 473868 w 802482"/>
              <a:gd name="connsiteY5" fmla="*/ 7159 h 47641"/>
              <a:gd name="connsiteX6" fmla="*/ 547687 w 802482"/>
              <a:gd name="connsiteY6" fmla="*/ 47641 h 47641"/>
              <a:gd name="connsiteX7" fmla="*/ 621508 w 802482"/>
              <a:gd name="connsiteY7" fmla="*/ 7161 h 47641"/>
              <a:gd name="connsiteX8" fmla="*/ 707231 w 802482"/>
              <a:gd name="connsiteY8" fmla="*/ 35735 h 47641"/>
              <a:gd name="connsiteX9" fmla="*/ 802482 w 802482"/>
              <a:gd name="connsiteY9" fmla="*/ 16 h 47641"/>
              <a:gd name="connsiteX0" fmla="*/ 0 w 802482"/>
              <a:gd name="connsiteY0" fmla="*/ 40497 h 47643"/>
              <a:gd name="connsiteX1" fmla="*/ 85726 w 802482"/>
              <a:gd name="connsiteY1" fmla="*/ 16 h 47643"/>
              <a:gd name="connsiteX2" fmla="*/ 171451 w 802482"/>
              <a:gd name="connsiteY2" fmla="*/ 45259 h 47643"/>
              <a:gd name="connsiteX3" fmla="*/ 271463 w 802482"/>
              <a:gd name="connsiteY3" fmla="*/ 2397 h 47643"/>
              <a:gd name="connsiteX4" fmla="*/ 361951 w 802482"/>
              <a:gd name="connsiteY4" fmla="*/ 42879 h 47643"/>
              <a:gd name="connsiteX5" fmla="*/ 473868 w 802482"/>
              <a:gd name="connsiteY5" fmla="*/ 7159 h 47643"/>
              <a:gd name="connsiteX6" fmla="*/ 547687 w 802482"/>
              <a:gd name="connsiteY6" fmla="*/ 47641 h 47643"/>
              <a:gd name="connsiteX7" fmla="*/ 645320 w 802482"/>
              <a:gd name="connsiteY7" fmla="*/ 4779 h 47643"/>
              <a:gd name="connsiteX8" fmla="*/ 707231 w 802482"/>
              <a:gd name="connsiteY8" fmla="*/ 35735 h 47643"/>
              <a:gd name="connsiteX9" fmla="*/ 802482 w 802482"/>
              <a:gd name="connsiteY9" fmla="*/ 16 h 47643"/>
              <a:gd name="connsiteX0" fmla="*/ 0 w 802482"/>
              <a:gd name="connsiteY0" fmla="*/ 40497 h 47643"/>
              <a:gd name="connsiteX1" fmla="*/ 85726 w 802482"/>
              <a:gd name="connsiteY1" fmla="*/ 16 h 47643"/>
              <a:gd name="connsiteX2" fmla="*/ 171451 w 802482"/>
              <a:gd name="connsiteY2" fmla="*/ 45259 h 47643"/>
              <a:gd name="connsiteX3" fmla="*/ 271463 w 802482"/>
              <a:gd name="connsiteY3" fmla="*/ 2397 h 47643"/>
              <a:gd name="connsiteX4" fmla="*/ 361951 w 802482"/>
              <a:gd name="connsiteY4" fmla="*/ 42879 h 47643"/>
              <a:gd name="connsiteX5" fmla="*/ 473868 w 802482"/>
              <a:gd name="connsiteY5" fmla="*/ 7159 h 47643"/>
              <a:gd name="connsiteX6" fmla="*/ 547687 w 802482"/>
              <a:gd name="connsiteY6" fmla="*/ 47641 h 47643"/>
              <a:gd name="connsiteX7" fmla="*/ 645320 w 802482"/>
              <a:gd name="connsiteY7" fmla="*/ 4779 h 47643"/>
              <a:gd name="connsiteX8" fmla="*/ 719137 w 802482"/>
              <a:gd name="connsiteY8" fmla="*/ 45260 h 47643"/>
              <a:gd name="connsiteX9" fmla="*/ 802482 w 802482"/>
              <a:gd name="connsiteY9" fmla="*/ 16 h 47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2482" h="47643">
                <a:moveTo>
                  <a:pt x="0" y="40497"/>
                </a:moveTo>
                <a:cubicBezTo>
                  <a:pt x="50601" y="26606"/>
                  <a:pt x="57151" y="-778"/>
                  <a:pt x="85726" y="16"/>
                </a:cubicBezTo>
                <a:cubicBezTo>
                  <a:pt x="114301" y="810"/>
                  <a:pt x="140495" y="44862"/>
                  <a:pt x="171451" y="45259"/>
                </a:cubicBezTo>
                <a:cubicBezTo>
                  <a:pt x="202407" y="45656"/>
                  <a:pt x="239713" y="2794"/>
                  <a:pt x="271463" y="2397"/>
                </a:cubicBezTo>
                <a:cubicBezTo>
                  <a:pt x="303213" y="2000"/>
                  <a:pt x="328217" y="42085"/>
                  <a:pt x="361951" y="42879"/>
                </a:cubicBezTo>
                <a:cubicBezTo>
                  <a:pt x="395685" y="43673"/>
                  <a:pt x="442912" y="6365"/>
                  <a:pt x="473868" y="7159"/>
                </a:cubicBezTo>
                <a:cubicBezTo>
                  <a:pt x="504824" y="7953"/>
                  <a:pt x="519112" y="48038"/>
                  <a:pt x="547687" y="47641"/>
                </a:cubicBezTo>
                <a:cubicBezTo>
                  <a:pt x="576262" y="47244"/>
                  <a:pt x="616745" y="5176"/>
                  <a:pt x="645320" y="4779"/>
                </a:cubicBezTo>
                <a:cubicBezTo>
                  <a:pt x="673895" y="4382"/>
                  <a:pt x="692943" y="46054"/>
                  <a:pt x="719137" y="45260"/>
                </a:cubicBezTo>
                <a:cubicBezTo>
                  <a:pt x="745331" y="44466"/>
                  <a:pt x="798314" y="19264"/>
                  <a:pt x="802482" y="16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222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ruppieren 374">
            <a:extLst>
              <a:ext uri="{FF2B5EF4-FFF2-40B4-BE49-F238E27FC236}">
                <a16:creationId xmlns:a16="http://schemas.microsoft.com/office/drawing/2014/main" id="{645C09CF-EEDF-48AA-ABA8-9AF17EB48095}"/>
              </a:ext>
            </a:extLst>
          </p:cNvPr>
          <p:cNvGrpSpPr/>
          <p:nvPr/>
        </p:nvGrpSpPr>
        <p:grpSpPr>
          <a:xfrm>
            <a:off x="1024427" y="585178"/>
            <a:ext cx="3740869" cy="6085813"/>
            <a:chOff x="1024427" y="585178"/>
            <a:chExt cx="3740869" cy="6085813"/>
          </a:xfrm>
        </p:grpSpPr>
        <p:grpSp>
          <p:nvGrpSpPr>
            <p:cNvPr id="242" name="Gruppieren 241">
              <a:extLst>
                <a:ext uri="{FF2B5EF4-FFF2-40B4-BE49-F238E27FC236}">
                  <a16:creationId xmlns:a16="http://schemas.microsoft.com/office/drawing/2014/main" id="{9B47413D-02C5-4ED4-8861-E832C0079955}"/>
                </a:ext>
              </a:extLst>
            </p:cNvPr>
            <p:cNvGrpSpPr/>
            <p:nvPr/>
          </p:nvGrpSpPr>
          <p:grpSpPr>
            <a:xfrm>
              <a:off x="1185319" y="585178"/>
              <a:ext cx="3399455" cy="6085813"/>
              <a:chOff x="1032919" y="432778"/>
              <a:chExt cx="3399455" cy="6085813"/>
            </a:xfrm>
          </p:grpSpPr>
          <p:grpSp>
            <p:nvGrpSpPr>
              <p:cNvPr id="243" name="Gruppieren 242">
                <a:extLst>
                  <a:ext uri="{FF2B5EF4-FFF2-40B4-BE49-F238E27FC236}">
                    <a16:creationId xmlns:a16="http://schemas.microsoft.com/office/drawing/2014/main" id="{9B7B691C-0D45-47DD-BA45-BDF63F2AFA4C}"/>
                  </a:ext>
                </a:extLst>
              </p:cNvPr>
              <p:cNvGrpSpPr/>
              <p:nvPr/>
            </p:nvGrpSpPr>
            <p:grpSpPr>
              <a:xfrm>
                <a:off x="1032919" y="432778"/>
                <a:ext cx="3399455" cy="6085813"/>
                <a:chOff x="1032919" y="432778"/>
                <a:chExt cx="3399455" cy="6085813"/>
              </a:xfrm>
            </p:grpSpPr>
            <p:grpSp>
              <p:nvGrpSpPr>
                <p:cNvPr id="296" name="Gruppieren 295">
                  <a:extLst>
                    <a:ext uri="{FF2B5EF4-FFF2-40B4-BE49-F238E27FC236}">
                      <a16:creationId xmlns:a16="http://schemas.microsoft.com/office/drawing/2014/main" id="{1A4B9B2E-448F-4CB1-925D-BBEB37FE42D5}"/>
                    </a:ext>
                  </a:extLst>
                </p:cNvPr>
                <p:cNvGrpSpPr/>
                <p:nvPr/>
              </p:nvGrpSpPr>
              <p:grpSpPr>
                <a:xfrm>
                  <a:off x="1032919" y="432778"/>
                  <a:ext cx="3399455" cy="2808514"/>
                  <a:chOff x="1017037" y="998376"/>
                  <a:chExt cx="3399455" cy="2808514"/>
                </a:xfrm>
              </p:grpSpPr>
              <p:grpSp>
                <p:nvGrpSpPr>
                  <p:cNvPr id="363" name="Gruppieren 362">
                    <a:extLst>
                      <a:ext uri="{FF2B5EF4-FFF2-40B4-BE49-F238E27FC236}">
                        <a16:creationId xmlns:a16="http://schemas.microsoft.com/office/drawing/2014/main" id="{3624327D-735B-4CBE-AC02-E727F874B5F5}"/>
                      </a:ext>
                    </a:extLst>
                  </p:cNvPr>
                  <p:cNvGrpSpPr/>
                  <p:nvPr/>
                </p:nvGrpSpPr>
                <p:grpSpPr>
                  <a:xfrm>
                    <a:off x="1017037" y="998376"/>
                    <a:ext cx="3399455" cy="2808514"/>
                    <a:chOff x="1017037" y="998376"/>
                    <a:chExt cx="3399455" cy="2808514"/>
                  </a:xfrm>
                </p:grpSpPr>
                <p:cxnSp>
                  <p:nvCxnSpPr>
                    <p:cNvPr id="366" name="Gerader Verbinder 365">
                      <a:extLst>
                        <a:ext uri="{FF2B5EF4-FFF2-40B4-BE49-F238E27FC236}">
                          <a16:creationId xmlns:a16="http://schemas.microsoft.com/office/drawing/2014/main" id="{CF1C311C-8A3F-47F0-A629-6A2C26A19AAF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017037" y="998376"/>
                      <a:ext cx="0" cy="280851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7" name="Gerader Verbinder 366">
                      <a:extLst>
                        <a:ext uri="{FF2B5EF4-FFF2-40B4-BE49-F238E27FC236}">
                          <a16:creationId xmlns:a16="http://schemas.microsoft.com/office/drawing/2014/main" id="{FF1EEFD2-328B-4256-90D0-1C5DAB881EB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416490" y="998376"/>
                      <a:ext cx="0" cy="280851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8" name="Gerader Verbinder 367">
                      <a:extLst>
                        <a:ext uri="{FF2B5EF4-FFF2-40B4-BE49-F238E27FC236}">
                          <a16:creationId xmlns:a16="http://schemas.microsoft.com/office/drawing/2014/main" id="{3DE5B9EA-69D5-417C-B4B9-2E31EE11191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1017037" y="3806890"/>
                      <a:ext cx="3399455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364" name="Rechteck 363">
                    <a:extLst>
                      <a:ext uri="{FF2B5EF4-FFF2-40B4-BE49-F238E27FC236}">
                        <a16:creationId xmlns:a16="http://schemas.microsoft.com/office/drawing/2014/main" id="{21544350-DC1E-430C-B59D-D94160769F9E}"/>
                      </a:ext>
                    </a:extLst>
                  </p:cNvPr>
                  <p:cNvSpPr/>
                  <p:nvPr/>
                </p:nvSpPr>
                <p:spPr>
                  <a:xfrm>
                    <a:off x="1017037" y="2080727"/>
                    <a:ext cx="3399450" cy="139955"/>
                  </a:xfrm>
                  <a:prstGeom prst="rect">
                    <a:avLst/>
                  </a:prstGeom>
                  <a:solidFill>
                    <a:schemeClr val="tx1">
                      <a:alpha val="25000"/>
                    </a:schemeClr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297" name="Group 249">
                  <a:extLst>
                    <a:ext uri="{FF2B5EF4-FFF2-40B4-BE49-F238E27FC236}">
                      <a16:creationId xmlns:a16="http://schemas.microsoft.com/office/drawing/2014/main" id="{48852911-08C8-497F-B9FC-42C0FE89537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2821" y="3616708"/>
                  <a:ext cx="1151182" cy="2901883"/>
                  <a:chOff x="336" y="1008"/>
                  <a:chExt cx="457" cy="1152"/>
                </a:xfrm>
              </p:grpSpPr>
              <p:sp>
                <p:nvSpPr>
                  <p:cNvPr id="298" name="Freeform 250">
                    <a:extLst>
                      <a:ext uri="{FF2B5EF4-FFF2-40B4-BE49-F238E27FC236}">
                        <a16:creationId xmlns:a16="http://schemas.microsoft.com/office/drawing/2014/main" id="{7ED6F30C-0DF0-4FD3-A048-94AD857536D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4" y="1008"/>
                    <a:ext cx="126" cy="618"/>
                  </a:xfrm>
                  <a:custGeom>
                    <a:avLst/>
                    <a:gdLst>
                      <a:gd name="T0" fmla="*/ 0 w 126"/>
                      <a:gd name="T1" fmla="*/ 610 h 618"/>
                      <a:gd name="T2" fmla="*/ 1 w 126"/>
                      <a:gd name="T3" fmla="*/ 590 h 618"/>
                      <a:gd name="T4" fmla="*/ 9 w 126"/>
                      <a:gd name="T5" fmla="*/ 556 h 618"/>
                      <a:gd name="T6" fmla="*/ 6 w 126"/>
                      <a:gd name="T7" fmla="*/ 454 h 618"/>
                      <a:gd name="T8" fmla="*/ 30 w 126"/>
                      <a:gd name="T9" fmla="*/ 358 h 618"/>
                      <a:gd name="T10" fmla="*/ 28 w 126"/>
                      <a:gd name="T11" fmla="*/ 246 h 618"/>
                      <a:gd name="T12" fmla="*/ 50 w 126"/>
                      <a:gd name="T13" fmla="*/ 138 h 618"/>
                      <a:gd name="T14" fmla="*/ 72 w 126"/>
                      <a:gd name="T15" fmla="*/ 0 h 618"/>
                      <a:gd name="T16" fmla="*/ 122 w 126"/>
                      <a:gd name="T17" fmla="*/ 150 h 618"/>
                      <a:gd name="T18" fmla="*/ 106 w 126"/>
                      <a:gd name="T19" fmla="*/ 376 h 618"/>
                      <a:gd name="T20" fmla="*/ 114 w 126"/>
                      <a:gd name="T21" fmla="*/ 462 h 618"/>
                      <a:gd name="T22" fmla="*/ 118 w 126"/>
                      <a:gd name="T23" fmla="*/ 544 h 618"/>
                      <a:gd name="T24" fmla="*/ 122 w 126"/>
                      <a:gd name="T25" fmla="*/ 573 h 618"/>
                      <a:gd name="T26" fmla="*/ 123 w 126"/>
                      <a:gd name="T27" fmla="*/ 606 h 618"/>
                      <a:gd name="T28" fmla="*/ 126 w 126"/>
                      <a:gd name="T29" fmla="*/ 617 h 618"/>
                      <a:gd name="T30" fmla="*/ 66 w 126"/>
                      <a:gd name="T31" fmla="*/ 618 h 618"/>
                      <a:gd name="T32" fmla="*/ 9 w 126"/>
                      <a:gd name="T33" fmla="*/ 618 h 618"/>
                      <a:gd name="T34" fmla="*/ 2 w 126"/>
                      <a:gd name="T35" fmla="*/ 617 h 618"/>
                      <a:gd name="T36" fmla="*/ 0 w 126"/>
                      <a:gd name="T37" fmla="*/ 610 h 618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26"/>
                      <a:gd name="T58" fmla="*/ 0 h 618"/>
                      <a:gd name="T59" fmla="*/ 126 w 126"/>
                      <a:gd name="T60" fmla="*/ 618 h 618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26" h="618">
                        <a:moveTo>
                          <a:pt x="0" y="610"/>
                        </a:moveTo>
                        <a:lnTo>
                          <a:pt x="1" y="590"/>
                        </a:lnTo>
                        <a:lnTo>
                          <a:pt x="9" y="556"/>
                        </a:lnTo>
                        <a:lnTo>
                          <a:pt x="6" y="454"/>
                        </a:lnTo>
                        <a:lnTo>
                          <a:pt x="30" y="358"/>
                        </a:lnTo>
                        <a:lnTo>
                          <a:pt x="28" y="246"/>
                        </a:lnTo>
                        <a:lnTo>
                          <a:pt x="50" y="138"/>
                        </a:lnTo>
                        <a:lnTo>
                          <a:pt x="72" y="0"/>
                        </a:lnTo>
                        <a:lnTo>
                          <a:pt x="122" y="150"/>
                        </a:lnTo>
                        <a:lnTo>
                          <a:pt x="106" y="376"/>
                        </a:lnTo>
                        <a:lnTo>
                          <a:pt x="114" y="462"/>
                        </a:lnTo>
                        <a:lnTo>
                          <a:pt x="118" y="544"/>
                        </a:lnTo>
                        <a:lnTo>
                          <a:pt x="122" y="573"/>
                        </a:lnTo>
                        <a:lnTo>
                          <a:pt x="123" y="606"/>
                        </a:lnTo>
                        <a:lnTo>
                          <a:pt x="126" y="617"/>
                        </a:lnTo>
                        <a:lnTo>
                          <a:pt x="66" y="618"/>
                        </a:lnTo>
                        <a:lnTo>
                          <a:pt x="9" y="618"/>
                        </a:lnTo>
                        <a:lnTo>
                          <a:pt x="2" y="617"/>
                        </a:lnTo>
                        <a:lnTo>
                          <a:pt x="0" y="610"/>
                        </a:lnTo>
                        <a:close/>
                      </a:path>
                    </a:pathLst>
                  </a:custGeom>
                  <a:solidFill>
                    <a:srgbClr val="FFFF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 dirty="0"/>
                  </a:p>
                </p:txBody>
              </p:sp>
              <p:sp>
                <p:nvSpPr>
                  <p:cNvPr id="299" name="Freeform 251">
                    <a:extLst>
                      <a:ext uri="{FF2B5EF4-FFF2-40B4-BE49-F238E27FC236}">
                        <a16:creationId xmlns:a16="http://schemas.microsoft.com/office/drawing/2014/main" id="{F4A98084-BA4C-401C-A37A-CD097D6494F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8" y="1148"/>
                    <a:ext cx="132" cy="478"/>
                  </a:xfrm>
                  <a:custGeom>
                    <a:avLst/>
                    <a:gdLst>
                      <a:gd name="T0" fmla="*/ 6 w 132"/>
                      <a:gd name="T1" fmla="*/ 470 h 478"/>
                      <a:gd name="T2" fmla="*/ 7 w 132"/>
                      <a:gd name="T3" fmla="*/ 450 h 478"/>
                      <a:gd name="T4" fmla="*/ 15 w 132"/>
                      <a:gd name="T5" fmla="*/ 416 h 478"/>
                      <a:gd name="T6" fmla="*/ 0 w 132"/>
                      <a:gd name="T7" fmla="*/ 364 h 478"/>
                      <a:gd name="T8" fmla="*/ 29 w 132"/>
                      <a:gd name="T9" fmla="*/ 316 h 478"/>
                      <a:gd name="T10" fmla="*/ 18 w 132"/>
                      <a:gd name="T11" fmla="*/ 234 h 478"/>
                      <a:gd name="T12" fmla="*/ 44 w 132"/>
                      <a:gd name="T13" fmla="*/ 34 h 478"/>
                      <a:gd name="T14" fmla="*/ 54 w 132"/>
                      <a:gd name="T15" fmla="*/ 126 h 478"/>
                      <a:gd name="T16" fmla="*/ 126 w 132"/>
                      <a:gd name="T17" fmla="*/ 0 h 478"/>
                      <a:gd name="T18" fmla="*/ 88 w 132"/>
                      <a:gd name="T19" fmla="*/ 174 h 478"/>
                      <a:gd name="T20" fmla="*/ 130 w 132"/>
                      <a:gd name="T21" fmla="*/ 236 h 478"/>
                      <a:gd name="T22" fmla="*/ 116 w 132"/>
                      <a:gd name="T23" fmla="*/ 324 h 478"/>
                      <a:gd name="T24" fmla="*/ 122 w 132"/>
                      <a:gd name="T25" fmla="*/ 370 h 478"/>
                      <a:gd name="T26" fmla="*/ 121 w 132"/>
                      <a:gd name="T27" fmla="*/ 397 h 478"/>
                      <a:gd name="T28" fmla="*/ 128 w 132"/>
                      <a:gd name="T29" fmla="*/ 433 h 478"/>
                      <a:gd name="T30" fmla="*/ 129 w 132"/>
                      <a:gd name="T31" fmla="*/ 466 h 478"/>
                      <a:gd name="T32" fmla="*/ 132 w 132"/>
                      <a:gd name="T33" fmla="*/ 477 h 478"/>
                      <a:gd name="T34" fmla="*/ 72 w 132"/>
                      <a:gd name="T35" fmla="*/ 478 h 478"/>
                      <a:gd name="T36" fmla="*/ 15 w 132"/>
                      <a:gd name="T37" fmla="*/ 478 h 478"/>
                      <a:gd name="T38" fmla="*/ 8 w 132"/>
                      <a:gd name="T39" fmla="*/ 477 h 478"/>
                      <a:gd name="T40" fmla="*/ 6 w 132"/>
                      <a:gd name="T41" fmla="*/ 470 h 47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32"/>
                      <a:gd name="T64" fmla="*/ 0 h 478"/>
                      <a:gd name="T65" fmla="*/ 132 w 132"/>
                      <a:gd name="T66" fmla="*/ 478 h 47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32" h="478">
                        <a:moveTo>
                          <a:pt x="6" y="470"/>
                        </a:moveTo>
                        <a:lnTo>
                          <a:pt x="7" y="450"/>
                        </a:lnTo>
                        <a:lnTo>
                          <a:pt x="15" y="416"/>
                        </a:lnTo>
                        <a:lnTo>
                          <a:pt x="0" y="364"/>
                        </a:lnTo>
                        <a:lnTo>
                          <a:pt x="29" y="316"/>
                        </a:lnTo>
                        <a:lnTo>
                          <a:pt x="18" y="234"/>
                        </a:lnTo>
                        <a:lnTo>
                          <a:pt x="44" y="34"/>
                        </a:lnTo>
                        <a:lnTo>
                          <a:pt x="54" y="126"/>
                        </a:lnTo>
                        <a:lnTo>
                          <a:pt x="126" y="0"/>
                        </a:lnTo>
                        <a:lnTo>
                          <a:pt x="88" y="174"/>
                        </a:lnTo>
                        <a:lnTo>
                          <a:pt x="130" y="236"/>
                        </a:lnTo>
                        <a:lnTo>
                          <a:pt x="116" y="324"/>
                        </a:lnTo>
                        <a:lnTo>
                          <a:pt x="122" y="370"/>
                        </a:lnTo>
                        <a:lnTo>
                          <a:pt x="121" y="397"/>
                        </a:lnTo>
                        <a:lnTo>
                          <a:pt x="128" y="433"/>
                        </a:lnTo>
                        <a:lnTo>
                          <a:pt x="129" y="466"/>
                        </a:lnTo>
                        <a:lnTo>
                          <a:pt x="132" y="477"/>
                        </a:lnTo>
                        <a:lnTo>
                          <a:pt x="72" y="478"/>
                        </a:lnTo>
                        <a:lnTo>
                          <a:pt x="15" y="478"/>
                        </a:lnTo>
                        <a:lnTo>
                          <a:pt x="8" y="477"/>
                        </a:lnTo>
                        <a:lnTo>
                          <a:pt x="6" y="470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0" name="Freeform 252">
                    <a:extLst>
                      <a:ext uri="{FF2B5EF4-FFF2-40B4-BE49-F238E27FC236}">
                        <a16:creationId xmlns:a16="http://schemas.microsoft.com/office/drawing/2014/main" id="{B92C00D5-9D03-4F9B-BC2E-A62FB46716A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6" y="1626"/>
                    <a:ext cx="267" cy="534"/>
                  </a:xfrm>
                  <a:custGeom>
                    <a:avLst/>
                    <a:gdLst>
                      <a:gd name="T0" fmla="*/ 1 w 3831"/>
                      <a:gd name="T1" fmla="*/ 0 h 8213"/>
                      <a:gd name="T2" fmla="*/ 1 w 3831"/>
                      <a:gd name="T3" fmla="*/ 1 h 8213"/>
                      <a:gd name="T4" fmla="*/ 1 w 3831"/>
                      <a:gd name="T5" fmla="*/ 1 h 8213"/>
                      <a:gd name="T6" fmla="*/ 1 w 3831"/>
                      <a:gd name="T7" fmla="*/ 1 h 8213"/>
                      <a:gd name="T8" fmla="*/ 1 w 3831"/>
                      <a:gd name="T9" fmla="*/ 2 h 8213"/>
                      <a:gd name="T10" fmla="*/ 1 w 3831"/>
                      <a:gd name="T11" fmla="*/ 2 h 8213"/>
                      <a:gd name="T12" fmla="*/ 0 w 3831"/>
                      <a:gd name="T13" fmla="*/ 2 h 8213"/>
                      <a:gd name="T14" fmla="*/ 0 w 3831"/>
                      <a:gd name="T15" fmla="*/ 2 h 8213"/>
                      <a:gd name="T16" fmla="*/ 1 w 3831"/>
                      <a:gd name="T17" fmla="*/ 2 h 8213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831"/>
                      <a:gd name="T28" fmla="*/ 0 h 8213"/>
                      <a:gd name="T29" fmla="*/ 3831 w 3831"/>
                      <a:gd name="T30" fmla="*/ 8213 h 8213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831" h="8213">
                        <a:moveTo>
                          <a:pt x="2405" y="0"/>
                        </a:moveTo>
                        <a:lnTo>
                          <a:pt x="2435" y="2150"/>
                        </a:lnTo>
                        <a:lnTo>
                          <a:pt x="1668" y="4803"/>
                        </a:lnTo>
                        <a:lnTo>
                          <a:pt x="2885" y="4803"/>
                        </a:lnTo>
                        <a:lnTo>
                          <a:pt x="2885" y="5829"/>
                        </a:lnTo>
                        <a:lnTo>
                          <a:pt x="2885" y="7056"/>
                        </a:lnTo>
                        <a:lnTo>
                          <a:pt x="35" y="8004"/>
                        </a:lnTo>
                        <a:lnTo>
                          <a:pt x="0" y="8213"/>
                        </a:lnTo>
                        <a:lnTo>
                          <a:pt x="3831" y="8213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1" name="Freeform 253">
                    <a:extLst>
                      <a:ext uri="{FF2B5EF4-FFF2-40B4-BE49-F238E27FC236}">
                        <a16:creationId xmlns:a16="http://schemas.microsoft.com/office/drawing/2014/main" id="{F323929E-8587-490C-AA1B-6779D755F1E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5" y="1626"/>
                    <a:ext cx="268" cy="534"/>
                  </a:xfrm>
                  <a:custGeom>
                    <a:avLst/>
                    <a:gdLst>
                      <a:gd name="T0" fmla="*/ 0 w 3831"/>
                      <a:gd name="T1" fmla="*/ 0 h 8213"/>
                      <a:gd name="T2" fmla="*/ 0 w 3831"/>
                      <a:gd name="T3" fmla="*/ 1 h 8213"/>
                      <a:gd name="T4" fmla="*/ 1 w 3831"/>
                      <a:gd name="T5" fmla="*/ 1 h 8213"/>
                      <a:gd name="T6" fmla="*/ 0 w 3831"/>
                      <a:gd name="T7" fmla="*/ 1 h 8213"/>
                      <a:gd name="T8" fmla="*/ 0 w 3831"/>
                      <a:gd name="T9" fmla="*/ 2 h 8213"/>
                      <a:gd name="T10" fmla="*/ 0 w 3831"/>
                      <a:gd name="T11" fmla="*/ 2 h 8213"/>
                      <a:gd name="T12" fmla="*/ 1 w 3831"/>
                      <a:gd name="T13" fmla="*/ 2 h 8213"/>
                      <a:gd name="T14" fmla="*/ 1 w 3831"/>
                      <a:gd name="T15" fmla="*/ 2 h 8213"/>
                      <a:gd name="T16" fmla="*/ 0 w 3831"/>
                      <a:gd name="T17" fmla="*/ 2 h 8213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831"/>
                      <a:gd name="T28" fmla="*/ 0 h 8213"/>
                      <a:gd name="T29" fmla="*/ 3831 w 3831"/>
                      <a:gd name="T30" fmla="*/ 8213 h 8213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831" h="8213">
                        <a:moveTo>
                          <a:pt x="1393" y="0"/>
                        </a:moveTo>
                        <a:lnTo>
                          <a:pt x="1393" y="2150"/>
                        </a:lnTo>
                        <a:lnTo>
                          <a:pt x="2161" y="4803"/>
                        </a:lnTo>
                        <a:lnTo>
                          <a:pt x="943" y="4803"/>
                        </a:lnTo>
                        <a:lnTo>
                          <a:pt x="943" y="5829"/>
                        </a:lnTo>
                        <a:lnTo>
                          <a:pt x="943" y="7056"/>
                        </a:lnTo>
                        <a:lnTo>
                          <a:pt x="3795" y="8004"/>
                        </a:lnTo>
                        <a:lnTo>
                          <a:pt x="3831" y="8213"/>
                        </a:lnTo>
                        <a:lnTo>
                          <a:pt x="0" y="8213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2" name="Rectangle 254">
                    <a:extLst>
                      <a:ext uri="{FF2B5EF4-FFF2-40B4-BE49-F238E27FC236}">
                        <a16:creationId xmlns:a16="http://schemas.microsoft.com/office/drawing/2014/main" id="{562AE006-FBE2-4F32-ABCE-66903AE23B9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5" y="2035"/>
                    <a:ext cx="135" cy="22"/>
                  </a:xfrm>
                  <a:prstGeom prst="rect">
                    <a:avLst/>
                  </a:pr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303" name="Freeform 255">
                    <a:extLst>
                      <a:ext uri="{FF2B5EF4-FFF2-40B4-BE49-F238E27FC236}">
                        <a16:creationId xmlns:a16="http://schemas.microsoft.com/office/drawing/2014/main" id="{36E918D3-B38C-4C5D-A660-24104BBF619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91" y="2031"/>
                    <a:ext cx="187" cy="35"/>
                  </a:xfrm>
                  <a:custGeom>
                    <a:avLst/>
                    <a:gdLst>
                      <a:gd name="T0" fmla="*/ 1 w 2677"/>
                      <a:gd name="T1" fmla="*/ 0 h 531"/>
                      <a:gd name="T2" fmla="*/ 1 w 2677"/>
                      <a:gd name="T3" fmla="*/ 0 h 531"/>
                      <a:gd name="T4" fmla="*/ 1 w 2677"/>
                      <a:gd name="T5" fmla="*/ 0 h 531"/>
                      <a:gd name="T6" fmla="*/ 1 w 2677"/>
                      <a:gd name="T7" fmla="*/ 0 h 531"/>
                      <a:gd name="T8" fmla="*/ 1 w 2677"/>
                      <a:gd name="T9" fmla="*/ 0 h 531"/>
                      <a:gd name="T10" fmla="*/ 0 w 2677"/>
                      <a:gd name="T11" fmla="*/ 0 h 531"/>
                      <a:gd name="T12" fmla="*/ 0 w 2677"/>
                      <a:gd name="T13" fmla="*/ 0 h 531"/>
                      <a:gd name="T14" fmla="*/ 0 w 2677"/>
                      <a:gd name="T15" fmla="*/ 0 h 531"/>
                      <a:gd name="T16" fmla="*/ 0 w 2677"/>
                      <a:gd name="T17" fmla="*/ 0 h 531"/>
                      <a:gd name="T18" fmla="*/ 0 w 2677"/>
                      <a:gd name="T19" fmla="*/ 0 h 531"/>
                      <a:gd name="T20" fmla="*/ 0 w 2677"/>
                      <a:gd name="T21" fmla="*/ 0 h 531"/>
                      <a:gd name="T22" fmla="*/ 0 w 2677"/>
                      <a:gd name="T23" fmla="*/ 0 h 531"/>
                      <a:gd name="T24" fmla="*/ 0 w 2677"/>
                      <a:gd name="T25" fmla="*/ 0 h 531"/>
                      <a:gd name="T26" fmla="*/ 0 w 2677"/>
                      <a:gd name="T27" fmla="*/ 0 h 531"/>
                      <a:gd name="T28" fmla="*/ 0 w 2677"/>
                      <a:gd name="T29" fmla="*/ 0 h 531"/>
                      <a:gd name="T30" fmla="*/ 0 w 2677"/>
                      <a:gd name="T31" fmla="*/ 0 h 531"/>
                      <a:gd name="T32" fmla="*/ 0 w 2677"/>
                      <a:gd name="T33" fmla="*/ 0 h 531"/>
                      <a:gd name="T34" fmla="*/ 0 w 2677"/>
                      <a:gd name="T35" fmla="*/ 0 h 531"/>
                      <a:gd name="T36" fmla="*/ 0 w 2677"/>
                      <a:gd name="T37" fmla="*/ 0 h 531"/>
                      <a:gd name="T38" fmla="*/ 1 w 2677"/>
                      <a:gd name="T39" fmla="*/ 0 h 531"/>
                      <a:gd name="T40" fmla="*/ 1 w 2677"/>
                      <a:gd name="T41" fmla="*/ 0 h 531"/>
                      <a:gd name="T42" fmla="*/ 1 w 2677"/>
                      <a:gd name="T43" fmla="*/ 0 h 531"/>
                      <a:gd name="T44" fmla="*/ 1 w 2677"/>
                      <a:gd name="T45" fmla="*/ 0 h 531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2677"/>
                      <a:gd name="T70" fmla="*/ 0 h 531"/>
                      <a:gd name="T71" fmla="*/ 2677 w 2677"/>
                      <a:gd name="T72" fmla="*/ 531 h 531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2677" h="531">
                        <a:moveTo>
                          <a:pt x="2677" y="111"/>
                        </a:moveTo>
                        <a:lnTo>
                          <a:pt x="2677" y="457"/>
                        </a:lnTo>
                        <a:lnTo>
                          <a:pt x="1985" y="466"/>
                        </a:lnTo>
                        <a:lnTo>
                          <a:pt x="1920" y="478"/>
                        </a:lnTo>
                        <a:lnTo>
                          <a:pt x="1865" y="466"/>
                        </a:lnTo>
                        <a:lnTo>
                          <a:pt x="1358" y="478"/>
                        </a:lnTo>
                        <a:lnTo>
                          <a:pt x="1308" y="496"/>
                        </a:lnTo>
                        <a:lnTo>
                          <a:pt x="1259" y="478"/>
                        </a:lnTo>
                        <a:lnTo>
                          <a:pt x="586" y="514"/>
                        </a:lnTo>
                        <a:lnTo>
                          <a:pt x="532" y="531"/>
                        </a:lnTo>
                        <a:lnTo>
                          <a:pt x="479" y="514"/>
                        </a:lnTo>
                        <a:lnTo>
                          <a:pt x="0" y="520"/>
                        </a:lnTo>
                        <a:lnTo>
                          <a:pt x="0" y="0"/>
                        </a:lnTo>
                        <a:lnTo>
                          <a:pt x="458" y="21"/>
                        </a:lnTo>
                        <a:lnTo>
                          <a:pt x="522" y="0"/>
                        </a:lnTo>
                        <a:lnTo>
                          <a:pt x="570" y="23"/>
                        </a:lnTo>
                        <a:lnTo>
                          <a:pt x="1249" y="50"/>
                        </a:lnTo>
                        <a:lnTo>
                          <a:pt x="1297" y="23"/>
                        </a:lnTo>
                        <a:lnTo>
                          <a:pt x="1353" y="50"/>
                        </a:lnTo>
                        <a:lnTo>
                          <a:pt x="1845" y="93"/>
                        </a:lnTo>
                        <a:lnTo>
                          <a:pt x="1912" y="73"/>
                        </a:lnTo>
                        <a:lnTo>
                          <a:pt x="1971" y="93"/>
                        </a:lnTo>
                        <a:lnTo>
                          <a:pt x="2677" y="111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304" name="Group 256">
                    <a:extLst>
                      <a:ext uri="{FF2B5EF4-FFF2-40B4-BE49-F238E27FC236}">
                        <a16:creationId xmlns:a16="http://schemas.microsoft.com/office/drawing/2014/main" id="{246DD3B1-8E9E-4828-819F-D62159B7A29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32" y="1920"/>
                    <a:ext cx="266" cy="27"/>
                    <a:chOff x="435" y="1968"/>
                    <a:chExt cx="266" cy="27"/>
                  </a:xfrm>
                </p:grpSpPr>
                <p:sp>
                  <p:nvSpPr>
                    <p:cNvPr id="328" name="Line 257">
                      <a:extLst>
                        <a:ext uri="{FF2B5EF4-FFF2-40B4-BE49-F238E27FC236}">
                          <a16:creationId xmlns:a16="http://schemas.microsoft.com/office/drawing/2014/main" id="{9FFE2D38-E75B-40AE-A505-6539124705E4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6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29" name="Line 258">
                      <a:extLst>
                        <a:ext uri="{FF2B5EF4-FFF2-40B4-BE49-F238E27FC236}">
                          <a16:creationId xmlns:a16="http://schemas.microsoft.com/office/drawing/2014/main" id="{5661F189-901C-4D5D-89B6-488114F0C2B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4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0" name="Line 259">
                      <a:extLst>
                        <a:ext uri="{FF2B5EF4-FFF2-40B4-BE49-F238E27FC236}">
                          <a16:creationId xmlns:a16="http://schemas.microsoft.com/office/drawing/2014/main" id="{8E04FF07-13C8-4F12-83FE-51212AC098B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3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1" name="Line 260">
                      <a:extLst>
                        <a:ext uri="{FF2B5EF4-FFF2-40B4-BE49-F238E27FC236}">
                          <a16:creationId xmlns:a16="http://schemas.microsoft.com/office/drawing/2014/main" id="{52B67322-FBE7-4A9D-8440-000E6334098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2" name="Line 261">
                      <a:extLst>
                        <a:ext uri="{FF2B5EF4-FFF2-40B4-BE49-F238E27FC236}">
                          <a16:creationId xmlns:a16="http://schemas.microsoft.com/office/drawing/2014/main" id="{2BBFDAD3-4716-4A9B-8576-829D5689F5E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9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3" name="Line 262">
                      <a:extLst>
                        <a:ext uri="{FF2B5EF4-FFF2-40B4-BE49-F238E27FC236}">
                          <a16:creationId xmlns:a16="http://schemas.microsoft.com/office/drawing/2014/main" id="{11A61CC5-5E98-4372-9CAB-1DC995CE2DA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4" name="Line 263">
                      <a:extLst>
                        <a:ext uri="{FF2B5EF4-FFF2-40B4-BE49-F238E27FC236}">
                          <a16:creationId xmlns:a16="http://schemas.microsoft.com/office/drawing/2014/main" id="{8405A864-3F12-4B1C-821B-03AC130397D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96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5" name="Line 264">
                      <a:extLst>
                        <a:ext uri="{FF2B5EF4-FFF2-40B4-BE49-F238E27FC236}">
                          <a16:creationId xmlns:a16="http://schemas.microsoft.com/office/drawing/2014/main" id="{CDE73493-3D8D-4519-A650-4992BF6CA34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5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6" name="Line 265">
                      <a:extLst>
                        <a:ext uri="{FF2B5EF4-FFF2-40B4-BE49-F238E27FC236}">
                          <a16:creationId xmlns:a16="http://schemas.microsoft.com/office/drawing/2014/main" id="{8BF577DD-F61B-4474-BE1D-D59CD7EA901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13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7" name="Line 266">
                      <a:extLst>
                        <a:ext uri="{FF2B5EF4-FFF2-40B4-BE49-F238E27FC236}">
                          <a16:creationId xmlns:a16="http://schemas.microsoft.com/office/drawing/2014/main" id="{DA19B8E5-D49D-443F-B355-BCCAB8023DE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1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8" name="Line 267">
                      <a:extLst>
                        <a:ext uri="{FF2B5EF4-FFF2-40B4-BE49-F238E27FC236}">
                          <a16:creationId xmlns:a16="http://schemas.microsoft.com/office/drawing/2014/main" id="{5EFEB872-4D7D-4A9E-B175-038295BFFD1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0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39" name="Line 268">
                      <a:extLst>
                        <a:ext uri="{FF2B5EF4-FFF2-40B4-BE49-F238E27FC236}">
                          <a16:creationId xmlns:a16="http://schemas.microsoft.com/office/drawing/2014/main" id="{AF9CA572-82D3-420B-BAFA-6258B5B0353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8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0" name="Line 269">
                      <a:extLst>
                        <a:ext uri="{FF2B5EF4-FFF2-40B4-BE49-F238E27FC236}">
                          <a16:creationId xmlns:a16="http://schemas.microsoft.com/office/drawing/2014/main" id="{ED61DC42-3714-4EAA-A772-E4AF8E34DC9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7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1" name="Line 270">
                      <a:extLst>
                        <a:ext uri="{FF2B5EF4-FFF2-40B4-BE49-F238E27FC236}">
                          <a16:creationId xmlns:a16="http://schemas.microsoft.com/office/drawing/2014/main" id="{39F9B164-DF33-4DE2-9E98-F3540AC689A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5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2" name="Line 271">
                      <a:extLst>
                        <a:ext uri="{FF2B5EF4-FFF2-40B4-BE49-F238E27FC236}">
                          <a16:creationId xmlns:a16="http://schemas.microsoft.com/office/drawing/2014/main" id="{56C7C700-F869-4341-9E58-673D8B9E46B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3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3" name="Line 272">
                      <a:extLst>
                        <a:ext uri="{FF2B5EF4-FFF2-40B4-BE49-F238E27FC236}">
                          <a16:creationId xmlns:a16="http://schemas.microsoft.com/office/drawing/2014/main" id="{22DBA7B7-6C6F-425E-B4D1-27913B04098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2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4" name="Line 273">
                      <a:extLst>
                        <a:ext uri="{FF2B5EF4-FFF2-40B4-BE49-F238E27FC236}">
                          <a16:creationId xmlns:a16="http://schemas.microsoft.com/office/drawing/2014/main" id="{0EAAF229-041E-4495-8729-A88FEB932FE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0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5" name="Line 274">
                      <a:extLst>
                        <a:ext uri="{FF2B5EF4-FFF2-40B4-BE49-F238E27FC236}">
                          <a16:creationId xmlns:a16="http://schemas.microsoft.com/office/drawing/2014/main" id="{2C68A331-CFFB-4EC3-997D-7A71AA98580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9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6" name="Line 275">
                      <a:extLst>
                        <a:ext uri="{FF2B5EF4-FFF2-40B4-BE49-F238E27FC236}">
                          <a16:creationId xmlns:a16="http://schemas.microsoft.com/office/drawing/2014/main" id="{F6BBBC7B-75C9-4F46-8C86-205AD4E5421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7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7" name="Line 276">
                      <a:extLst>
                        <a:ext uri="{FF2B5EF4-FFF2-40B4-BE49-F238E27FC236}">
                          <a16:creationId xmlns:a16="http://schemas.microsoft.com/office/drawing/2014/main" id="{4DE70D75-C014-432A-97B5-52613E2427D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06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8" name="Line 277">
                      <a:extLst>
                        <a:ext uri="{FF2B5EF4-FFF2-40B4-BE49-F238E27FC236}">
                          <a16:creationId xmlns:a16="http://schemas.microsoft.com/office/drawing/2014/main" id="{742F887E-C021-4AB5-AA72-B227ADA3181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14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49" name="Line 278">
                      <a:extLst>
                        <a:ext uri="{FF2B5EF4-FFF2-40B4-BE49-F238E27FC236}">
                          <a16:creationId xmlns:a16="http://schemas.microsoft.com/office/drawing/2014/main" id="{13A9781A-080D-4257-9A8E-EA1BE7D35FD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2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0" name="Line 279">
                      <a:extLst>
                        <a:ext uri="{FF2B5EF4-FFF2-40B4-BE49-F238E27FC236}">
                          <a16:creationId xmlns:a16="http://schemas.microsoft.com/office/drawing/2014/main" id="{75A88F41-8CFA-4787-8527-8EC1B0AEEEB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31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1" name="Line 280">
                      <a:extLst>
                        <a:ext uri="{FF2B5EF4-FFF2-40B4-BE49-F238E27FC236}">
                          <a16:creationId xmlns:a16="http://schemas.microsoft.com/office/drawing/2014/main" id="{674CF7C6-E439-4353-8CEB-05C0E51706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39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2" name="Line 281">
                      <a:extLst>
                        <a:ext uri="{FF2B5EF4-FFF2-40B4-BE49-F238E27FC236}">
                          <a16:creationId xmlns:a16="http://schemas.microsoft.com/office/drawing/2014/main" id="{6F81AFA8-8122-43F3-8397-7A4A8C18EF7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7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3" name="Line 282">
                      <a:extLst>
                        <a:ext uri="{FF2B5EF4-FFF2-40B4-BE49-F238E27FC236}">
                          <a16:creationId xmlns:a16="http://schemas.microsoft.com/office/drawing/2014/main" id="{62550BD8-2DB5-4A15-8521-DC6BE9EAC4A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56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4" name="Line 283">
                      <a:extLst>
                        <a:ext uri="{FF2B5EF4-FFF2-40B4-BE49-F238E27FC236}">
                          <a16:creationId xmlns:a16="http://schemas.microsoft.com/office/drawing/2014/main" id="{FBC28C2A-AB90-44C0-9E75-2E69FD67270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64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5" name="Line 284">
                      <a:extLst>
                        <a:ext uri="{FF2B5EF4-FFF2-40B4-BE49-F238E27FC236}">
                          <a16:creationId xmlns:a16="http://schemas.microsoft.com/office/drawing/2014/main" id="{B8AFB587-322A-4956-B3D1-E7D3268914C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3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6" name="Line 285">
                      <a:extLst>
                        <a:ext uri="{FF2B5EF4-FFF2-40B4-BE49-F238E27FC236}">
                          <a16:creationId xmlns:a16="http://schemas.microsoft.com/office/drawing/2014/main" id="{D8081CBB-E1ED-4C89-BABD-BF559C19AC1A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1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7" name="Line 286">
                      <a:extLst>
                        <a:ext uri="{FF2B5EF4-FFF2-40B4-BE49-F238E27FC236}">
                          <a16:creationId xmlns:a16="http://schemas.microsoft.com/office/drawing/2014/main" id="{D69F6F68-052D-4CD1-AE9F-8BA0145FAEF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9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8" name="Freeform 287">
                      <a:extLst>
                        <a:ext uri="{FF2B5EF4-FFF2-40B4-BE49-F238E27FC236}">
                          <a16:creationId xmlns:a16="http://schemas.microsoft.com/office/drawing/2014/main" id="{370608F4-43F5-4335-BF7C-E9C30DBEC72B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35" y="1987"/>
                      <a:ext cx="133" cy="8"/>
                    </a:xfrm>
                    <a:custGeom>
                      <a:avLst/>
                      <a:gdLst>
                        <a:gd name="T0" fmla="*/ 1 w 1899"/>
                        <a:gd name="T1" fmla="*/ 0 h 113"/>
                        <a:gd name="T2" fmla="*/ 0 w 1899"/>
                        <a:gd name="T3" fmla="*/ 0 h 113"/>
                        <a:gd name="T4" fmla="*/ 0 w 1899"/>
                        <a:gd name="T5" fmla="*/ 0 h 113"/>
                        <a:gd name="T6" fmla="*/ 0 w 1899"/>
                        <a:gd name="T7" fmla="*/ 0 h 113"/>
                        <a:gd name="T8" fmla="*/ 0 w 1899"/>
                        <a:gd name="T9" fmla="*/ 0 h 113"/>
                        <a:gd name="T10" fmla="*/ 0 w 1899"/>
                        <a:gd name="T11" fmla="*/ 0 h 113"/>
                        <a:gd name="T12" fmla="*/ 0 w 1899"/>
                        <a:gd name="T13" fmla="*/ 0 h 113"/>
                        <a:gd name="T14" fmla="*/ 0 w 1899"/>
                        <a:gd name="T15" fmla="*/ 0 h 113"/>
                        <a:gd name="T16" fmla="*/ 0 w 1899"/>
                        <a:gd name="T17" fmla="*/ 0 h 113"/>
                        <a:gd name="T18" fmla="*/ 0 w 1899"/>
                        <a:gd name="T19" fmla="*/ 0 h 113"/>
                        <a:gd name="T20" fmla="*/ 0 w 1899"/>
                        <a:gd name="T21" fmla="*/ 0 h 113"/>
                        <a:gd name="T22" fmla="*/ 0 w 1899"/>
                        <a:gd name="T23" fmla="*/ 0 h 113"/>
                        <a:gd name="T24" fmla="*/ 0 w 1899"/>
                        <a:gd name="T25" fmla="*/ 0 h 113"/>
                        <a:gd name="T26" fmla="*/ 0 w 1899"/>
                        <a:gd name="T27" fmla="*/ 0 h 113"/>
                        <a:gd name="T28" fmla="*/ 1 w 1899"/>
                        <a:gd name="T29" fmla="*/ 0 h 113"/>
                        <a:gd name="T30" fmla="*/ 1 w 1899"/>
                        <a:gd name="T31" fmla="*/ 0 h 113"/>
                        <a:gd name="T32" fmla="*/ 1 w 1899"/>
                        <a:gd name="T33" fmla="*/ 0 h 113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899"/>
                        <a:gd name="T52" fmla="*/ 0 h 113"/>
                        <a:gd name="T53" fmla="*/ 1899 w 1899"/>
                        <a:gd name="T54" fmla="*/ 113 h 113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899" h="113">
                          <a:moveTo>
                            <a:pt x="1899" y="113"/>
                          </a:moveTo>
                          <a:lnTo>
                            <a:pt x="57" y="113"/>
                          </a:lnTo>
                          <a:lnTo>
                            <a:pt x="48" y="112"/>
                          </a:lnTo>
                          <a:lnTo>
                            <a:pt x="39" y="110"/>
                          </a:lnTo>
                          <a:lnTo>
                            <a:pt x="31" y="107"/>
                          </a:lnTo>
                          <a:lnTo>
                            <a:pt x="23" y="102"/>
                          </a:lnTo>
                          <a:lnTo>
                            <a:pt x="16" y="96"/>
                          </a:lnTo>
                          <a:lnTo>
                            <a:pt x="11" y="90"/>
                          </a:lnTo>
                          <a:lnTo>
                            <a:pt x="6" y="82"/>
                          </a:lnTo>
                          <a:lnTo>
                            <a:pt x="3" y="74"/>
                          </a:lnTo>
                          <a:lnTo>
                            <a:pt x="0" y="57"/>
                          </a:lnTo>
                          <a:lnTo>
                            <a:pt x="57" y="57"/>
                          </a:lnTo>
                          <a:lnTo>
                            <a:pt x="57" y="0"/>
                          </a:lnTo>
                          <a:lnTo>
                            <a:pt x="1899" y="0"/>
                          </a:lnTo>
                          <a:lnTo>
                            <a:pt x="1899" y="57"/>
                          </a:lnTo>
                          <a:lnTo>
                            <a:pt x="1899" y="11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59" name="Freeform 288">
                      <a:extLst>
                        <a:ext uri="{FF2B5EF4-FFF2-40B4-BE49-F238E27FC236}">
                          <a16:creationId xmlns:a16="http://schemas.microsoft.com/office/drawing/2014/main" id="{06349111-5850-4EAE-84B5-830CAC6EA601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35" y="1968"/>
                      <a:ext cx="9" cy="23"/>
                    </a:xfrm>
                    <a:custGeom>
                      <a:avLst/>
                      <a:gdLst>
                        <a:gd name="T0" fmla="*/ 0 w 114"/>
                        <a:gd name="T1" fmla="*/ 0 h 355"/>
                        <a:gd name="T2" fmla="*/ 0 w 114"/>
                        <a:gd name="T3" fmla="*/ 0 h 355"/>
                        <a:gd name="T4" fmla="*/ 0 w 114"/>
                        <a:gd name="T5" fmla="*/ 0 h 355"/>
                        <a:gd name="T6" fmla="*/ 0 w 114"/>
                        <a:gd name="T7" fmla="*/ 0 h 355"/>
                        <a:gd name="T8" fmla="*/ 0 w 114"/>
                        <a:gd name="T9" fmla="*/ 0 h 355"/>
                        <a:gd name="T10" fmla="*/ 0 w 114"/>
                        <a:gd name="T11" fmla="*/ 0 h 355"/>
                        <a:gd name="T12" fmla="*/ 0 w 114"/>
                        <a:gd name="T13" fmla="*/ 0 h 355"/>
                        <a:gd name="T14" fmla="*/ 0 w 114"/>
                        <a:gd name="T15" fmla="*/ 0 h 355"/>
                        <a:gd name="T16" fmla="*/ 0 w 114"/>
                        <a:gd name="T17" fmla="*/ 0 h 355"/>
                        <a:gd name="T18" fmla="*/ 0 w 114"/>
                        <a:gd name="T19" fmla="*/ 0 h 355"/>
                        <a:gd name="T20" fmla="*/ 0 w 114"/>
                        <a:gd name="T21" fmla="*/ 0 h 355"/>
                        <a:gd name="T22" fmla="*/ 0 w 114"/>
                        <a:gd name="T23" fmla="*/ 0 h 355"/>
                        <a:gd name="T24" fmla="*/ 0 w 114"/>
                        <a:gd name="T25" fmla="*/ 0 h 355"/>
                        <a:gd name="T26" fmla="*/ 0 w 114"/>
                        <a:gd name="T27" fmla="*/ 0 h 355"/>
                        <a:gd name="T28" fmla="*/ 0 w 114"/>
                        <a:gd name="T29" fmla="*/ 0 h 355"/>
                        <a:gd name="T30" fmla="*/ 0 w 114"/>
                        <a:gd name="T31" fmla="*/ 0 h 355"/>
                        <a:gd name="T32" fmla="*/ 0 w 114"/>
                        <a:gd name="T33" fmla="*/ 0 h 355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14"/>
                        <a:gd name="T52" fmla="*/ 0 h 355"/>
                        <a:gd name="T53" fmla="*/ 114 w 114"/>
                        <a:gd name="T54" fmla="*/ 355 h 355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14" h="355">
                          <a:moveTo>
                            <a:pt x="0" y="355"/>
                          </a:moveTo>
                          <a:lnTo>
                            <a:pt x="0" y="56"/>
                          </a:lnTo>
                          <a:lnTo>
                            <a:pt x="0" y="47"/>
                          </a:lnTo>
                          <a:lnTo>
                            <a:pt x="3" y="38"/>
                          </a:lnTo>
                          <a:lnTo>
                            <a:pt x="6" y="30"/>
                          </a:lnTo>
                          <a:lnTo>
                            <a:pt x="11" y="22"/>
                          </a:lnTo>
                          <a:lnTo>
                            <a:pt x="16" y="16"/>
                          </a:lnTo>
                          <a:lnTo>
                            <a:pt x="23" y="10"/>
                          </a:lnTo>
                          <a:lnTo>
                            <a:pt x="31" y="5"/>
                          </a:lnTo>
                          <a:lnTo>
                            <a:pt x="39" y="2"/>
                          </a:lnTo>
                          <a:lnTo>
                            <a:pt x="57" y="0"/>
                          </a:lnTo>
                          <a:lnTo>
                            <a:pt x="57" y="56"/>
                          </a:lnTo>
                          <a:lnTo>
                            <a:pt x="114" y="56"/>
                          </a:lnTo>
                          <a:lnTo>
                            <a:pt x="114" y="355"/>
                          </a:lnTo>
                          <a:lnTo>
                            <a:pt x="57" y="355"/>
                          </a:lnTo>
                          <a:lnTo>
                            <a:pt x="0" y="355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60" name="Freeform 289">
                      <a:extLst>
                        <a:ext uri="{FF2B5EF4-FFF2-40B4-BE49-F238E27FC236}">
                          <a16:creationId xmlns:a16="http://schemas.microsoft.com/office/drawing/2014/main" id="{E497BF1B-EA72-4802-8207-C5F0EE4113D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40" y="1968"/>
                      <a:ext cx="261" cy="7"/>
                    </a:xfrm>
                    <a:custGeom>
                      <a:avLst/>
                      <a:gdLst>
                        <a:gd name="T0" fmla="*/ 0 w 3741"/>
                        <a:gd name="T1" fmla="*/ 0 h 113"/>
                        <a:gd name="T2" fmla="*/ 1 w 3741"/>
                        <a:gd name="T3" fmla="*/ 0 h 113"/>
                        <a:gd name="T4" fmla="*/ 1 w 3741"/>
                        <a:gd name="T5" fmla="*/ 0 h 113"/>
                        <a:gd name="T6" fmla="*/ 1 w 3741"/>
                        <a:gd name="T7" fmla="*/ 0 h 113"/>
                        <a:gd name="T8" fmla="*/ 1 w 3741"/>
                        <a:gd name="T9" fmla="*/ 0 h 113"/>
                        <a:gd name="T10" fmla="*/ 1 w 3741"/>
                        <a:gd name="T11" fmla="*/ 0 h 113"/>
                        <a:gd name="T12" fmla="*/ 1 w 3741"/>
                        <a:gd name="T13" fmla="*/ 0 h 113"/>
                        <a:gd name="T14" fmla="*/ 1 w 3741"/>
                        <a:gd name="T15" fmla="*/ 0 h 113"/>
                        <a:gd name="T16" fmla="*/ 1 w 3741"/>
                        <a:gd name="T17" fmla="*/ 0 h 113"/>
                        <a:gd name="T18" fmla="*/ 1 w 3741"/>
                        <a:gd name="T19" fmla="*/ 0 h 113"/>
                        <a:gd name="T20" fmla="*/ 1 w 3741"/>
                        <a:gd name="T21" fmla="*/ 0 h 113"/>
                        <a:gd name="T22" fmla="*/ 1 w 3741"/>
                        <a:gd name="T23" fmla="*/ 0 h 113"/>
                        <a:gd name="T24" fmla="*/ 1 w 3741"/>
                        <a:gd name="T25" fmla="*/ 0 h 113"/>
                        <a:gd name="T26" fmla="*/ 1 w 3741"/>
                        <a:gd name="T27" fmla="*/ 0 h 113"/>
                        <a:gd name="T28" fmla="*/ 0 w 3741"/>
                        <a:gd name="T29" fmla="*/ 0 h 113"/>
                        <a:gd name="T30" fmla="*/ 0 w 3741"/>
                        <a:gd name="T31" fmla="*/ 0 h 113"/>
                        <a:gd name="T32" fmla="*/ 0 w 3741"/>
                        <a:gd name="T33" fmla="*/ 0 h 113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3741"/>
                        <a:gd name="T52" fmla="*/ 0 h 113"/>
                        <a:gd name="T53" fmla="*/ 3741 w 3741"/>
                        <a:gd name="T54" fmla="*/ 113 h 113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3741" h="113">
                          <a:moveTo>
                            <a:pt x="0" y="0"/>
                          </a:moveTo>
                          <a:lnTo>
                            <a:pt x="3685" y="0"/>
                          </a:lnTo>
                          <a:lnTo>
                            <a:pt x="3692" y="0"/>
                          </a:lnTo>
                          <a:lnTo>
                            <a:pt x="3702" y="2"/>
                          </a:lnTo>
                          <a:lnTo>
                            <a:pt x="3709" y="5"/>
                          </a:lnTo>
                          <a:lnTo>
                            <a:pt x="3717" y="10"/>
                          </a:lnTo>
                          <a:lnTo>
                            <a:pt x="3724" y="16"/>
                          </a:lnTo>
                          <a:lnTo>
                            <a:pt x="3730" y="22"/>
                          </a:lnTo>
                          <a:lnTo>
                            <a:pt x="3734" y="30"/>
                          </a:lnTo>
                          <a:lnTo>
                            <a:pt x="3738" y="38"/>
                          </a:lnTo>
                          <a:lnTo>
                            <a:pt x="3741" y="56"/>
                          </a:lnTo>
                          <a:lnTo>
                            <a:pt x="3685" y="56"/>
                          </a:lnTo>
                          <a:lnTo>
                            <a:pt x="3685" y="113"/>
                          </a:lnTo>
                          <a:lnTo>
                            <a:pt x="0" y="113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61" name="Freeform 290">
                      <a:extLst>
                        <a:ext uri="{FF2B5EF4-FFF2-40B4-BE49-F238E27FC236}">
                          <a16:creationId xmlns:a16="http://schemas.microsoft.com/office/drawing/2014/main" id="{2A0A99DF-9D4A-41B5-B6F2-5FC5B395F272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693" y="1971"/>
                      <a:ext cx="8" cy="24"/>
                    </a:xfrm>
                    <a:custGeom>
                      <a:avLst/>
                      <a:gdLst>
                        <a:gd name="T0" fmla="*/ 0 w 113"/>
                        <a:gd name="T1" fmla="*/ 0 h 355"/>
                        <a:gd name="T2" fmla="*/ 0 w 113"/>
                        <a:gd name="T3" fmla="*/ 0 h 355"/>
                        <a:gd name="T4" fmla="*/ 0 w 113"/>
                        <a:gd name="T5" fmla="*/ 0 h 355"/>
                        <a:gd name="T6" fmla="*/ 0 w 113"/>
                        <a:gd name="T7" fmla="*/ 0 h 355"/>
                        <a:gd name="T8" fmla="*/ 0 w 113"/>
                        <a:gd name="T9" fmla="*/ 0 h 355"/>
                        <a:gd name="T10" fmla="*/ 0 w 113"/>
                        <a:gd name="T11" fmla="*/ 0 h 355"/>
                        <a:gd name="T12" fmla="*/ 0 w 113"/>
                        <a:gd name="T13" fmla="*/ 0 h 355"/>
                        <a:gd name="T14" fmla="*/ 0 w 113"/>
                        <a:gd name="T15" fmla="*/ 0 h 355"/>
                        <a:gd name="T16" fmla="*/ 0 w 113"/>
                        <a:gd name="T17" fmla="*/ 0 h 355"/>
                        <a:gd name="T18" fmla="*/ 0 w 113"/>
                        <a:gd name="T19" fmla="*/ 0 h 355"/>
                        <a:gd name="T20" fmla="*/ 0 w 113"/>
                        <a:gd name="T21" fmla="*/ 0 h 355"/>
                        <a:gd name="T22" fmla="*/ 0 w 113"/>
                        <a:gd name="T23" fmla="*/ 0 h 355"/>
                        <a:gd name="T24" fmla="*/ 0 w 113"/>
                        <a:gd name="T25" fmla="*/ 0 h 355"/>
                        <a:gd name="T26" fmla="*/ 0 w 113"/>
                        <a:gd name="T27" fmla="*/ 0 h 355"/>
                        <a:gd name="T28" fmla="*/ 0 w 113"/>
                        <a:gd name="T29" fmla="*/ 0 h 355"/>
                        <a:gd name="T30" fmla="*/ 0 w 113"/>
                        <a:gd name="T31" fmla="*/ 0 h 355"/>
                        <a:gd name="T32" fmla="*/ 0 w 113"/>
                        <a:gd name="T33" fmla="*/ 0 h 355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13"/>
                        <a:gd name="T52" fmla="*/ 0 h 355"/>
                        <a:gd name="T53" fmla="*/ 113 w 113"/>
                        <a:gd name="T54" fmla="*/ 355 h 355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13" h="355">
                          <a:moveTo>
                            <a:pt x="113" y="0"/>
                          </a:moveTo>
                          <a:lnTo>
                            <a:pt x="113" y="299"/>
                          </a:lnTo>
                          <a:lnTo>
                            <a:pt x="112" y="307"/>
                          </a:lnTo>
                          <a:lnTo>
                            <a:pt x="110" y="316"/>
                          </a:lnTo>
                          <a:lnTo>
                            <a:pt x="106" y="324"/>
                          </a:lnTo>
                          <a:lnTo>
                            <a:pt x="102" y="332"/>
                          </a:lnTo>
                          <a:lnTo>
                            <a:pt x="96" y="338"/>
                          </a:lnTo>
                          <a:lnTo>
                            <a:pt x="89" y="344"/>
                          </a:lnTo>
                          <a:lnTo>
                            <a:pt x="81" y="349"/>
                          </a:lnTo>
                          <a:lnTo>
                            <a:pt x="74" y="352"/>
                          </a:lnTo>
                          <a:lnTo>
                            <a:pt x="57" y="355"/>
                          </a:lnTo>
                          <a:lnTo>
                            <a:pt x="57" y="299"/>
                          </a:lnTo>
                          <a:lnTo>
                            <a:pt x="0" y="299"/>
                          </a:lnTo>
                          <a:lnTo>
                            <a:pt x="0" y="0"/>
                          </a:lnTo>
                          <a:lnTo>
                            <a:pt x="57" y="0"/>
                          </a:lnTo>
                          <a:lnTo>
                            <a:pt x="11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362" name="Freeform 291">
                      <a:extLst>
                        <a:ext uri="{FF2B5EF4-FFF2-40B4-BE49-F238E27FC236}">
                          <a16:creationId xmlns:a16="http://schemas.microsoft.com/office/drawing/2014/main" id="{1FA0C562-85FB-4E59-A742-06C734C06BF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68" y="1987"/>
                      <a:ext cx="129" cy="8"/>
                    </a:xfrm>
                    <a:custGeom>
                      <a:avLst/>
                      <a:gdLst>
                        <a:gd name="T0" fmla="*/ 1 w 1843"/>
                        <a:gd name="T1" fmla="*/ 0 h 113"/>
                        <a:gd name="T2" fmla="*/ 1 w 1843"/>
                        <a:gd name="T3" fmla="*/ 0 h 113"/>
                        <a:gd name="T4" fmla="*/ 0 w 1843"/>
                        <a:gd name="T5" fmla="*/ 0 h 113"/>
                        <a:gd name="T6" fmla="*/ 0 w 1843"/>
                        <a:gd name="T7" fmla="*/ 0 h 113"/>
                        <a:gd name="T8" fmla="*/ 0 w 1843"/>
                        <a:gd name="T9" fmla="*/ 0 h 113"/>
                        <a:gd name="T10" fmla="*/ 1 w 1843"/>
                        <a:gd name="T11" fmla="*/ 0 h 113"/>
                        <a:gd name="T12" fmla="*/ 1 w 1843"/>
                        <a:gd name="T13" fmla="*/ 0 h 113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843"/>
                        <a:gd name="T22" fmla="*/ 0 h 113"/>
                        <a:gd name="T23" fmla="*/ 1843 w 1843"/>
                        <a:gd name="T24" fmla="*/ 113 h 113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843" h="113">
                          <a:moveTo>
                            <a:pt x="1843" y="57"/>
                          </a:moveTo>
                          <a:lnTo>
                            <a:pt x="1843" y="113"/>
                          </a:lnTo>
                          <a:lnTo>
                            <a:pt x="0" y="113"/>
                          </a:lnTo>
                          <a:lnTo>
                            <a:pt x="0" y="57"/>
                          </a:lnTo>
                          <a:lnTo>
                            <a:pt x="0" y="0"/>
                          </a:lnTo>
                          <a:lnTo>
                            <a:pt x="1843" y="0"/>
                          </a:lnTo>
                          <a:lnTo>
                            <a:pt x="1843" y="57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305" name="Line 292">
                    <a:extLst>
                      <a:ext uri="{FF2B5EF4-FFF2-40B4-BE49-F238E27FC236}">
                        <a16:creationId xmlns:a16="http://schemas.microsoft.com/office/drawing/2014/main" id="{15BBD87E-AED5-4116-A9E6-2BF03A116E4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82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6" name="Line 293">
                    <a:extLst>
                      <a:ext uri="{FF2B5EF4-FFF2-40B4-BE49-F238E27FC236}">
                        <a16:creationId xmlns:a16="http://schemas.microsoft.com/office/drawing/2014/main" id="{0F8A0A35-D845-4CBF-845C-27463955EBD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90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7" name="Line 294">
                    <a:extLst>
                      <a:ext uri="{FF2B5EF4-FFF2-40B4-BE49-F238E27FC236}">
                        <a16:creationId xmlns:a16="http://schemas.microsoft.com/office/drawing/2014/main" id="{7B5BAE69-1159-4F52-84A9-3A4F2BF9CE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97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8" name="Line 295">
                    <a:extLst>
                      <a:ext uri="{FF2B5EF4-FFF2-40B4-BE49-F238E27FC236}">
                        <a16:creationId xmlns:a16="http://schemas.microsoft.com/office/drawing/2014/main" id="{B59C16F7-0A29-456B-B2F0-4FE4F071726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05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09" name="Line 296">
                    <a:extLst>
                      <a:ext uri="{FF2B5EF4-FFF2-40B4-BE49-F238E27FC236}">
                        <a16:creationId xmlns:a16="http://schemas.microsoft.com/office/drawing/2014/main" id="{E62772E3-9C47-4C68-8A4D-C3215AE1D2B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13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0" name="Line 297">
                    <a:extLst>
                      <a:ext uri="{FF2B5EF4-FFF2-40B4-BE49-F238E27FC236}">
                        <a16:creationId xmlns:a16="http://schemas.microsoft.com/office/drawing/2014/main" id="{D65B7A8F-0791-4176-83C0-8D780A6199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21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1" name="Line 298">
                    <a:extLst>
                      <a:ext uri="{FF2B5EF4-FFF2-40B4-BE49-F238E27FC236}">
                        <a16:creationId xmlns:a16="http://schemas.microsoft.com/office/drawing/2014/main" id="{FD2C3915-061F-4D9B-AFD9-3C4489DDF4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29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2" name="Line 299">
                    <a:extLst>
                      <a:ext uri="{FF2B5EF4-FFF2-40B4-BE49-F238E27FC236}">
                        <a16:creationId xmlns:a16="http://schemas.microsoft.com/office/drawing/2014/main" id="{6532C8A6-5596-48C3-B884-42FA752851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37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3" name="Line 300">
                    <a:extLst>
                      <a:ext uri="{FF2B5EF4-FFF2-40B4-BE49-F238E27FC236}">
                        <a16:creationId xmlns:a16="http://schemas.microsoft.com/office/drawing/2014/main" id="{38E1C112-E420-4A2D-8A4E-CC8712DED12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45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4" name="Line 301">
                    <a:extLst>
                      <a:ext uri="{FF2B5EF4-FFF2-40B4-BE49-F238E27FC236}">
                        <a16:creationId xmlns:a16="http://schemas.microsoft.com/office/drawing/2014/main" id="{66924541-1F98-42D3-961E-741204269E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52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5" name="Line 302">
                    <a:extLst>
                      <a:ext uri="{FF2B5EF4-FFF2-40B4-BE49-F238E27FC236}">
                        <a16:creationId xmlns:a16="http://schemas.microsoft.com/office/drawing/2014/main" id="{4ADB84F0-79B8-4092-896B-3078BD072910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60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6" name="Line 303">
                    <a:extLst>
                      <a:ext uri="{FF2B5EF4-FFF2-40B4-BE49-F238E27FC236}">
                        <a16:creationId xmlns:a16="http://schemas.microsoft.com/office/drawing/2014/main" id="{C7D89834-A038-4A13-961A-32DC2077002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68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7" name="Line 304">
                    <a:extLst>
                      <a:ext uri="{FF2B5EF4-FFF2-40B4-BE49-F238E27FC236}">
                        <a16:creationId xmlns:a16="http://schemas.microsoft.com/office/drawing/2014/main" id="{99FEE81F-0F1A-460F-9355-4473FE4EE423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76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8" name="Line 305">
                    <a:extLst>
                      <a:ext uri="{FF2B5EF4-FFF2-40B4-BE49-F238E27FC236}">
                        <a16:creationId xmlns:a16="http://schemas.microsoft.com/office/drawing/2014/main" id="{891F761C-3A28-4D99-8BBC-F621876B9BC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84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19" name="Line 306">
                    <a:extLst>
                      <a:ext uri="{FF2B5EF4-FFF2-40B4-BE49-F238E27FC236}">
                        <a16:creationId xmlns:a16="http://schemas.microsoft.com/office/drawing/2014/main" id="{292C143D-7BC2-4CB7-92A2-04CAAA6CA53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91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0" name="Line 307">
                    <a:extLst>
                      <a:ext uri="{FF2B5EF4-FFF2-40B4-BE49-F238E27FC236}">
                        <a16:creationId xmlns:a16="http://schemas.microsoft.com/office/drawing/2014/main" id="{9D265110-50B6-43ED-9329-856D893F2951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99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1" name="Line 308">
                    <a:extLst>
                      <a:ext uri="{FF2B5EF4-FFF2-40B4-BE49-F238E27FC236}">
                        <a16:creationId xmlns:a16="http://schemas.microsoft.com/office/drawing/2014/main" id="{02F7FB9D-1E87-4A10-824C-9AAA9A55635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107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2" name="Freeform 309">
                    <a:extLst>
                      <a:ext uri="{FF2B5EF4-FFF2-40B4-BE49-F238E27FC236}">
                        <a16:creationId xmlns:a16="http://schemas.microsoft.com/office/drawing/2014/main" id="{DCEE38A0-ACB0-4A05-92FB-BE742A9DA2E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" y="2105"/>
                    <a:ext cx="17" cy="8"/>
                  </a:xfrm>
                  <a:custGeom>
                    <a:avLst/>
                    <a:gdLst>
                      <a:gd name="T0" fmla="*/ 0 w 255"/>
                      <a:gd name="T1" fmla="*/ 0 h 114"/>
                      <a:gd name="T2" fmla="*/ 0 w 255"/>
                      <a:gd name="T3" fmla="*/ 0 h 114"/>
                      <a:gd name="T4" fmla="*/ 0 w 255"/>
                      <a:gd name="T5" fmla="*/ 0 h 114"/>
                      <a:gd name="T6" fmla="*/ 0 w 255"/>
                      <a:gd name="T7" fmla="*/ 0 h 114"/>
                      <a:gd name="T8" fmla="*/ 0 w 255"/>
                      <a:gd name="T9" fmla="*/ 0 h 114"/>
                      <a:gd name="T10" fmla="*/ 0 w 255"/>
                      <a:gd name="T11" fmla="*/ 0 h 114"/>
                      <a:gd name="T12" fmla="*/ 0 w 255"/>
                      <a:gd name="T13" fmla="*/ 0 h 114"/>
                      <a:gd name="T14" fmla="*/ 0 w 255"/>
                      <a:gd name="T15" fmla="*/ 0 h 114"/>
                      <a:gd name="T16" fmla="*/ 0 w 255"/>
                      <a:gd name="T17" fmla="*/ 0 h 114"/>
                      <a:gd name="T18" fmla="*/ 0 w 255"/>
                      <a:gd name="T19" fmla="*/ 0 h 114"/>
                      <a:gd name="T20" fmla="*/ 0 w 255"/>
                      <a:gd name="T21" fmla="*/ 0 h 114"/>
                      <a:gd name="T22" fmla="*/ 0 w 255"/>
                      <a:gd name="T23" fmla="*/ 0 h 114"/>
                      <a:gd name="T24" fmla="*/ 0 w 255"/>
                      <a:gd name="T25" fmla="*/ 0 h 114"/>
                      <a:gd name="T26" fmla="*/ 0 w 255"/>
                      <a:gd name="T27" fmla="*/ 0 h 114"/>
                      <a:gd name="T28" fmla="*/ 0 w 255"/>
                      <a:gd name="T29" fmla="*/ 0 h 114"/>
                      <a:gd name="T30" fmla="*/ 0 w 255"/>
                      <a:gd name="T31" fmla="*/ 0 h 114"/>
                      <a:gd name="T32" fmla="*/ 0 w 255"/>
                      <a:gd name="T33" fmla="*/ 0 h 114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55"/>
                      <a:gd name="T52" fmla="*/ 0 h 114"/>
                      <a:gd name="T53" fmla="*/ 255 w 255"/>
                      <a:gd name="T54" fmla="*/ 114 h 114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55" h="114">
                        <a:moveTo>
                          <a:pt x="255" y="114"/>
                        </a:moveTo>
                        <a:lnTo>
                          <a:pt x="57" y="114"/>
                        </a:lnTo>
                        <a:lnTo>
                          <a:pt x="48" y="112"/>
                        </a:lnTo>
                        <a:lnTo>
                          <a:pt x="38" y="110"/>
                        </a:lnTo>
                        <a:lnTo>
                          <a:pt x="31" y="107"/>
                        </a:lnTo>
                        <a:lnTo>
                          <a:pt x="23" y="102"/>
                        </a:lnTo>
                        <a:lnTo>
                          <a:pt x="16" y="97"/>
                        </a:lnTo>
                        <a:lnTo>
                          <a:pt x="10" y="90"/>
                        </a:lnTo>
                        <a:lnTo>
                          <a:pt x="6" y="82"/>
                        </a:lnTo>
                        <a:lnTo>
                          <a:pt x="2" y="74"/>
                        </a:lnTo>
                        <a:lnTo>
                          <a:pt x="0" y="57"/>
                        </a:lnTo>
                        <a:lnTo>
                          <a:pt x="57" y="57"/>
                        </a:lnTo>
                        <a:lnTo>
                          <a:pt x="57" y="0"/>
                        </a:lnTo>
                        <a:lnTo>
                          <a:pt x="255" y="0"/>
                        </a:lnTo>
                        <a:lnTo>
                          <a:pt x="255" y="57"/>
                        </a:lnTo>
                        <a:lnTo>
                          <a:pt x="255" y="11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3" name="Freeform 310">
                    <a:extLst>
                      <a:ext uri="{FF2B5EF4-FFF2-40B4-BE49-F238E27FC236}">
                        <a16:creationId xmlns:a16="http://schemas.microsoft.com/office/drawing/2014/main" id="{25383FAD-F1C9-43BC-8D70-453D07F5C0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" y="1972"/>
                    <a:ext cx="7" cy="137"/>
                  </a:xfrm>
                  <a:custGeom>
                    <a:avLst/>
                    <a:gdLst>
                      <a:gd name="T0" fmla="*/ 0 w 113"/>
                      <a:gd name="T1" fmla="*/ 1 h 2098"/>
                      <a:gd name="T2" fmla="*/ 0 w 113"/>
                      <a:gd name="T3" fmla="*/ 0 h 2098"/>
                      <a:gd name="T4" fmla="*/ 0 w 113"/>
                      <a:gd name="T5" fmla="*/ 0 h 2098"/>
                      <a:gd name="T6" fmla="*/ 0 w 113"/>
                      <a:gd name="T7" fmla="*/ 0 h 2098"/>
                      <a:gd name="T8" fmla="*/ 0 w 113"/>
                      <a:gd name="T9" fmla="*/ 0 h 2098"/>
                      <a:gd name="T10" fmla="*/ 0 w 113"/>
                      <a:gd name="T11" fmla="*/ 0 h 2098"/>
                      <a:gd name="T12" fmla="*/ 0 w 113"/>
                      <a:gd name="T13" fmla="*/ 0 h 2098"/>
                      <a:gd name="T14" fmla="*/ 0 w 113"/>
                      <a:gd name="T15" fmla="*/ 0 h 2098"/>
                      <a:gd name="T16" fmla="*/ 0 w 113"/>
                      <a:gd name="T17" fmla="*/ 0 h 2098"/>
                      <a:gd name="T18" fmla="*/ 0 w 113"/>
                      <a:gd name="T19" fmla="*/ 0 h 2098"/>
                      <a:gd name="T20" fmla="*/ 0 w 113"/>
                      <a:gd name="T21" fmla="*/ 0 h 2098"/>
                      <a:gd name="T22" fmla="*/ 0 w 113"/>
                      <a:gd name="T23" fmla="*/ 0 h 2098"/>
                      <a:gd name="T24" fmla="*/ 0 w 113"/>
                      <a:gd name="T25" fmla="*/ 0 h 2098"/>
                      <a:gd name="T26" fmla="*/ 0 w 113"/>
                      <a:gd name="T27" fmla="*/ 0 h 2098"/>
                      <a:gd name="T28" fmla="*/ 0 w 113"/>
                      <a:gd name="T29" fmla="*/ 1 h 2098"/>
                      <a:gd name="T30" fmla="*/ 0 w 113"/>
                      <a:gd name="T31" fmla="*/ 1 h 2098"/>
                      <a:gd name="T32" fmla="*/ 0 w 113"/>
                      <a:gd name="T33" fmla="*/ 1 h 209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13"/>
                      <a:gd name="T52" fmla="*/ 0 h 2098"/>
                      <a:gd name="T53" fmla="*/ 113 w 113"/>
                      <a:gd name="T54" fmla="*/ 2098 h 209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13" h="2098">
                        <a:moveTo>
                          <a:pt x="0" y="2098"/>
                        </a:moveTo>
                        <a:lnTo>
                          <a:pt x="0" y="57"/>
                        </a:lnTo>
                        <a:lnTo>
                          <a:pt x="0" y="48"/>
                        </a:lnTo>
                        <a:lnTo>
                          <a:pt x="2" y="39"/>
                        </a:lnTo>
                        <a:lnTo>
                          <a:pt x="6" y="31"/>
                        </a:lnTo>
                        <a:lnTo>
                          <a:pt x="10" y="23"/>
                        </a:lnTo>
                        <a:lnTo>
                          <a:pt x="16" y="16"/>
                        </a:lnTo>
                        <a:lnTo>
                          <a:pt x="23" y="10"/>
                        </a:lnTo>
                        <a:lnTo>
                          <a:pt x="31" y="6"/>
                        </a:lnTo>
                        <a:lnTo>
                          <a:pt x="38" y="2"/>
                        </a:lnTo>
                        <a:lnTo>
                          <a:pt x="57" y="0"/>
                        </a:lnTo>
                        <a:lnTo>
                          <a:pt x="57" y="57"/>
                        </a:lnTo>
                        <a:lnTo>
                          <a:pt x="113" y="57"/>
                        </a:lnTo>
                        <a:lnTo>
                          <a:pt x="113" y="2098"/>
                        </a:lnTo>
                        <a:lnTo>
                          <a:pt x="57" y="2098"/>
                        </a:lnTo>
                        <a:lnTo>
                          <a:pt x="0" y="209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4" name="Freeform 311">
                    <a:extLst>
                      <a:ext uri="{FF2B5EF4-FFF2-40B4-BE49-F238E27FC236}">
                        <a16:creationId xmlns:a16="http://schemas.microsoft.com/office/drawing/2014/main" id="{03FA270C-ED6A-4D90-BD3C-16E661A65FD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1" y="1972"/>
                    <a:ext cx="32" cy="8"/>
                  </a:xfrm>
                  <a:custGeom>
                    <a:avLst/>
                    <a:gdLst>
                      <a:gd name="T0" fmla="*/ 0 w 453"/>
                      <a:gd name="T1" fmla="*/ 0 h 114"/>
                      <a:gd name="T2" fmla="*/ 0 w 453"/>
                      <a:gd name="T3" fmla="*/ 0 h 114"/>
                      <a:gd name="T4" fmla="*/ 0 w 453"/>
                      <a:gd name="T5" fmla="*/ 0 h 114"/>
                      <a:gd name="T6" fmla="*/ 0 w 453"/>
                      <a:gd name="T7" fmla="*/ 0 h 114"/>
                      <a:gd name="T8" fmla="*/ 0 w 453"/>
                      <a:gd name="T9" fmla="*/ 0 h 114"/>
                      <a:gd name="T10" fmla="*/ 0 w 453"/>
                      <a:gd name="T11" fmla="*/ 0 h 114"/>
                      <a:gd name="T12" fmla="*/ 0 w 453"/>
                      <a:gd name="T13" fmla="*/ 0 h 114"/>
                      <a:gd name="T14" fmla="*/ 0 w 453"/>
                      <a:gd name="T15" fmla="*/ 0 h 114"/>
                      <a:gd name="T16" fmla="*/ 0 w 453"/>
                      <a:gd name="T17" fmla="*/ 0 h 114"/>
                      <a:gd name="T18" fmla="*/ 0 w 453"/>
                      <a:gd name="T19" fmla="*/ 0 h 114"/>
                      <a:gd name="T20" fmla="*/ 0 w 453"/>
                      <a:gd name="T21" fmla="*/ 0 h 114"/>
                      <a:gd name="T22" fmla="*/ 0 w 453"/>
                      <a:gd name="T23" fmla="*/ 0 h 114"/>
                      <a:gd name="T24" fmla="*/ 0 w 453"/>
                      <a:gd name="T25" fmla="*/ 0 h 114"/>
                      <a:gd name="T26" fmla="*/ 0 w 453"/>
                      <a:gd name="T27" fmla="*/ 0 h 114"/>
                      <a:gd name="T28" fmla="*/ 0 w 453"/>
                      <a:gd name="T29" fmla="*/ 0 h 114"/>
                      <a:gd name="T30" fmla="*/ 0 w 453"/>
                      <a:gd name="T31" fmla="*/ 0 h 114"/>
                      <a:gd name="T32" fmla="*/ 0 w 453"/>
                      <a:gd name="T33" fmla="*/ 0 h 114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453"/>
                      <a:gd name="T52" fmla="*/ 0 h 114"/>
                      <a:gd name="T53" fmla="*/ 453 w 453"/>
                      <a:gd name="T54" fmla="*/ 114 h 114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453" h="114">
                        <a:moveTo>
                          <a:pt x="0" y="0"/>
                        </a:moveTo>
                        <a:lnTo>
                          <a:pt x="396" y="0"/>
                        </a:lnTo>
                        <a:lnTo>
                          <a:pt x="404" y="0"/>
                        </a:lnTo>
                        <a:lnTo>
                          <a:pt x="413" y="2"/>
                        </a:lnTo>
                        <a:lnTo>
                          <a:pt x="421" y="6"/>
                        </a:lnTo>
                        <a:lnTo>
                          <a:pt x="429" y="10"/>
                        </a:lnTo>
                        <a:lnTo>
                          <a:pt x="436" y="16"/>
                        </a:lnTo>
                        <a:lnTo>
                          <a:pt x="442" y="23"/>
                        </a:lnTo>
                        <a:lnTo>
                          <a:pt x="446" y="31"/>
                        </a:lnTo>
                        <a:lnTo>
                          <a:pt x="450" y="39"/>
                        </a:lnTo>
                        <a:lnTo>
                          <a:pt x="453" y="57"/>
                        </a:lnTo>
                        <a:lnTo>
                          <a:pt x="396" y="57"/>
                        </a:lnTo>
                        <a:lnTo>
                          <a:pt x="396" y="114"/>
                        </a:lnTo>
                        <a:lnTo>
                          <a:pt x="0" y="114"/>
                        </a:lnTo>
                        <a:lnTo>
                          <a:pt x="0" y="5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5" name="Freeform 312">
                    <a:extLst>
                      <a:ext uri="{FF2B5EF4-FFF2-40B4-BE49-F238E27FC236}">
                        <a16:creationId xmlns:a16="http://schemas.microsoft.com/office/drawing/2014/main" id="{C49158CA-9ED9-48AF-B672-35CB09A9FC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5" y="1976"/>
                    <a:ext cx="8" cy="137"/>
                  </a:xfrm>
                  <a:custGeom>
                    <a:avLst/>
                    <a:gdLst>
                      <a:gd name="T0" fmla="*/ 0 w 113"/>
                      <a:gd name="T1" fmla="*/ 0 h 2098"/>
                      <a:gd name="T2" fmla="*/ 0 w 113"/>
                      <a:gd name="T3" fmla="*/ 1 h 2098"/>
                      <a:gd name="T4" fmla="*/ 0 w 113"/>
                      <a:gd name="T5" fmla="*/ 1 h 2098"/>
                      <a:gd name="T6" fmla="*/ 0 w 113"/>
                      <a:gd name="T7" fmla="*/ 1 h 2098"/>
                      <a:gd name="T8" fmla="*/ 0 w 113"/>
                      <a:gd name="T9" fmla="*/ 1 h 2098"/>
                      <a:gd name="T10" fmla="*/ 0 w 113"/>
                      <a:gd name="T11" fmla="*/ 1 h 2098"/>
                      <a:gd name="T12" fmla="*/ 0 w 113"/>
                      <a:gd name="T13" fmla="*/ 1 h 2098"/>
                      <a:gd name="T14" fmla="*/ 0 w 113"/>
                      <a:gd name="T15" fmla="*/ 1 h 2098"/>
                      <a:gd name="T16" fmla="*/ 0 w 113"/>
                      <a:gd name="T17" fmla="*/ 1 h 2098"/>
                      <a:gd name="T18" fmla="*/ 0 w 113"/>
                      <a:gd name="T19" fmla="*/ 1 h 2098"/>
                      <a:gd name="T20" fmla="*/ 0 w 113"/>
                      <a:gd name="T21" fmla="*/ 1 h 2098"/>
                      <a:gd name="T22" fmla="*/ 0 w 113"/>
                      <a:gd name="T23" fmla="*/ 1 h 2098"/>
                      <a:gd name="T24" fmla="*/ 0 w 113"/>
                      <a:gd name="T25" fmla="*/ 1 h 2098"/>
                      <a:gd name="T26" fmla="*/ 0 w 113"/>
                      <a:gd name="T27" fmla="*/ 1 h 2098"/>
                      <a:gd name="T28" fmla="*/ 0 w 113"/>
                      <a:gd name="T29" fmla="*/ 0 h 2098"/>
                      <a:gd name="T30" fmla="*/ 0 w 113"/>
                      <a:gd name="T31" fmla="*/ 0 h 2098"/>
                      <a:gd name="T32" fmla="*/ 0 w 113"/>
                      <a:gd name="T33" fmla="*/ 0 h 209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13"/>
                      <a:gd name="T52" fmla="*/ 0 h 2098"/>
                      <a:gd name="T53" fmla="*/ 113 w 113"/>
                      <a:gd name="T54" fmla="*/ 2098 h 209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13" h="2098">
                        <a:moveTo>
                          <a:pt x="113" y="0"/>
                        </a:moveTo>
                        <a:lnTo>
                          <a:pt x="113" y="2041"/>
                        </a:lnTo>
                        <a:lnTo>
                          <a:pt x="112" y="2049"/>
                        </a:lnTo>
                        <a:lnTo>
                          <a:pt x="110" y="2058"/>
                        </a:lnTo>
                        <a:lnTo>
                          <a:pt x="106" y="2066"/>
                        </a:lnTo>
                        <a:lnTo>
                          <a:pt x="102" y="2074"/>
                        </a:lnTo>
                        <a:lnTo>
                          <a:pt x="96" y="2081"/>
                        </a:lnTo>
                        <a:lnTo>
                          <a:pt x="89" y="2086"/>
                        </a:lnTo>
                        <a:lnTo>
                          <a:pt x="81" y="2091"/>
                        </a:lnTo>
                        <a:lnTo>
                          <a:pt x="73" y="2094"/>
                        </a:lnTo>
                        <a:lnTo>
                          <a:pt x="56" y="2098"/>
                        </a:lnTo>
                        <a:lnTo>
                          <a:pt x="56" y="2041"/>
                        </a:lnTo>
                        <a:lnTo>
                          <a:pt x="0" y="2041"/>
                        </a:lnTo>
                        <a:lnTo>
                          <a:pt x="0" y="0"/>
                        </a:lnTo>
                        <a:lnTo>
                          <a:pt x="56" y="0"/>
                        </a:lnTo>
                        <a:lnTo>
                          <a:pt x="113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6" name="Freeform 313">
                    <a:extLst>
                      <a:ext uri="{FF2B5EF4-FFF2-40B4-BE49-F238E27FC236}">
                        <a16:creationId xmlns:a16="http://schemas.microsoft.com/office/drawing/2014/main" id="{9254D93B-5B57-4F56-A88F-BB73B6A6CF9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5" y="2105"/>
                    <a:ext cx="14" cy="8"/>
                  </a:xfrm>
                  <a:custGeom>
                    <a:avLst/>
                    <a:gdLst>
                      <a:gd name="T0" fmla="*/ 0 w 198"/>
                      <a:gd name="T1" fmla="*/ 0 h 114"/>
                      <a:gd name="T2" fmla="*/ 0 w 198"/>
                      <a:gd name="T3" fmla="*/ 0 h 114"/>
                      <a:gd name="T4" fmla="*/ 0 w 198"/>
                      <a:gd name="T5" fmla="*/ 0 h 114"/>
                      <a:gd name="T6" fmla="*/ 0 w 198"/>
                      <a:gd name="T7" fmla="*/ 0 h 114"/>
                      <a:gd name="T8" fmla="*/ 0 w 198"/>
                      <a:gd name="T9" fmla="*/ 0 h 114"/>
                      <a:gd name="T10" fmla="*/ 0 w 198"/>
                      <a:gd name="T11" fmla="*/ 0 h 114"/>
                      <a:gd name="T12" fmla="*/ 0 w 198"/>
                      <a:gd name="T13" fmla="*/ 0 h 11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98"/>
                      <a:gd name="T22" fmla="*/ 0 h 114"/>
                      <a:gd name="T23" fmla="*/ 198 w 198"/>
                      <a:gd name="T24" fmla="*/ 114 h 11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98" h="114">
                        <a:moveTo>
                          <a:pt x="198" y="57"/>
                        </a:moveTo>
                        <a:lnTo>
                          <a:pt x="198" y="114"/>
                        </a:lnTo>
                        <a:lnTo>
                          <a:pt x="0" y="114"/>
                        </a:lnTo>
                        <a:lnTo>
                          <a:pt x="0" y="57"/>
                        </a:lnTo>
                        <a:lnTo>
                          <a:pt x="0" y="0"/>
                        </a:lnTo>
                        <a:lnTo>
                          <a:pt x="198" y="0"/>
                        </a:lnTo>
                        <a:lnTo>
                          <a:pt x="198" y="5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327" name="Line 314">
                    <a:extLst>
                      <a:ext uri="{FF2B5EF4-FFF2-40B4-BE49-F238E27FC236}">
                        <a16:creationId xmlns:a16="http://schemas.microsoft.com/office/drawing/2014/main" id="{CCF87E48-0127-4EB1-94CD-82AF134E265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04" y="1626"/>
                    <a:ext cx="11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 dirty="0"/>
                  </a:p>
                </p:txBody>
              </p:sp>
            </p:grpSp>
          </p:grpSp>
          <p:grpSp>
            <p:nvGrpSpPr>
              <p:cNvPr id="244" name="Gruppieren 243">
                <a:extLst>
                  <a:ext uri="{FF2B5EF4-FFF2-40B4-BE49-F238E27FC236}">
                    <a16:creationId xmlns:a16="http://schemas.microsoft.com/office/drawing/2014/main" id="{CB7356FA-5582-41BD-A772-8CEE8464A658}"/>
                  </a:ext>
                </a:extLst>
              </p:cNvPr>
              <p:cNvGrpSpPr/>
              <p:nvPr/>
            </p:nvGrpSpPr>
            <p:grpSpPr>
              <a:xfrm>
                <a:off x="1138866" y="1830146"/>
                <a:ext cx="3187560" cy="1385971"/>
                <a:chOff x="1138866" y="1830146"/>
                <a:chExt cx="3187560" cy="1385971"/>
              </a:xfrm>
            </p:grpSpPr>
            <p:sp>
              <p:nvSpPr>
                <p:cNvPr id="245" name="Ellipse 244">
                  <a:extLst>
                    <a:ext uri="{FF2B5EF4-FFF2-40B4-BE49-F238E27FC236}">
                      <a16:creationId xmlns:a16="http://schemas.microsoft.com/office/drawing/2014/main" id="{765A7F43-25A9-4167-8A61-1EABDD95C3AF}"/>
                    </a:ext>
                  </a:extLst>
                </p:cNvPr>
                <p:cNvSpPr/>
                <p:nvPr/>
              </p:nvSpPr>
              <p:spPr>
                <a:xfrm>
                  <a:off x="1849119" y="19202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6" name="Ellipse 245">
                  <a:extLst>
                    <a:ext uri="{FF2B5EF4-FFF2-40B4-BE49-F238E27FC236}">
                      <a16:creationId xmlns:a16="http://schemas.microsoft.com/office/drawing/2014/main" id="{5167FB02-B030-4099-BFA0-D3F99B808CEA}"/>
                    </a:ext>
                  </a:extLst>
                </p:cNvPr>
                <p:cNvSpPr/>
                <p:nvPr/>
              </p:nvSpPr>
              <p:spPr>
                <a:xfrm>
                  <a:off x="1849119" y="25298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7" name="Ellipse 246">
                  <a:extLst>
                    <a:ext uri="{FF2B5EF4-FFF2-40B4-BE49-F238E27FC236}">
                      <a16:creationId xmlns:a16="http://schemas.microsoft.com/office/drawing/2014/main" id="{2EAB015A-FCCE-4698-AF8D-0D84FE0AA76A}"/>
                    </a:ext>
                  </a:extLst>
                </p:cNvPr>
                <p:cNvSpPr/>
                <p:nvPr/>
              </p:nvSpPr>
              <p:spPr>
                <a:xfrm>
                  <a:off x="1420502" y="238485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8" name="Ellipse 247">
                  <a:extLst>
                    <a:ext uri="{FF2B5EF4-FFF2-40B4-BE49-F238E27FC236}">
                      <a16:creationId xmlns:a16="http://schemas.microsoft.com/office/drawing/2014/main" id="{875F490C-29CE-4586-845A-947560066539}"/>
                    </a:ext>
                  </a:extLst>
                </p:cNvPr>
                <p:cNvSpPr/>
                <p:nvPr/>
              </p:nvSpPr>
              <p:spPr>
                <a:xfrm>
                  <a:off x="2602656" y="221369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49" name="Ellipse 248">
                  <a:extLst>
                    <a:ext uri="{FF2B5EF4-FFF2-40B4-BE49-F238E27FC236}">
                      <a16:creationId xmlns:a16="http://schemas.microsoft.com/office/drawing/2014/main" id="{294B8FD5-F6B2-4439-AD3F-CA41B0FC1049}"/>
                    </a:ext>
                  </a:extLst>
                </p:cNvPr>
                <p:cNvSpPr/>
                <p:nvPr/>
              </p:nvSpPr>
              <p:spPr>
                <a:xfrm>
                  <a:off x="2146928" y="285376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0" name="Ellipse 249">
                  <a:extLst>
                    <a:ext uri="{FF2B5EF4-FFF2-40B4-BE49-F238E27FC236}">
                      <a16:creationId xmlns:a16="http://schemas.microsoft.com/office/drawing/2014/main" id="{017D67BB-CDFF-451B-82BB-24D8589BFD6B}"/>
                    </a:ext>
                  </a:extLst>
                </p:cNvPr>
                <p:cNvSpPr/>
                <p:nvPr/>
              </p:nvSpPr>
              <p:spPr>
                <a:xfrm>
                  <a:off x="3806007" y="189973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1" name="Ellipse 250">
                  <a:extLst>
                    <a:ext uri="{FF2B5EF4-FFF2-40B4-BE49-F238E27FC236}">
                      <a16:creationId xmlns:a16="http://schemas.microsoft.com/office/drawing/2014/main" id="{84B34CF2-D8E5-4975-A281-5D88FF063B0E}"/>
                    </a:ext>
                  </a:extLst>
                </p:cNvPr>
                <p:cNvSpPr/>
                <p:nvPr/>
              </p:nvSpPr>
              <p:spPr>
                <a:xfrm>
                  <a:off x="2915919" y="24583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2" name="Ellipse 251">
                  <a:extLst>
                    <a:ext uri="{FF2B5EF4-FFF2-40B4-BE49-F238E27FC236}">
                      <a16:creationId xmlns:a16="http://schemas.microsoft.com/office/drawing/2014/main" id="{A822A2A7-8849-40AA-9CE0-88B8A3B932EA}"/>
                    </a:ext>
                  </a:extLst>
                </p:cNvPr>
                <p:cNvSpPr/>
                <p:nvPr/>
              </p:nvSpPr>
              <p:spPr>
                <a:xfrm>
                  <a:off x="2337980" y="191178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3" name="Ellipse 252">
                  <a:extLst>
                    <a:ext uri="{FF2B5EF4-FFF2-40B4-BE49-F238E27FC236}">
                      <a16:creationId xmlns:a16="http://schemas.microsoft.com/office/drawing/2014/main" id="{005CEEE3-1934-49AC-9AFA-7CBCC9575018}"/>
                    </a:ext>
                  </a:extLst>
                </p:cNvPr>
                <p:cNvSpPr/>
                <p:nvPr/>
              </p:nvSpPr>
              <p:spPr>
                <a:xfrm>
                  <a:off x="3105084" y="300011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4" name="Ellipse 253">
                  <a:extLst>
                    <a:ext uri="{FF2B5EF4-FFF2-40B4-BE49-F238E27FC236}">
                      <a16:creationId xmlns:a16="http://schemas.microsoft.com/office/drawing/2014/main" id="{D6D29890-18CC-412B-9FA2-F5A13AE1E30D}"/>
                    </a:ext>
                  </a:extLst>
                </p:cNvPr>
                <p:cNvSpPr/>
                <p:nvPr/>
              </p:nvSpPr>
              <p:spPr>
                <a:xfrm>
                  <a:off x="3819654" y="304752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5" name="Ellipse 254">
                  <a:extLst>
                    <a:ext uri="{FF2B5EF4-FFF2-40B4-BE49-F238E27FC236}">
                      <a16:creationId xmlns:a16="http://schemas.microsoft.com/office/drawing/2014/main" id="{AFC28BEA-4B16-46E5-AE11-B2D100866D4A}"/>
                    </a:ext>
                  </a:extLst>
                </p:cNvPr>
                <p:cNvSpPr/>
                <p:nvPr/>
              </p:nvSpPr>
              <p:spPr>
                <a:xfrm>
                  <a:off x="3895755" y="273354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6" name="Ellipse 255">
                  <a:extLst>
                    <a:ext uri="{FF2B5EF4-FFF2-40B4-BE49-F238E27FC236}">
                      <a16:creationId xmlns:a16="http://schemas.microsoft.com/office/drawing/2014/main" id="{13A2ABFC-8C8D-4909-BFA9-3070B8A2E2A9}"/>
                    </a:ext>
                  </a:extLst>
                </p:cNvPr>
                <p:cNvSpPr/>
                <p:nvPr/>
              </p:nvSpPr>
              <p:spPr>
                <a:xfrm>
                  <a:off x="3314936" y="286587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7" name="Ellipse 256">
                  <a:extLst>
                    <a:ext uri="{FF2B5EF4-FFF2-40B4-BE49-F238E27FC236}">
                      <a16:creationId xmlns:a16="http://schemas.microsoft.com/office/drawing/2014/main" id="{17DAE2FA-4074-49D4-9417-69C8FE8DDEFA}"/>
                    </a:ext>
                  </a:extLst>
                </p:cNvPr>
                <p:cNvSpPr/>
                <p:nvPr/>
              </p:nvSpPr>
              <p:spPr>
                <a:xfrm>
                  <a:off x="3545265" y="2759883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8" name="Ellipse 257">
                  <a:extLst>
                    <a:ext uri="{FF2B5EF4-FFF2-40B4-BE49-F238E27FC236}">
                      <a16:creationId xmlns:a16="http://schemas.microsoft.com/office/drawing/2014/main" id="{0AB97A27-C96E-4614-B827-975215685952}"/>
                    </a:ext>
                  </a:extLst>
                </p:cNvPr>
                <p:cNvSpPr/>
                <p:nvPr/>
              </p:nvSpPr>
              <p:spPr>
                <a:xfrm>
                  <a:off x="3187755" y="236854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59" name="Ellipse 258">
                  <a:extLst>
                    <a:ext uri="{FF2B5EF4-FFF2-40B4-BE49-F238E27FC236}">
                      <a16:creationId xmlns:a16="http://schemas.microsoft.com/office/drawing/2014/main" id="{789554BE-D57D-4336-AA57-81CF69AB6390}"/>
                    </a:ext>
                  </a:extLst>
                </p:cNvPr>
                <p:cNvSpPr/>
                <p:nvPr/>
              </p:nvSpPr>
              <p:spPr>
                <a:xfrm>
                  <a:off x="3768772" y="2295520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0" name="Ellipse 259">
                  <a:extLst>
                    <a:ext uri="{FF2B5EF4-FFF2-40B4-BE49-F238E27FC236}">
                      <a16:creationId xmlns:a16="http://schemas.microsoft.com/office/drawing/2014/main" id="{2BB98268-406E-46C5-BBB1-751ABC26A545}"/>
                    </a:ext>
                  </a:extLst>
                </p:cNvPr>
                <p:cNvSpPr/>
                <p:nvPr/>
              </p:nvSpPr>
              <p:spPr>
                <a:xfrm>
                  <a:off x="3521746" y="2060661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1" name="Ellipse 260">
                  <a:extLst>
                    <a:ext uri="{FF2B5EF4-FFF2-40B4-BE49-F238E27FC236}">
                      <a16:creationId xmlns:a16="http://schemas.microsoft.com/office/drawing/2014/main" id="{345456C1-2E40-4536-8EFB-FA7831642A16}"/>
                    </a:ext>
                  </a:extLst>
                </p:cNvPr>
                <p:cNvSpPr/>
                <p:nvPr/>
              </p:nvSpPr>
              <p:spPr>
                <a:xfrm>
                  <a:off x="3019312" y="203193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2" name="Ellipse 261">
                  <a:extLst>
                    <a:ext uri="{FF2B5EF4-FFF2-40B4-BE49-F238E27FC236}">
                      <a16:creationId xmlns:a16="http://schemas.microsoft.com/office/drawing/2014/main" id="{FEF7C5E5-3BA7-4DF1-A7E1-2A0D676DA0CF}"/>
                    </a:ext>
                  </a:extLst>
                </p:cNvPr>
                <p:cNvSpPr/>
                <p:nvPr/>
              </p:nvSpPr>
              <p:spPr>
                <a:xfrm>
                  <a:off x="3465895" y="243885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3" name="Ellipse 262">
                  <a:extLst>
                    <a:ext uri="{FF2B5EF4-FFF2-40B4-BE49-F238E27FC236}">
                      <a16:creationId xmlns:a16="http://schemas.microsoft.com/office/drawing/2014/main" id="{95A07578-CC89-479F-9B9A-D54EB5D24E85}"/>
                    </a:ext>
                  </a:extLst>
                </p:cNvPr>
                <p:cNvSpPr/>
                <p:nvPr/>
              </p:nvSpPr>
              <p:spPr>
                <a:xfrm>
                  <a:off x="1366502" y="27806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4" name="Ellipse 263">
                  <a:extLst>
                    <a:ext uri="{FF2B5EF4-FFF2-40B4-BE49-F238E27FC236}">
                      <a16:creationId xmlns:a16="http://schemas.microsoft.com/office/drawing/2014/main" id="{8A96923F-D82B-4C1D-B028-6B6366BA599F}"/>
                    </a:ext>
                  </a:extLst>
                </p:cNvPr>
                <p:cNvSpPr/>
                <p:nvPr/>
              </p:nvSpPr>
              <p:spPr>
                <a:xfrm>
                  <a:off x="1193812" y="184573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5" name="Ellipse 264">
                  <a:extLst>
                    <a:ext uri="{FF2B5EF4-FFF2-40B4-BE49-F238E27FC236}">
                      <a16:creationId xmlns:a16="http://schemas.microsoft.com/office/drawing/2014/main" id="{715FCD10-496B-47EA-BD6F-3F7D776CAA0F}"/>
                    </a:ext>
                  </a:extLst>
                </p:cNvPr>
                <p:cNvSpPr/>
                <p:nvPr/>
              </p:nvSpPr>
              <p:spPr>
                <a:xfrm>
                  <a:off x="2153919" y="2225039"/>
                  <a:ext cx="108000" cy="10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6" name="Ellipse 265">
                  <a:extLst>
                    <a:ext uri="{FF2B5EF4-FFF2-40B4-BE49-F238E27FC236}">
                      <a16:creationId xmlns:a16="http://schemas.microsoft.com/office/drawing/2014/main" id="{9F543F05-E698-4884-AE72-A13B9D412A4B}"/>
                    </a:ext>
                  </a:extLst>
                </p:cNvPr>
                <p:cNvSpPr/>
                <p:nvPr/>
              </p:nvSpPr>
              <p:spPr>
                <a:xfrm>
                  <a:off x="1561619" y="209242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7" name="Ellipse 266">
                  <a:extLst>
                    <a:ext uri="{FF2B5EF4-FFF2-40B4-BE49-F238E27FC236}">
                      <a16:creationId xmlns:a16="http://schemas.microsoft.com/office/drawing/2014/main" id="{23E0B556-59CB-4104-A0D1-1F40F7EE726A}"/>
                    </a:ext>
                  </a:extLst>
                </p:cNvPr>
                <p:cNvSpPr/>
                <p:nvPr/>
              </p:nvSpPr>
              <p:spPr>
                <a:xfrm>
                  <a:off x="2458719" y="25298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8" name="Ellipse 267">
                  <a:extLst>
                    <a:ext uri="{FF2B5EF4-FFF2-40B4-BE49-F238E27FC236}">
                      <a16:creationId xmlns:a16="http://schemas.microsoft.com/office/drawing/2014/main" id="{A92A5683-9248-44F3-BEC4-C970FA943EBF}"/>
                    </a:ext>
                  </a:extLst>
                </p:cNvPr>
                <p:cNvSpPr/>
                <p:nvPr/>
              </p:nvSpPr>
              <p:spPr>
                <a:xfrm>
                  <a:off x="3301289" y="191178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69" name="Ellipse 268">
                  <a:extLst>
                    <a:ext uri="{FF2B5EF4-FFF2-40B4-BE49-F238E27FC236}">
                      <a16:creationId xmlns:a16="http://schemas.microsoft.com/office/drawing/2014/main" id="{421F323E-7114-41C9-9AC2-EE496B29CD3E}"/>
                    </a:ext>
                  </a:extLst>
                </p:cNvPr>
                <p:cNvSpPr/>
                <p:nvPr/>
              </p:nvSpPr>
              <p:spPr>
                <a:xfrm>
                  <a:off x="2713153" y="183014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0" name="Ellipse 269">
                  <a:extLst>
                    <a:ext uri="{FF2B5EF4-FFF2-40B4-BE49-F238E27FC236}">
                      <a16:creationId xmlns:a16="http://schemas.microsoft.com/office/drawing/2014/main" id="{B6B87605-9702-468A-A83B-BB5DE0D4918D}"/>
                    </a:ext>
                  </a:extLst>
                </p:cNvPr>
                <p:cNvSpPr/>
                <p:nvPr/>
              </p:nvSpPr>
              <p:spPr>
                <a:xfrm>
                  <a:off x="1160012" y="2244861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1" name="Ellipse 270">
                  <a:extLst>
                    <a:ext uri="{FF2B5EF4-FFF2-40B4-BE49-F238E27FC236}">
                      <a16:creationId xmlns:a16="http://schemas.microsoft.com/office/drawing/2014/main" id="{CC1D818A-6B04-46A2-A3B4-51ADE7F08EF1}"/>
                    </a:ext>
                  </a:extLst>
                </p:cNvPr>
                <p:cNvSpPr/>
                <p:nvPr/>
              </p:nvSpPr>
              <p:spPr>
                <a:xfrm>
                  <a:off x="4064565" y="185778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2" name="Ellipse 271">
                  <a:extLst>
                    <a:ext uri="{FF2B5EF4-FFF2-40B4-BE49-F238E27FC236}">
                      <a16:creationId xmlns:a16="http://schemas.microsoft.com/office/drawing/2014/main" id="{DFF9E2BE-9AB1-42EC-9B30-5EC73E6DAD0C}"/>
                    </a:ext>
                  </a:extLst>
                </p:cNvPr>
                <p:cNvSpPr/>
                <p:nvPr/>
              </p:nvSpPr>
              <p:spPr>
                <a:xfrm>
                  <a:off x="4136579" y="22250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3" name="Ellipse 272">
                  <a:extLst>
                    <a:ext uri="{FF2B5EF4-FFF2-40B4-BE49-F238E27FC236}">
                      <a16:creationId xmlns:a16="http://schemas.microsoft.com/office/drawing/2014/main" id="{5D7DAD4B-8299-4790-A6C7-90B9FC0B1EF7}"/>
                    </a:ext>
                  </a:extLst>
                </p:cNvPr>
                <p:cNvSpPr/>
                <p:nvPr/>
              </p:nvSpPr>
              <p:spPr>
                <a:xfrm>
                  <a:off x="1828834" y="291714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4" name="Ellipse 273">
                  <a:extLst>
                    <a:ext uri="{FF2B5EF4-FFF2-40B4-BE49-F238E27FC236}">
                      <a16:creationId xmlns:a16="http://schemas.microsoft.com/office/drawing/2014/main" id="{F8A02816-DF26-4CA9-97F8-3AE8757F2675}"/>
                    </a:ext>
                  </a:extLst>
                </p:cNvPr>
                <p:cNvSpPr/>
                <p:nvPr/>
              </p:nvSpPr>
              <p:spPr>
                <a:xfrm>
                  <a:off x="2153919" y="22250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5" name="Ellipse 274">
                  <a:extLst>
                    <a:ext uri="{FF2B5EF4-FFF2-40B4-BE49-F238E27FC236}">
                      <a16:creationId xmlns:a16="http://schemas.microsoft.com/office/drawing/2014/main" id="{AB38ABE4-7724-462A-A88A-412A433DADB7}"/>
                    </a:ext>
                  </a:extLst>
                </p:cNvPr>
                <p:cNvSpPr/>
                <p:nvPr/>
              </p:nvSpPr>
              <p:spPr>
                <a:xfrm>
                  <a:off x="2175474" y="26430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6" name="Ellipse 275">
                  <a:extLst>
                    <a:ext uri="{FF2B5EF4-FFF2-40B4-BE49-F238E27FC236}">
                      <a16:creationId xmlns:a16="http://schemas.microsoft.com/office/drawing/2014/main" id="{A1C889AB-3431-4B79-917E-1ACB3BA55505}"/>
                    </a:ext>
                  </a:extLst>
                </p:cNvPr>
                <p:cNvSpPr/>
                <p:nvPr/>
              </p:nvSpPr>
              <p:spPr>
                <a:xfrm>
                  <a:off x="1819036" y="2306824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7" name="Ellipse 276">
                  <a:extLst>
                    <a:ext uri="{FF2B5EF4-FFF2-40B4-BE49-F238E27FC236}">
                      <a16:creationId xmlns:a16="http://schemas.microsoft.com/office/drawing/2014/main" id="{1ECC671E-E606-4418-8D26-80284762BF0C}"/>
                    </a:ext>
                  </a:extLst>
                </p:cNvPr>
                <p:cNvSpPr/>
                <p:nvPr/>
              </p:nvSpPr>
              <p:spPr>
                <a:xfrm>
                  <a:off x="2551069" y="2955504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8" name="Ellipse 277">
                  <a:extLst>
                    <a:ext uri="{FF2B5EF4-FFF2-40B4-BE49-F238E27FC236}">
                      <a16:creationId xmlns:a16="http://schemas.microsoft.com/office/drawing/2014/main" id="{4070B2D7-6F02-4378-8F06-C3C5BB9B80D4}"/>
                    </a:ext>
                  </a:extLst>
                </p:cNvPr>
                <p:cNvSpPr/>
                <p:nvPr/>
              </p:nvSpPr>
              <p:spPr>
                <a:xfrm>
                  <a:off x="2763519" y="28346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79" name="Ellipse 278">
                  <a:extLst>
                    <a:ext uri="{FF2B5EF4-FFF2-40B4-BE49-F238E27FC236}">
                      <a16:creationId xmlns:a16="http://schemas.microsoft.com/office/drawing/2014/main" id="{0E1BD269-3C67-43B2-9573-DD119FF8342A}"/>
                    </a:ext>
                  </a:extLst>
                </p:cNvPr>
                <p:cNvSpPr/>
                <p:nvPr/>
              </p:nvSpPr>
              <p:spPr>
                <a:xfrm>
                  <a:off x="1522475" y="301270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0" name="Ellipse 279">
                  <a:extLst>
                    <a:ext uri="{FF2B5EF4-FFF2-40B4-BE49-F238E27FC236}">
                      <a16:creationId xmlns:a16="http://schemas.microsoft.com/office/drawing/2014/main" id="{11DD0131-140A-4E0F-B5E4-13475E862CED}"/>
                    </a:ext>
                  </a:extLst>
                </p:cNvPr>
                <p:cNvSpPr/>
                <p:nvPr/>
              </p:nvSpPr>
              <p:spPr>
                <a:xfrm>
                  <a:off x="4218426" y="2938493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1" name="Ellipse 280">
                  <a:extLst>
                    <a:ext uri="{FF2B5EF4-FFF2-40B4-BE49-F238E27FC236}">
                      <a16:creationId xmlns:a16="http://schemas.microsoft.com/office/drawing/2014/main" id="{35E5A605-B169-4083-B7E8-CEB3C5E23093}"/>
                    </a:ext>
                  </a:extLst>
                </p:cNvPr>
                <p:cNvSpPr/>
                <p:nvPr/>
              </p:nvSpPr>
              <p:spPr>
                <a:xfrm>
                  <a:off x="3068319" y="26107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2" name="Ellipse 281">
                  <a:extLst>
                    <a:ext uri="{FF2B5EF4-FFF2-40B4-BE49-F238E27FC236}">
                      <a16:creationId xmlns:a16="http://schemas.microsoft.com/office/drawing/2014/main" id="{746F7002-6ED4-4C48-8A88-78AF3552ED35}"/>
                    </a:ext>
                  </a:extLst>
                </p:cNvPr>
                <p:cNvSpPr/>
                <p:nvPr/>
              </p:nvSpPr>
              <p:spPr>
                <a:xfrm>
                  <a:off x="1473104" y="1848638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3" name="Ellipse 282">
                  <a:extLst>
                    <a:ext uri="{FF2B5EF4-FFF2-40B4-BE49-F238E27FC236}">
                      <a16:creationId xmlns:a16="http://schemas.microsoft.com/office/drawing/2014/main" id="{348BF260-2EC8-41BC-BF3E-43E85F5D6C97}"/>
                    </a:ext>
                  </a:extLst>
                </p:cNvPr>
                <p:cNvSpPr/>
                <p:nvPr/>
              </p:nvSpPr>
              <p:spPr>
                <a:xfrm>
                  <a:off x="2745899" y="209242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4" name="Ellipse 283">
                  <a:extLst>
                    <a:ext uri="{FF2B5EF4-FFF2-40B4-BE49-F238E27FC236}">
                      <a16:creationId xmlns:a16="http://schemas.microsoft.com/office/drawing/2014/main" id="{14CC07D8-2F72-4C14-96F9-A74609ED3DF3}"/>
                    </a:ext>
                  </a:extLst>
                </p:cNvPr>
                <p:cNvSpPr/>
                <p:nvPr/>
              </p:nvSpPr>
              <p:spPr>
                <a:xfrm>
                  <a:off x="3525519" y="3067976"/>
                  <a:ext cx="108000" cy="10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5" name="Ellipse 284">
                  <a:extLst>
                    <a:ext uri="{FF2B5EF4-FFF2-40B4-BE49-F238E27FC236}">
                      <a16:creationId xmlns:a16="http://schemas.microsoft.com/office/drawing/2014/main" id="{D30BD10E-E012-4384-BB4B-739D6511EC3F}"/>
                    </a:ext>
                  </a:extLst>
                </p:cNvPr>
                <p:cNvSpPr/>
                <p:nvPr/>
              </p:nvSpPr>
              <p:spPr>
                <a:xfrm>
                  <a:off x="4091402" y="259080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6" name="Ellipse 285">
                  <a:extLst>
                    <a:ext uri="{FF2B5EF4-FFF2-40B4-BE49-F238E27FC236}">
                      <a16:creationId xmlns:a16="http://schemas.microsoft.com/office/drawing/2014/main" id="{2F5C0BE0-D4AF-4E73-95DF-CBEB41CD23DE}"/>
                    </a:ext>
                  </a:extLst>
                </p:cNvPr>
                <p:cNvSpPr/>
                <p:nvPr/>
              </p:nvSpPr>
              <p:spPr>
                <a:xfrm>
                  <a:off x="3698225" y="250933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7" name="Ellipse 286">
                  <a:extLst>
                    <a:ext uri="{FF2B5EF4-FFF2-40B4-BE49-F238E27FC236}">
                      <a16:creationId xmlns:a16="http://schemas.microsoft.com/office/drawing/2014/main" id="{D6F90D28-7D0D-4D88-9745-5186DAED0F80}"/>
                    </a:ext>
                  </a:extLst>
                </p:cNvPr>
                <p:cNvSpPr/>
                <p:nvPr/>
              </p:nvSpPr>
              <p:spPr>
                <a:xfrm>
                  <a:off x="1157890" y="2955504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8" name="Ellipse 287">
                  <a:extLst>
                    <a:ext uri="{FF2B5EF4-FFF2-40B4-BE49-F238E27FC236}">
                      <a16:creationId xmlns:a16="http://schemas.microsoft.com/office/drawing/2014/main" id="{00DA7DB9-3D83-4082-9F3B-2F02FDD3894F}"/>
                    </a:ext>
                  </a:extLst>
                </p:cNvPr>
                <p:cNvSpPr/>
                <p:nvPr/>
              </p:nvSpPr>
              <p:spPr>
                <a:xfrm>
                  <a:off x="1716992" y="26822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89" name="Ellipse 288">
                  <a:extLst>
                    <a:ext uri="{FF2B5EF4-FFF2-40B4-BE49-F238E27FC236}">
                      <a16:creationId xmlns:a16="http://schemas.microsoft.com/office/drawing/2014/main" id="{6187BF33-914B-41F0-951F-E80A20DB3AA0}"/>
                    </a:ext>
                  </a:extLst>
                </p:cNvPr>
                <p:cNvSpPr/>
                <p:nvPr/>
              </p:nvSpPr>
              <p:spPr>
                <a:xfrm>
                  <a:off x="1138866" y="26107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0" name="Ellipse 289">
                  <a:extLst>
                    <a:ext uri="{FF2B5EF4-FFF2-40B4-BE49-F238E27FC236}">
                      <a16:creationId xmlns:a16="http://schemas.microsoft.com/office/drawing/2014/main" id="{C111508B-A160-4488-955B-BE5B9AF6ACA9}"/>
                    </a:ext>
                  </a:extLst>
                </p:cNvPr>
                <p:cNvSpPr/>
                <p:nvPr/>
              </p:nvSpPr>
              <p:spPr>
                <a:xfrm>
                  <a:off x="3525519" y="3067976"/>
                  <a:ext cx="108000" cy="10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1" name="Ellipse 290">
                  <a:extLst>
                    <a:ext uri="{FF2B5EF4-FFF2-40B4-BE49-F238E27FC236}">
                      <a16:creationId xmlns:a16="http://schemas.microsoft.com/office/drawing/2014/main" id="{182B56D0-0AA8-4FC5-A862-67CE233D40A2}"/>
                    </a:ext>
                  </a:extLst>
                </p:cNvPr>
                <p:cNvSpPr/>
                <p:nvPr/>
              </p:nvSpPr>
              <p:spPr>
                <a:xfrm>
                  <a:off x="2885545" y="310811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2" name="Ellipse 291">
                  <a:extLst>
                    <a:ext uri="{FF2B5EF4-FFF2-40B4-BE49-F238E27FC236}">
                      <a16:creationId xmlns:a16="http://schemas.microsoft.com/office/drawing/2014/main" id="{5C5F0F26-9CD3-48F5-A46D-68400057AA31}"/>
                    </a:ext>
                  </a:extLst>
                </p:cNvPr>
                <p:cNvSpPr/>
                <p:nvPr/>
              </p:nvSpPr>
              <p:spPr>
                <a:xfrm>
                  <a:off x="2111745" y="1860011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3" name="Ellipse 292">
                  <a:extLst>
                    <a:ext uri="{FF2B5EF4-FFF2-40B4-BE49-F238E27FC236}">
                      <a16:creationId xmlns:a16="http://schemas.microsoft.com/office/drawing/2014/main" id="{A1660874-2D53-4974-B012-007B840C2D3A}"/>
                    </a:ext>
                  </a:extLst>
                </p:cNvPr>
                <p:cNvSpPr/>
                <p:nvPr/>
              </p:nvSpPr>
              <p:spPr>
                <a:xfrm>
                  <a:off x="3525519" y="30679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4" name="Ellipse 293">
                  <a:extLst>
                    <a:ext uri="{FF2B5EF4-FFF2-40B4-BE49-F238E27FC236}">
                      <a16:creationId xmlns:a16="http://schemas.microsoft.com/office/drawing/2014/main" id="{0C8E7002-757E-4B7C-B97F-20CB7BC321AB}"/>
                    </a:ext>
                  </a:extLst>
                </p:cNvPr>
                <p:cNvSpPr/>
                <p:nvPr/>
              </p:nvSpPr>
              <p:spPr>
                <a:xfrm>
                  <a:off x="2295888" y="305601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95" name="Ellipse 294">
                  <a:extLst>
                    <a:ext uri="{FF2B5EF4-FFF2-40B4-BE49-F238E27FC236}">
                      <a16:creationId xmlns:a16="http://schemas.microsoft.com/office/drawing/2014/main" id="{838D150B-761B-4048-9ABB-222BF38E5074}"/>
                    </a:ext>
                  </a:extLst>
                </p:cNvPr>
                <p:cNvSpPr/>
                <p:nvPr/>
              </p:nvSpPr>
              <p:spPr>
                <a:xfrm>
                  <a:off x="2743896" y="2631313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grpSp>
          <p:nvGrpSpPr>
            <p:cNvPr id="371" name="Gruppieren 370">
              <a:extLst>
                <a:ext uri="{FF2B5EF4-FFF2-40B4-BE49-F238E27FC236}">
                  <a16:creationId xmlns:a16="http://schemas.microsoft.com/office/drawing/2014/main" id="{B704EB31-AF64-40B1-8160-F7060E338D03}"/>
                </a:ext>
              </a:extLst>
            </p:cNvPr>
            <p:cNvGrpSpPr/>
            <p:nvPr/>
          </p:nvGrpSpPr>
          <p:grpSpPr>
            <a:xfrm>
              <a:off x="1024427" y="1279771"/>
              <a:ext cx="494465" cy="548030"/>
              <a:chOff x="1024427" y="1279771"/>
              <a:chExt cx="494465" cy="548030"/>
            </a:xfrm>
          </p:grpSpPr>
          <p:sp>
            <p:nvSpPr>
              <p:cNvPr id="369" name="Rechteck 368">
                <a:extLst>
                  <a:ext uri="{FF2B5EF4-FFF2-40B4-BE49-F238E27FC236}">
                    <a16:creationId xmlns:a16="http://schemas.microsoft.com/office/drawing/2014/main" id="{D286DC12-3374-4D45-9F38-1B5556FE38DE}"/>
                  </a:ext>
                </a:extLst>
              </p:cNvPr>
              <p:cNvSpPr/>
              <p:nvPr/>
            </p:nvSpPr>
            <p:spPr>
              <a:xfrm>
                <a:off x="1201856" y="1463040"/>
                <a:ext cx="317036" cy="20448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0" name="Rechteck 369">
                <a:extLst>
                  <a:ext uri="{FF2B5EF4-FFF2-40B4-BE49-F238E27FC236}">
                    <a16:creationId xmlns:a16="http://schemas.microsoft.com/office/drawing/2014/main" id="{E61A1672-9279-49FC-A8A6-C736BBD5F192}"/>
                  </a:ext>
                </a:extLst>
              </p:cNvPr>
              <p:cNvSpPr/>
              <p:nvPr/>
            </p:nvSpPr>
            <p:spPr>
              <a:xfrm>
                <a:off x="1024427" y="1279771"/>
                <a:ext cx="177427" cy="5480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grpSp>
          <p:nvGrpSpPr>
            <p:cNvPr id="372" name="Gruppieren 371">
              <a:extLst>
                <a:ext uri="{FF2B5EF4-FFF2-40B4-BE49-F238E27FC236}">
                  <a16:creationId xmlns:a16="http://schemas.microsoft.com/office/drawing/2014/main" id="{A57168B4-B28B-4DE3-BFDB-58245A03DC90}"/>
                </a:ext>
              </a:extLst>
            </p:cNvPr>
            <p:cNvGrpSpPr/>
            <p:nvPr/>
          </p:nvGrpSpPr>
          <p:grpSpPr>
            <a:xfrm rot="10800000">
              <a:off x="4270831" y="1304405"/>
              <a:ext cx="494465" cy="548030"/>
              <a:chOff x="1024427" y="1279771"/>
              <a:chExt cx="494465" cy="548030"/>
            </a:xfrm>
          </p:grpSpPr>
          <p:sp>
            <p:nvSpPr>
              <p:cNvPr id="373" name="Rechteck 372">
                <a:extLst>
                  <a:ext uri="{FF2B5EF4-FFF2-40B4-BE49-F238E27FC236}">
                    <a16:creationId xmlns:a16="http://schemas.microsoft.com/office/drawing/2014/main" id="{14463328-E358-43EF-B248-3560F3861AF8}"/>
                  </a:ext>
                </a:extLst>
              </p:cNvPr>
              <p:cNvSpPr/>
              <p:nvPr/>
            </p:nvSpPr>
            <p:spPr>
              <a:xfrm>
                <a:off x="1201856" y="1463040"/>
                <a:ext cx="317036" cy="204489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74" name="Rechteck 373">
                <a:extLst>
                  <a:ext uri="{FF2B5EF4-FFF2-40B4-BE49-F238E27FC236}">
                    <a16:creationId xmlns:a16="http://schemas.microsoft.com/office/drawing/2014/main" id="{E131B61B-7315-43D0-874B-74F168833677}"/>
                  </a:ext>
                </a:extLst>
              </p:cNvPr>
              <p:cNvSpPr/>
              <p:nvPr/>
            </p:nvSpPr>
            <p:spPr>
              <a:xfrm>
                <a:off x="1024427" y="1279771"/>
                <a:ext cx="177427" cy="548030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390" name="Gruppieren 389">
            <a:extLst>
              <a:ext uri="{FF2B5EF4-FFF2-40B4-BE49-F238E27FC236}">
                <a16:creationId xmlns:a16="http://schemas.microsoft.com/office/drawing/2014/main" id="{572EF785-667B-4BA6-A206-4AD7FD96C2A0}"/>
              </a:ext>
            </a:extLst>
          </p:cNvPr>
          <p:cNvGrpSpPr/>
          <p:nvPr/>
        </p:nvGrpSpPr>
        <p:grpSpPr>
          <a:xfrm>
            <a:off x="2451019" y="674889"/>
            <a:ext cx="853440" cy="995680"/>
            <a:chOff x="2451019" y="674889"/>
            <a:chExt cx="853440" cy="995680"/>
          </a:xfrm>
        </p:grpSpPr>
        <p:sp>
          <p:nvSpPr>
            <p:cNvPr id="388" name="Freihandform: Form 387">
              <a:extLst>
                <a:ext uri="{FF2B5EF4-FFF2-40B4-BE49-F238E27FC236}">
                  <a16:creationId xmlns:a16="http://schemas.microsoft.com/office/drawing/2014/main" id="{BFD98C8A-06E2-4771-89BC-8D05EC444B1D}"/>
                </a:ext>
              </a:extLst>
            </p:cNvPr>
            <p:cNvSpPr/>
            <p:nvPr/>
          </p:nvSpPr>
          <p:spPr>
            <a:xfrm>
              <a:off x="2451019" y="890281"/>
              <a:ext cx="853440" cy="780288"/>
            </a:xfrm>
            <a:custGeom>
              <a:avLst/>
              <a:gdLst>
                <a:gd name="connsiteX0" fmla="*/ 329184 w 853440"/>
                <a:gd name="connsiteY0" fmla="*/ 0 h 780288"/>
                <a:gd name="connsiteX1" fmla="*/ 0 w 853440"/>
                <a:gd name="connsiteY1" fmla="*/ 768096 h 780288"/>
                <a:gd name="connsiteX2" fmla="*/ 853440 w 853440"/>
                <a:gd name="connsiteY2" fmla="*/ 780288 h 780288"/>
                <a:gd name="connsiteX3" fmla="*/ 609600 w 853440"/>
                <a:gd name="connsiteY3" fmla="*/ 0 h 780288"/>
                <a:gd name="connsiteX4" fmla="*/ 329184 w 853440"/>
                <a:gd name="connsiteY4" fmla="*/ 0 h 780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3440" h="780288">
                  <a:moveTo>
                    <a:pt x="329184" y="0"/>
                  </a:moveTo>
                  <a:lnTo>
                    <a:pt x="0" y="768096"/>
                  </a:lnTo>
                  <a:lnTo>
                    <a:pt x="853440" y="780288"/>
                  </a:lnTo>
                  <a:lnTo>
                    <a:pt x="609600" y="0"/>
                  </a:lnTo>
                  <a:lnTo>
                    <a:pt x="329184" y="0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89" name="Halbbogen 388">
              <a:extLst>
                <a:ext uri="{FF2B5EF4-FFF2-40B4-BE49-F238E27FC236}">
                  <a16:creationId xmlns:a16="http://schemas.microsoft.com/office/drawing/2014/main" id="{4CA16313-E8C7-437B-B2A8-A41726781E32}"/>
                </a:ext>
              </a:extLst>
            </p:cNvPr>
            <p:cNvSpPr/>
            <p:nvPr/>
          </p:nvSpPr>
          <p:spPr>
            <a:xfrm>
              <a:off x="2759416" y="674889"/>
              <a:ext cx="297241" cy="370327"/>
            </a:xfrm>
            <a:prstGeom prst="blockArc">
              <a:avLst>
                <a:gd name="adj1" fmla="val 10800000"/>
                <a:gd name="adj2" fmla="val 199776"/>
                <a:gd name="adj3" fmla="val 14686"/>
              </a:avLst>
            </a:prstGeom>
            <a:solidFill>
              <a:schemeClr val="tx1">
                <a:alpha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391" name="Gruppieren 390">
            <a:extLst>
              <a:ext uri="{FF2B5EF4-FFF2-40B4-BE49-F238E27FC236}">
                <a16:creationId xmlns:a16="http://schemas.microsoft.com/office/drawing/2014/main" id="{8503F338-D194-425F-9862-41BC67463177}"/>
              </a:ext>
            </a:extLst>
          </p:cNvPr>
          <p:cNvGrpSpPr/>
          <p:nvPr/>
        </p:nvGrpSpPr>
        <p:grpSpPr>
          <a:xfrm>
            <a:off x="6747736" y="668222"/>
            <a:ext cx="853440" cy="995680"/>
            <a:chOff x="2451019" y="674889"/>
            <a:chExt cx="853440" cy="995680"/>
          </a:xfrm>
        </p:grpSpPr>
        <p:sp>
          <p:nvSpPr>
            <p:cNvPr id="392" name="Freihandform: Form 391">
              <a:extLst>
                <a:ext uri="{FF2B5EF4-FFF2-40B4-BE49-F238E27FC236}">
                  <a16:creationId xmlns:a16="http://schemas.microsoft.com/office/drawing/2014/main" id="{BD733F04-369F-49B3-AAE4-52886EA2198A}"/>
                </a:ext>
              </a:extLst>
            </p:cNvPr>
            <p:cNvSpPr/>
            <p:nvPr/>
          </p:nvSpPr>
          <p:spPr>
            <a:xfrm>
              <a:off x="2451019" y="890281"/>
              <a:ext cx="853440" cy="780288"/>
            </a:xfrm>
            <a:custGeom>
              <a:avLst/>
              <a:gdLst>
                <a:gd name="connsiteX0" fmla="*/ 329184 w 853440"/>
                <a:gd name="connsiteY0" fmla="*/ 0 h 780288"/>
                <a:gd name="connsiteX1" fmla="*/ 0 w 853440"/>
                <a:gd name="connsiteY1" fmla="*/ 768096 h 780288"/>
                <a:gd name="connsiteX2" fmla="*/ 853440 w 853440"/>
                <a:gd name="connsiteY2" fmla="*/ 780288 h 780288"/>
                <a:gd name="connsiteX3" fmla="*/ 609600 w 853440"/>
                <a:gd name="connsiteY3" fmla="*/ 0 h 780288"/>
                <a:gd name="connsiteX4" fmla="*/ 329184 w 853440"/>
                <a:gd name="connsiteY4" fmla="*/ 0 h 780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3440" h="780288">
                  <a:moveTo>
                    <a:pt x="329184" y="0"/>
                  </a:moveTo>
                  <a:lnTo>
                    <a:pt x="0" y="768096"/>
                  </a:lnTo>
                  <a:lnTo>
                    <a:pt x="853440" y="780288"/>
                  </a:lnTo>
                  <a:lnTo>
                    <a:pt x="609600" y="0"/>
                  </a:lnTo>
                  <a:lnTo>
                    <a:pt x="329184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93" name="Halbbogen 392">
              <a:extLst>
                <a:ext uri="{FF2B5EF4-FFF2-40B4-BE49-F238E27FC236}">
                  <a16:creationId xmlns:a16="http://schemas.microsoft.com/office/drawing/2014/main" id="{8DABF34F-E9EB-4F51-BF5E-6C458A709724}"/>
                </a:ext>
              </a:extLst>
            </p:cNvPr>
            <p:cNvSpPr/>
            <p:nvPr/>
          </p:nvSpPr>
          <p:spPr>
            <a:xfrm>
              <a:off x="2759416" y="674889"/>
              <a:ext cx="297241" cy="370327"/>
            </a:xfrm>
            <a:prstGeom prst="blockArc">
              <a:avLst>
                <a:gd name="adj1" fmla="val 10800000"/>
                <a:gd name="adj2" fmla="val 199776"/>
                <a:gd name="adj3" fmla="val 14686"/>
              </a:avLst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7F1F235E-17D6-4418-BA61-C5B92D79F343}"/>
              </a:ext>
            </a:extLst>
          </p:cNvPr>
          <p:cNvGrpSpPr/>
          <p:nvPr/>
        </p:nvGrpSpPr>
        <p:grpSpPr>
          <a:xfrm>
            <a:off x="5479040" y="585251"/>
            <a:ext cx="3399455" cy="6085813"/>
            <a:chOff x="5479040" y="585251"/>
            <a:chExt cx="3399455" cy="6085813"/>
          </a:xfrm>
        </p:grpSpPr>
        <p:grpSp>
          <p:nvGrpSpPr>
            <p:cNvPr id="435" name="Gruppieren 434">
              <a:extLst>
                <a:ext uri="{FF2B5EF4-FFF2-40B4-BE49-F238E27FC236}">
                  <a16:creationId xmlns:a16="http://schemas.microsoft.com/office/drawing/2014/main" id="{2E8D3C29-40D3-4392-9449-4D4DB652A1F9}"/>
                </a:ext>
              </a:extLst>
            </p:cNvPr>
            <p:cNvGrpSpPr/>
            <p:nvPr/>
          </p:nvGrpSpPr>
          <p:grpSpPr>
            <a:xfrm>
              <a:off x="5479040" y="585251"/>
              <a:ext cx="3399455" cy="6085813"/>
              <a:chOff x="1032919" y="432778"/>
              <a:chExt cx="3399455" cy="6085813"/>
            </a:xfrm>
          </p:grpSpPr>
          <p:grpSp>
            <p:nvGrpSpPr>
              <p:cNvPr id="442" name="Gruppieren 441">
                <a:extLst>
                  <a:ext uri="{FF2B5EF4-FFF2-40B4-BE49-F238E27FC236}">
                    <a16:creationId xmlns:a16="http://schemas.microsoft.com/office/drawing/2014/main" id="{8111353A-280E-4714-97C6-DE5AF59BB68A}"/>
                  </a:ext>
                </a:extLst>
              </p:cNvPr>
              <p:cNvGrpSpPr/>
              <p:nvPr/>
            </p:nvGrpSpPr>
            <p:grpSpPr>
              <a:xfrm>
                <a:off x="1032919" y="432778"/>
                <a:ext cx="3399455" cy="6085813"/>
                <a:chOff x="1032919" y="432778"/>
                <a:chExt cx="3399455" cy="6085813"/>
              </a:xfrm>
            </p:grpSpPr>
            <p:grpSp>
              <p:nvGrpSpPr>
                <p:cNvPr id="495" name="Gruppieren 494">
                  <a:extLst>
                    <a:ext uri="{FF2B5EF4-FFF2-40B4-BE49-F238E27FC236}">
                      <a16:creationId xmlns:a16="http://schemas.microsoft.com/office/drawing/2014/main" id="{C8E83FC8-CA40-486B-B70E-FC0705E69538}"/>
                    </a:ext>
                  </a:extLst>
                </p:cNvPr>
                <p:cNvGrpSpPr/>
                <p:nvPr/>
              </p:nvGrpSpPr>
              <p:grpSpPr>
                <a:xfrm>
                  <a:off x="1032919" y="432778"/>
                  <a:ext cx="3399455" cy="2808514"/>
                  <a:chOff x="1017037" y="998376"/>
                  <a:chExt cx="3399455" cy="2808514"/>
                </a:xfrm>
              </p:grpSpPr>
              <p:grpSp>
                <p:nvGrpSpPr>
                  <p:cNvPr id="562" name="Gruppieren 561">
                    <a:extLst>
                      <a:ext uri="{FF2B5EF4-FFF2-40B4-BE49-F238E27FC236}">
                        <a16:creationId xmlns:a16="http://schemas.microsoft.com/office/drawing/2014/main" id="{AE172472-5760-4193-90A9-3C79EF923B13}"/>
                      </a:ext>
                    </a:extLst>
                  </p:cNvPr>
                  <p:cNvGrpSpPr/>
                  <p:nvPr/>
                </p:nvGrpSpPr>
                <p:grpSpPr>
                  <a:xfrm>
                    <a:off x="1017037" y="998376"/>
                    <a:ext cx="3399455" cy="2808514"/>
                    <a:chOff x="1017037" y="998376"/>
                    <a:chExt cx="3399455" cy="2808514"/>
                  </a:xfrm>
                </p:grpSpPr>
                <p:cxnSp>
                  <p:nvCxnSpPr>
                    <p:cNvPr id="564" name="Gerader Verbinder 563">
                      <a:extLst>
                        <a:ext uri="{FF2B5EF4-FFF2-40B4-BE49-F238E27FC236}">
                          <a16:creationId xmlns:a16="http://schemas.microsoft.com/office/drawing/2014/main" id="{8999924B-C64F-4D7C-88C8-30B04A04C799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1017037" y="998376"/>
                      <a:ext cx="0" cy="280851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5" name="Gerader Verbinder 564">
                      <a:extLst>
                        <a:ext uri="{FF2B5EF4-FFF2-40B4-BE49-F238E27FC236}">
                          <a16:creationId xmlns:a16="http://schemas.microsoft.com/office/drawing/2014/main" id="{1BEAED75-CEE5-412B-8074-A534A9A4A3A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416490" y="998376"/>
                      <a:ext cx="0" cy="2808514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6" name="Gerader Verbinder 565">
                      <a:extLst>
                        <a:ext uri="{FF2B5EF4-FFF2-40B4-BE49-F238E27FC236}">
                          <a16:creationId xmlns:a16="http://schemas.microsoft.com/office/drawing/2014/main" id="{B520A3D8-7693-408C-9813-3C9DC207BF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H="1">
                      <a:off x="1017037" y="3806890"/>
                      <a:ext cx="3399455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563" name="Rechteck 562">
                    <a:extLst>
                      <a:ext uri="{FF2B5EF4-FFF2-40B4-BE49-F238E27FC236}">
                        <a16:creationId xmlns:a16="http://schemas.microsoft.com/office/drawing/2014/main" id="{9116DC96-1240-4732-A975-C918596A14D6}"/>
                      </a:ext>
                    </a:extLst>
                  </p:cNvPr>
                  <p:cNvSpPr/>
                  <p:nvPr/>
                </p:nvSpPr>
                <p:spPr>
                  <a:xfrm>
                    <a:off x="1017037" y="2080727"/>
                    <a:ext cx="3399450" cy="139955"/>
                  </a:xfrm>
                  <a:prstGeom prst="rect">
                    <a:avLst/>
                  </a:prstGeom>
                  <a:solidFill>
                    <a:schemeClr val="tx1">
                      <a:alpha val="25000"/>
                    </a:schemeClr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DE" dirty="0"/>
                  </a:p>
                </p:txBody>
              </p:sp>
            </p:grpSp>
            <p:grpSp>
              <p:nvGrpSpPr>
                <p:cNvPr id="496" name="Group 249">
                  <a:extLst>
                    <a:ext uri="{FF2B5EF4-FFF2-40B4-BE49-F238E27FC236}">
                      <a16:creationId xmlns:a16="http://schemas.microsoft.com/office/drawing/2014/main" id="{D56CA51D-4387-4A0D-A4F9-C326E2591E9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92821" y="3616708"/>
                  <a:ext cx="1151182" cy="2901883"/>
                  <a:chOff x="336" y="1008"/>
                  <a:chExt cx="457" cy="1152"/>
                </a:xfrm>
              </p:grpSpPr>
              <p:sp>
                <p:nvSpPr>
                  <p:cNvPr id="497" name="Freeform 250">
                    <a:extLst>
                      <a:ext uri="{FF2B5EF4-FFF2-40B4-BE49-F238E27FC236}">
                        <a16:creationId xmlns:a16="http://schemas.microsoft.com/office/drawing/2014/main" id="{09495316-2D5D-4D23-8C6D-F4AE605091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4" y="1008"/>
                    <a:ext cx="126" cy="618"/>
                  </a:xfrm>
                  <a:custGeom>
                    <a:avLst/>
                    <a:gdLst>
                      <a:gd name="T0" fmla="*/ 0 w 126"/>
                      <a:gd name="T1" fmla="*/ 610 h 618"/>
                      <a:gd name="T2" fmla="*/ 1 w 126"/>
                      <a:gd name="T3" fmla="*/ 590 h 618"/>
                      <a:gd name="T4" fmla="*/ 9 w 126"/>
                      <a:gd name="T5" fmla="*/ 556 h 618"/>
                      <a:gd name="T6" fmla="*/ 6 w 126"/>
                      <a:gd name="T7" fmla="*/ 454 h 618"/>
                      <a:gd name="T8" fmla="*/ 30 w 126"/>
                      <a:gd name="T9" fmla="*/ 358 h 618"/>
                      <a:gd name="T10" fmla="*/ 28 w 126"/>
                      <a:gd name="T11" fmla="*/ 246 h 618"/>
                      <a:gd name="T12" fmla="*/ 50 w 126"/>
                      <a:gd name="T13" fmla="*/ 138 h 618"/>
                      <a:gd name="T14" fmla="*/ 72 w 126"/>
                      <a:gd name="T15" fmla="*/ 0 h 618"/>
                      <a:gd name="T16" fmla="*/ 122 w 126"/>
                      <a:gd name="T17" fmla="*/ 150 h 618"/>
                      <a:gd name="T18" fmla="*/ 106 w 126"/>
                      <a:gd name="T19" fmla="*/ 376 h 618"/>
                      <a:gd name="T20" fmla="*/ 114 w 126"/>
                      <a:gd name="T21" fmla="*/ 462 h 618"/>
                      <a:gd name="T22" fmla="*/ 118 w 126"/>
                      <a:gd name="T23" fmla="*/ 544 h 618"/>
                      <a:gd name="T24" fmla="*/ 122 w 126"/>
                      <a:gd name="T25" fmla="*/ 573 h 618"/>
                      <a:gd name="T26" fmla="*/ 123 w 126"/>
                      <a:gd name="T27" fmla="*/ 606 h 618"/>
                      <a:gd name="T28" fmla="*/ 126 w 126"/>
                      <a:gd name="T29" fmla="*/ 617 h 618"/>
                      <a:gd name="T30" fmla="*/ 66 w 126"/>
                      <a:gd name="T31" fmla="*/ 618 h 618"/>
                      <a:gd name="T32" fmla="*/ 9 w 126"/>
                      <a:gd name="T33" fmla="*/ 618 h 618"/>
                      <a:gd name="T34" fmla="*/ 2 w 126"/>
                      <a:gd name="T35" fmla="*/ 617 h 618"/>
                      <a:gd name="T36" fmla="*/ 0 w 126"/>
                      <a:gd name="T37" fmla="*/ 610 h 618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26"/>
                      <a:gd name="T58" fmla="*/ 0 h 618"/>
                      <a:gd name="T59" fmla="*/ 126 w 126"/>
                      <a:gd name="T60" fmla="*/ 618 h 618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26" h="618">
                        <a:moveTo>
                          <a:pt x="0" y="610"/>
                        </a:moveTo>
                        <a:lnTo>
                          <a:pt x="1" y="590"/>
                        </a:lnTo>
                        <a:lnTo>
                          <a:pt x="9" y="556"/>
                        </a:lnTo>
                        <a:lnTo>
                          <a:pt x="6" y="454"/>
                        </a:lnTo>
                        <a:lnTo>
                          <a:pt x="30" y="358"/>
                        </a:lnTo>
                        <a:lnTo>
                          <a:pt x="28" y="246"/>
                        </a:lnTo>
                        <a:lnTo>
                          <a:pt x="50" y="138"/>
                        </a:lnTo>
                        <a:lnTo>
                          <a:pt x="72" y="0"/>
                        </a:lnTo>
                        <a:lnTo>
                          <a:pt x="122" y="150"/>
                        </a:lnTo>
                        <a:lnTo>
                          <a:pt x="106" y="376"/>
                        </a:lnTo>
                        <a:lnTo>
                          <a:pt x="114" y="462"/>
                        </a:lnTo>
                        <a:lnTo>
                          <a:pt x="118" y="544"/>
                        </a:lnTo>
                        <a:lnTo>
                          <a:pt x="122" y="573"/>
                        </a:lnTo>
                        <a:lnTo>
                          <a:pt x="123" y="606"/>
                        </a:lnTo>
                        <a:lnTo>
                          <a:pt x="126" y="617"/>
                        </a:lnTo>
                        <a:lnTo>
                          <a:pt x="66" y="618"/>
                        </a:lnTo>
                        <a:lnTo>
                          <a:pt x="9" y="618"/>
                        </a:lnTo>
                        <a:lnTo>
                          <a:pt x="2" y="617"/>
                        </a:lnTo>
                        <a:lnTo>
                          <a:pt x="0" y="610"/>
                        </a:lnTo>
                        <a:close/>
                      </a:path>
                    </a:pathLst>
                  </a:custGeom>
                  <a:solidFill>
                    <a:srgbClr val="FFFF66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 dirty="0"/>
                  </a:p>
                </p:txBody>
              </p:sp>
              <p:sp>
                <p:nvSpPr>
                  <p:cNvPr id="498" name="Freeform 251">
                    <a:extLst>
                      <a:ext uri="{FF2B5EF4-FFF2-40B4-BE49-F238E27FC236}">
                        <a16:creationId xmlns:a16="http://schemas.microsoft.com/office/drawing/2014/main" id="{AEDEE7A9-AEAC-4628-B623-714D1C9B6ABB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8" y="1148"/>
                    <a:ext cx="132" cy="478"/>
                  </a:xfrm>
                  <a:custGeom>
                    <a:avLst/>
                    <a:gdLst>
                      <a:gd name="T0" fmla="*/ 6 w 132"/>
                      <a:gd name="T1" fmla="*/ 470 h 478"/>
                      <a:gd name="T2" fmla="*/ 7 w 132"/>
                      <a:gd name="T3" fmla="*/ 450 h 478"/>
                      <a:gd name="T4" fmla="*/ 15 w 132"/>
                      <a:gd name="T5" fmla="*/ 416 h 478"/>
                      <a:gd name="T6" fmla="*/ 0 w 132"/>
                      <a:gd name="T7" fmla="*/ 364 h 478"/>
                      <a:gd name="T8" fmla="*/ 29 w 132"/>
                      <a:gd name="T9" fmla="*/ 316 h 478"/>
                      <a:gd name="T10" fmla="*/ 18 w 132"/>
                      <a:gd name="T11" fmla="*/ 234 h 478"/>
                      <a:gd name="T12" fmla="*/ 44 w 132"/>
                      <a:gd name="T13" fmla="*/ 34 h 478"/>
                      <a:gd name="T14" fmla="*/ 54 w 132"/>
                      <a:gd name="T15" fmla="*/ 126 h 478"/>
                      <a:gd name="T16" fmla="*/ 126 w 132"/>
                      <a:gd name="T17" fmla="*/ 0 h 478"/>
                      <a:gd name="T18" fmla="*/ 88 w 132"/>
                      <a:gd name="T19" fmla="*/ 174 h 478"/>
                      <a:gd name="T20" fmla="*/ 130 w 132"/>
                      <a:gd name="T21" fmla="*/ 236 h 478"/>
                      <a:gd name="T22" fmla="*/ 116 w 132"/>
                      <a:gd name="T23" fmla="*/ 324 h 478"/>
                      <a:gd name="T24" fmla="*/ 122 w 132"/>
                      <a:gd name="T25" fmla="*/ 370 h 478"/>
                      <a:gd name="T26" fmla="*/ 121 w 132"/>
                      <a:gd name="T27" fmla="*/ 397 h 478"/>
                      <a:gd name="T28" fmla="*/ 128 w 132"/>
                      <a:gd name="T29" fmla="*/ 433 h 478"/>
                      <a:gd name="T30" fmla="*/ 129 w 132"/>
                      <a:gd name="T31" fmla="*/ 466 h 478"/>
                      <a:gd name="T32" fmla="*/ 132 w 132"/>
                      <a:gd name="T33" fmla="*/ 477 h 478"/>
                      <a:gd name="T34" fmla="*/ 72 w 132"/>
                      <a:gd name="T35" fmla="*/ 478 h 478"/>
                      <a:gd name="T36" fmla="*/ 15 w 132"/>
                      <a:gd name="T37" fmla="*/ 478 h 478"/>
                      <a:gd name="T38" fmla="*/ 8 w 132"/>
                      <a:gd name="T39" fmla="*/ 477 h 478"/>
                      <a:gd name="T40" fmla="*/ 6 w 132"/>
                      <a:gd name="T41" fmla="*/ 470 h 478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32"/>
                      <a:gd name="T64" fmla="*/ 0 h 478"/>
                      <a:gd name="T65" fmla="*/ 132 w 132"/>
                      <a:gd name="T66" fmla="*/ 478 h 478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32" h="478">
                        <a:moveTo>
                          <a:pt x="6" y="470"/>
                        </a:moveTo>
                        <a:lnTo>
                          <a:pt x="7" y="450"/>
                        </a:lnTo>
                        <a:lnTo>
                          <a:pt x="15" y="416"/>
                        </a:lnTo>
                        <a:lnTo>
                          <a:pt x="0" y="364"/>
                        </a:lnTo>
                        <a:lnTo>
                          <a:pt x="29" y="316"/>
                        </a:lnTo>
                        <a:lnTo>
                          <a:pt x="18" y="234"/>
                        </a:lnTo>
                        <a:lnTo>
                          <a:pt x="44" y="34"/>
                        </a:lnTo>
                        <a:lnTo>
                          <a:pt x="54" y="126"/>
                        </a:lnTo>
                        <a:lnTo>
                          <a:pt x="126" y="0"/>
                        </a:lnTo>
                        <a:lnTo>
                          <a:pt x="88" y="174"/>
                        </a:lnTo>
                        <a:lnTo>
                          <a:pt x="130" y="236"/>
                        </a:lnTo>
                        <a:lnTo>
                          <a:pt x="116" y="324"/>
                        </a:lnTo>
                        <a:lnTo>
                          <a:pt x="122" y="370"/>
                        </a:lnTo>
                        <a:lnTo>
                          <a:pt x="121" y="397"/>
                        </a:lnTo>
                        <a:lnTo>
                          <a:pt x="128" y="433"/>
                        </a:lnTo>
                        <a:lnTo>
                          <a:pt x="129" y="466"/>
                        </a:lnTo>
                        <a:lnTo>
                          <a:pt x="132" y="477"/>
                        </a:lnTo>
                        <a:lnTo>
                          <a:pt x="72" y="478"/>
                        </a:lnTo>
                        <a:lnTo>
                          <a:pt x="15" y="478"/>
                        </a:lnTo>
                        <a:lnTo>
                          <a:pt x="8" y="477"/>
                        </a:lnTo>
                        <a:lnTo>
                          <a:pt x="6" y="470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499" name="Freeform 252">
                    <a:extLst>
                      <a:ext uri="{FF2B5EF4-FFF2-40B4-BE49-F238E27FC236}">
                        <a16:creationId xmlns:a16="http://schemas.microsoft.com/office/drawing/2014/main" id="{14009B99-F60B-4882-BE00-F402AD213BE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36" y="1626"/>
                    <a:ext cx="267" cy="534"/>
                  </a:xfrm>
                  <a:custGeom>
                    <a:avLst/>
                    <a:gdLst>
                      <a:gd name="T0" fmla="*/ 1 w 3831"/>
                      <a:gd name="T1" fmla="*/ 0 h 8213"/>
                      <a:gd name="T2" fmla="*/ 1 w 3831"/>
                      <a:gd name="T3" fmla="*/ 1 h 8213"/>
                      <a:gd name="T4" fmla="*/ 1 w 3831"/>
                      <a:gd name="T5" fmla="*/ 1 h 8213"/>
                      <a:gd name="T6" fmla="*/ 1 w 3831"/>
                      <a:gd name="T7" fmla="*/ 1 h 8213"/>
                      <a:gd name="T8" fmla="*/ 1 w 3831"/>
                      <a:gd name="T9" fmla="*/ 2 h 8213"/>
                      <a:gd name="T10" fmla="*/ 1 w 3831"/>
                      <a:gd name="T11" fmla="*/ 2 h 8213"/>
                      <a:gd name="T12" fmla="*/ 0 w 3831"/>
                      <a:gd name="T13" fmla="*/ 2 h 8213"/>
                      <a:gd name="T14" fmla="*/ 0 w 3831"/>
                      <a:gd name="T15" fmla="*/ 2 h 8213"/>
                      <a:gd name="T16" fmla="*/ 1 w 3831"/>
                      <a:gd name="T17" fmla="*/ 2 h 8213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831"/>
                      <a:gd name="T28" fmla="*/ 0 h 8213"/>
                      <a:gd name="T29" fmla="*/ 3831 w 3831"/>
                      <a:gd name="T30" fmla="*/ 8213 h 8213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831" h="8213">
                        <a:moveTo>
                          <a:pt x="2405" y="0"/>
                        </a:moveTo>
                        <a:lnTo>
                          <a:pt x="2435" y="2150"/>
                        </a:lnTo>
                        <a:lnTo>
                          <a:pt x="1668" y="4803"/>
                        </a:lnTo>
                        <a:lnTo>
                          <a:pt x="2885" y="4803"/>
                        </a:lnTo>
                        <a:lnTo>
                          <a:pt x="2885" y="5829"/>
                        </a:lnTo>
                        <a:lnTo>
                          <a:pt x="2885" y="7056"/>
                        </a:lnTo>
                        <a:lnTo>
                          <a:pt x="35" y="8004"/>
                        </a:lnTo>
                        <a:lnTo>
                          <a:pt x="0" y="8213"/>
                        </a:lnTo>
                        <a:lnTo>
                          <a:pt x="3831" y="8213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0" name="Freeform 253">
                    <a:extLst>
                      <a:ext uri="{FF2B5EF4-FFF2-40B4-BE49-F238E27FC236}">
                        <a16:creationId xmlns:a16="http://schemas.microsoft.com/office/drawing/2014/main" id="{04B74F85-A19F-46FE-BDBD-02EDF19B7C4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25" y="1626"/>
                    <a:ext cx="268" cy="534"/>
                  </a:xfrm>
                  <a:custGeom>
                    <a:avLst/>
                    <a:gdLst>
                      <a:gd name="T0" fmla="*/ 0 w 3831"/>
                      <a:gd name="T1" fmla="*/ 0 h 8213"/>
                      <a:gd name="T2" fmla="*/ 0 w 3831"/>
                      <a:gd name="T3" fmla="*/ 1 h 8213"/>
                      <a:gd name="T4" fmla="*/ 1 w 3831"/>
                      <a:gd name="T5" fmla="*/ 1 h 8213"/>
                      <a:gd name="T6" fmla="*/ 0 w 3831"/>
                      <a:gd name="T7" fmla="*/ 1 h 8213"/>
                      <a:gd name="T8" fmla="*/ 0 w 3831"/>
                      <a:gd name="T9" fmla="*/ 2 h 8213"/>
                      <a:gd name="T10" fmla="*/ 0 w 3831"/>
                      <a:gd name="T11" fmla="*/ 2 h 8213"/>
                      <a:gd name="T12" fmla="*/ 1 w 3831"/>
                      <a:gd name="T13" fmla="*/ 2 h 8213"/>
                      <a:gd name="T14" fmla="*/ 1 w 3831"/>
                      <a:gd name="T15" fmla="*/ 2 h 8213"/>
                      <a:gd name="T16" fmla="*/ 0 w 3831"/>
                      <a:gd name="T17" fmla="*/ 2 h 8213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w 3831"/>
                      <a:gd name="T28" fmla="*/ 0 h 8213"/>
                      <a:gd name="T29" fmla="*/ 3831 w 3831"/>
                      <a:gd name="T30" fmla="*/ 8213 h 8213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T27" t="T28" r="T29" b="T30"/>
                    <a:pathLst>
                      <a:path w="3831" h="8213">
                        <a:moveTo>
                          <a:pt x="1393" y="0"/>
                        </a:moveTo>
                        <a:lnTo>
                          <a:pt x="1393" y="2150"/>
                        </a:lnTo>
                        <a:lnTo>
                          <a:pt x="2161" y="4803"/>
                        </a:lnTo>
                        <a:lnTo>
                          <a:pt x="943" y="4803"/>
                        </a:lnTo>
                        <a:lnTo>
                          <a:pt x="943" y="5829"/>
                        </a:lnTo>
                        <a:lnTo>
                          <a:pt x="943" y="7056"/>
                        </a:lnTo>
                        <a:lnTo>
                          <a:pt x="3795" y="8004"/>
                        </a:lnTo>
                        <a:lnTo>
                          <a:pt x="3831" y="8213"/>
                        </a:lnTo>
                        <a:lnTo>
                          <a:pt x="0" y="8213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1" name="Rectangle 254">
                    <a:extLst>
                      <a:ext uri="{FF2B5EF4-FFF2-40B4-BE49-F238E27FC236}">
                        <a16:creationId xmlns:a16="http://schemas.microsoft.com/office/drawing/2014/main" id="{D39A1945-7B00-483D-88B4-07692EAD94C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5" y="2035"/>
                    <a:ext cx="135" cy="22"/>
                  </a:xfrm>
                  <a:prstGeom prst="rect">
                    <a:avLst/>
                  </a:prstGeom>
                  <a:solidFill>
                    <a:srgbClr val="000000"/>
                  </a:solidFill>
                  <a:ln w="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>
                    <a:lvl1pPr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de-DE" altLang="de-DE"/>
                  </a:p>
                </p:txBody>
              </p:sp>
              <p:sp>
                <p:nvSpPr>
                  <p:cNvPr id="502" name="Freeform 255">
                    <a:extLst>
                      <a:ext uri="{FF2B5EF4-FFF2-40B4-BE49-F238E27FC236}">
                        <a16:creationId xmlns:a16="http://schemas.microsoft.com/office/drawing/2014/main" id="{F7230E1B-75D6-442C-89CE-64999020812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91" y="2031"/>
                    <a:ext cx="187" cy="35"/>
                  </a:xfrm>
                  <a:custGeom>
                    <a:avLst/>
                    <a:gdLst>
                      <a:gd name="T0" fmla="*/ 1 w 2677"/>
                      <a:gd name="T1" fmla="*/ 0 h 531"/>
                      <a:gd name="T2" fmla="*/ 1 w 2677"/>
                      <a:gd name="T3" fmla="*/ 0 h 531"/>
                      <a:gd name="T4" fmla="*/ 1 w 2677"/>
                      <a:gd name="T5" fmla="*/ 0 h 531"/>
                      <a:gd name="T6" fmla="*/ 1 w 2677"/>
                      <a:gd name="T7" fmla="*/ 0 h 531"/>
                      <a:gd name="T8" fmla="*/ 1 w 2677"/>
                      <a:gd name="T9" fmla="*/ 0 h 531"/>
                      <a:gd name="T10" fmla="*/ 0 w 2677"/>
                      <a:gd name="T11" fmla="*/ 0 h 531"/>
                      <a:gd name="T12" fmla="*/ 0 w 2677"/>
                      <a:gd name="T13" fmla="*/ 0 h 531"/>
                      <a:gd name="T14" fmla="*/ 0 w 2677"/>
                      <a:gd name="T15" fmla="*/ 0 h 531"/>
                      <a:gd name="T16" fmla="*/ 0 w 2677"/>
                      <a:gd name="T17" fmla="*/ 0 h 531"/>
                      <a:gd name="T18" fmla="*/ 0 w 2677"/>
                      <a:gd name="T19" fmla="*/ 0 h 531"/>
                      <a:gd name="T20" fmla="*/ 0 w 2677"/>
                      <a:gd name="T21" fmla="*/ 0 h 531"/>
                      <a:gd name="T22" fmla="*/ 0 w 2677"/>
                      <a:gd name="T23" fmla="*/ 0 h 531"/>
                      <a:gd name="T24" fmla="*/ 0 w 2677"/>
                      <a:gd name="T25" fmla="*/ 0 h 531"/>
                      <a:gd name="T26" fmla="*/ 0 w 2677"/>
                      <a:gd name="T27" fmla="*/ 0 h 531"/>
                      <a:gd name="T28" fmla="*/ 0 w 2677"/>
                      <a:gd name="T29" fmla="*/ 0 h 531"/>
                      <a:gd name="T30" fmla="*/ 0 w 2677"/>
                      <a:gd name="T31" fmla="*/ 0 h 531"/>
                      <a:gd name="T32" fmla="*/ 0 w 2677"/>
                      <a:gd name="T33" fmla="*/ 0 h 531"/>
                      <a:gd name="T34" fmla="*/ 0 w 2677"/>
                      <a:gd name="T35" fmla="*/ 0 h 531"/>
                      <a:gd name="T36" fmla="*/ 0 w 2677"/>
                      <a:gd name="T37" fmla="*/ 0 h 531"/>
                      <a:gd name="T38" fmla="*/ 1 w 2677"/>
                      <a:gd name="T39" fmla="*/ 0 h 531"/>
                      <a:gd name="T40" fmla="*/ 1 w 2677"/>
                      <a:gd name="T41" fmla="*/ 0 h 531"/>
                      <a:gd name="T42" fmla="*/ 1 w 2677"/>
                      <a:gd name="T43" fmla="*/ 0 h 531"/>
                      <a:gd name="T44" fmla="*/ 1 w 2677"/>
                      <a:gd name="T45" fmla="*/ 0 h 531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2677"/>
                      <a:gd name="T70" fmla="*/ 0 h 531"/>
                      <a:gd name="T71" fmla="*/ 2677 w 2677"/>
                      <a:gd name="T72" fmla="*/ 531 h 531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2677" h="531">
                        <a:moveTo>
                          <a:pt x="2677" y="111"/>
                        </a:moveTo>
                        <a:lnTo>
                          <a:pt x="2677" y="457"/>
                        </a:lnTo>
                        <a:lnTo>
                          <a:pt x="1985" y="466"/>
                        </a:lnTo>
                        <a:lnTo>
                          <a:pt x="1920" y="478"/>
                        </a:lnTo>
                        <a:lnTo>
                          <a:pt x="1865" y="466"/>
                        </a:lnTo>
                        <a:lnTo>
                          <a:pt x="1358" y="478"/>
                        </a:lnTo>
                        <a:lnTo>
                          <a:pt x="1308" y="496"/>
                        </a:lnTo>
                        <a:lnTo>
                          <a:pt x="1259" y="478"/>
                        </a:lnTo>
                        <a:lnTo>
                          <a:pt x="586" y="514"/>
                        </a:lnTo>
                        <a:lnTo>
                          <a:pt x="532" y="531"/>
                        </a:lnTo>
                        <a:lnTo>
                          <a:pt x="479" y="514"/>
                        </a:lnTo>
                        <a:lnTo>
                          <a:pt x="0" y="520"/>
                        </a:lnTo>
                        <a:lnTo>
                          <a:pt x="0" y="0"/>
                        </a:lnTo>
                        <a:lnTo>
                          <a:pt x="458" y="21"/>
                        </a:lnTo>
                        <a:lnTo>
                          <a:pt x="522" y="0"/>
                        </a:lnTo>
                        <a:lnTo>
                          <a:pt x="570" y="23"/>
                        </a:lnTo>
                        <a:lnTo>
                          <a:pt x="1249" y="50"/>
                        </a:lnTo>
                        <a:lnTo>
                          <a:pt x="1297" y="23"/>
                        </a:lnTo>
                        <a:lnTo>
                          <a:pt x="1353" y="50"/>
                        </a:lnTo>
                        <a:lnTo>
                          <a:pt x="1845" y="93"/>
                        </a:lnTo>
                        <a:lnTo>
                          <a:pt x="1912" y="73"/>
                        </a:lnTo>
                        <a:lnTo>
                          <a:pt x="1971" y="93"/>
                        </a:lnTo>
                        <a:lnTo>
                          <a:pt x="2677" y="111"/>
                        </a:lnTo>
                      </a:path>
                    </a:pathLst>
                  </a:cu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grpSp>
                <p:nvGrpSpPr>
                  <p:cNvPr id="503" name="Group 256">
                    <a:extLst>
                      <a:ext uri="{FF2B5EF4-FFF2-40B4-BE49-F238E27FC236}">
                        <a16:creationId xmlns:a16="http://schemas.microsoft.com/office/drawing/2014/main" id="{F51A8C78-2E35-4C28-8867-9DBAE0A17B5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432" y="1920"/>
                    <a:ext cx="266" cy="27"/>
                    <a:chOff x="435" y="1968"/>
                    <a:chExt cx="266" cy="27"/>
                  </a:xfrm>
                </p:grpSpPr>
                <p:sp>
                  <p:nvSpPr>
                    <p:cNvPr id="527" name="Line 257">
                      <a:extLst>
                        <a:ext uri="{FF2B5EF4-FFF2-40B4-BE49-F238E27FC236}">
                          <a16:creationId xmlns:a16="http://schemas.microsoft.com/office/drawing/2014/main" id="{DF52A78C-EE14-45F7-AF37-7D503A9304E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46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28" name="Line 258">
                      <a:extLst>
                        <a:ext uri="{FF2B5EF4-FFF2-40B4-BE49-F238E27FC236}">
                          <a16:creationId xmlns:a16="http://schemas.microsoft.com/office/drawing/2014/main" id="{5D1C37D5-B43E-4416-BE7E-2C52E52D3F4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54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29" name="Line 259">
                      <a:extLst>
                        <a:ext uri="{FF2B5EF4-FFF2-40B4-BE49-F238E27FC236}">
                          <a16:creationId xmlns:a16="http://schemas.microsoft.com/office/drawing/2014/main" id="{E983BE00-F901-479A-8908-4EE9D58F9AA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63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0" name="Line 260">
                      <a:extLst>
                        <a:ext uri="{FF2B5EF4-FFF2-40B4-BE49-F238E27FC236}">
                          <a16:creationId xmlns:a16="http://schemas.microsoft.com/office/drawing/2014/main" id="{8533A4CD-49C3-4245-86A4-F582EF7061C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1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1" name="Line 261">
                      <a:extLst>
                        <a:ext uri="{FF2B5EF4-FFF2-40B4-BE49-F238E27FC236}">
                          <a16:creationId xmlns:a16="http://schemas.microsoft.com/office/drawing/2014/main" id="{27AC9F8D-B581-4510-9E86-A4E52E380B2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79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2" name="Line 262">
                      <a:extLst>
                        <a:ext uri="{FF2B5EF4-FFF2-40B4-BE49-F238E27FC236}">
                          <a16:creationId xmlns:a16="http://schemas.microsoft.com/office/drawing/2014/main" id="{6FA5AA29-D86A-4EA6-A08A-3B51591E34F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88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3" name="Line 263">
                      <a:extLst>
                        <a:ext uri="{FF2B5EF4-FFF2-40B4-BE49-F238E27FC236}">
                          <a16:creationId xmlns:a16="http://schemas.microsoft.com/office/drawing/2014/main" id="{87A5FD53-43CF-458F-ACE0-B153373CD48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496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4" name="Line 264">
                      <a:extLst>
                        <a:ext uri="{FF2B5EF4-FFF2-40B4-BE49-F238E27FC236}">
                          <a16:creationId xmlns:a16="http://schemas.microsoft.com/office/drawing/2014/main" id="{5302B461-43E9-480D-9BC8-D7172885F87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05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5" name="Line 265">
                      <a:extLst>
                        <a:ext uri="{FF2B5EF4-FFF2-40B4-BE49-F238E27FC236}">
                          <a16:creationId xmlns:a16="http://schemas.microsoft.com/office/drawing/2014/main" id="{A383AD65-CFF4-4E2E-BF74-7CD40203619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13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6" name="Line 266">
                      <a:extLst>
                        <a:ext uri="{FF2B5EF4-FFF2-40B4-BE49-F238E27FC236}">
                          <a16:creationId xmlns:a16="http://schemas.microsoft.com/office/drawing/2014/main" id="{0FFF6072-EE6A-4456-937D-E7147CD3513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21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7" name="Line 267">
                      <a:extLst>
                        <a:ext uri="{FF2B5EF4-FFF2-40B4-BE49-F238E27FC236}">
                          <a16:creationId xmlns:a16="http://schemas.microsoft.com/office/drawing/2014/main" id="{000B0185-24C3-4C0B-B194-A2A15D0A0AC7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0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8" name="Line 268">
                      <a:extLst>
                        <a:ext uri="{FF2B5EF4-FFF2-40B4-BE49-F238E27FC236}">
                          <a16:creationId xmlns:a16="http://schemas.microsoft.com/office/drawing/2014/main" id="{38506A85-6428-42A3-AE81-1D36A7E1543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38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39" name="Line 269">
                      <a:extLst>
                        <a:ext uri="{FF2B5EF4-FFF2-40B4-BE49-F238E27FC236}">
                          <a16:creationId xmlns:a16="http://schemas.microsoft.com/office/drawing/2014/main" id="{6FE2F9FD-A1AA-4801-BA13-EF421348B32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47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0" name="Line 270">
                      <a:extLst>
                        <a:ext uri="{FF2B5EF4-FFF2-40B4-BE49-F238E27FC236}">
                          <a16:creationId xmlns:a16="http://schemas.microsoft.com/office/drawing/2014/main" id="{6E7C1CB1-DD5E-4545-9B1D-3B88543A607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55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1" name="Line 271">
                      <a:extLst>
                        <a:ext uri="{FF2B5EF4-FFF2-40B4-BE49-F238E27FC236}">
                          <a16:creationId xmlns:a16="http://schemas.microsoft.com/office/drawing/2014/main" id="{CF8350B7-02D8-40C8-808C-1CD87EF0E32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63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2" name="Line 272">
                      <a:extLst>
                        <a:ext uri="{FF2B5EF4-FFF2-40B4-BE49-F238E27FC236}">
                          <a16:creationId xmlns:a16="http://schemas.microsoft.com/office/drawing/2014/main" id="{E020CD9A-737E-4BAE-ADEA-0FA030E8555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2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3" name="Line 273">
                      <a:extLst>
                        <a:ext uri="{FF2B5EF4-FFF2-40B4-BE49-F238E27FC236}">
                          <a16:creationId xmlns:a16="http://schemas.microsoft.com/office/drawing/2014/main" id="{BA0E5F7B-EE0E-4006-B36A-CDECE724B6D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0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4" name="Line 274">
                      <a:extLst>
                        <a:ext uri="{FF2B5EF4-FFF2-40B4-BE49-F238E27FC236}">
                          <a16:creationId xmlns:a16="http://schemas.microsoft.com/office/drawing/2014/main" id="{E058AAEB-CEEA-43F3-A903-D214146335DC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89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5" name="Line 275">
                      <a:extLst>
                        <a:ext uri="{FF2B5EF4-FFF2-40B4-BE49-F238E27FC236}">
                          <a16:creationId xmlns:a16="http://schemas.microsoft.com/office/drawing/2014/main" id="{B773B067-5D6B-44FD-8BAD-E3B8FDC56E1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97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6" name="Line 276">
                      <a:extLst>
                        <a:ext uri="{FF2B5EF4-FFF2-40B4-BE49-F238E27FC236}">
                          <a16:creationId xmlns:a16="http://schemas.microsoft.com/office/drawing/2014/main" id="{1D5128B6-BB27-4EBB-86F9-0334C87F8AA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06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7" name="Line 277">
                      <a:extLst>
                        <a:ext uri="{FF2B5EF4-FFF2-40B4-BE49-F238E27FC236}">
                          <a16:creationId xmlns:a16="http://schemas.microsoft.com/office/drawing/2014/main" id="{2BC75D32-47FF-4A01-B43F-5FACCEBB6423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14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8" name="Line 278">
                      <a:extLst>
                        <a:ext uri="{FF2B5EF4-FFF2-40B4-BE49-F238E27FC236}">
                          <a16:creationId xmlns:a16="http://schemas.microsoft.com/office/drawing/2014/main" id="{A1FA5748-0B80-4DE1-B284-B455E8C8054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22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49" name="Line 279">
                      <a:extLst>
                        <a:ext uri="{FF2B5EF4-FFF2-40B4-BE49-F238E27FC236}">
                          <a16:creationId xmlns:a16="http://schemas.microsoft.com/office/drawing/2014/main" id="{CE9C0A97-02F0-40A7-BAE9-A0C7C17FD7F8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31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0" name="Line 280">
                      <a:extLst>
                        <a:ext uri="{FF2B5EF4-FFF2-40B4-BE49-F238E27FC236}">
                          <a16:creationId xmlns:a16="http://schemas.microsoft.com/office/drawing/2014/main" id="{1F97E0A0-40B4-41C0-872E-28FABA3788C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39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1" name="Line 281">
                      <a:extLst>
                        <a:ext uri="{FF2B5EF4-FFF2-40B4-BE49-F238E27FC236}">
                          <a16:creationId xmlns:a16="http://schemas.microsoft.com/office/drawing/2014/main" id="{129A66A3-783F-4961-A6F0-9B4A388C818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47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2" name="Line 282">
                      <a:extLst>
                        <a:ext uri="{FF2B5EF4-FFF2-40B4-BE49-F238E27FC236}">
                          <a16:creationId xmlns:a16="http://schemas.microsoft.com/office/drawing/2014/main" id="{D5EC91AA-FFB8-4EDA-802D-F49206671FCD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56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3" name="Line 283">
                      <a:extLst>
                        <a:ext uri="{FF2B5EF4-FFF2-40B4-BE49-F238E27FC236}">
                          <a16:creationId xmlns:a16="http://schemas.microsoft.com/office/drawing/2014/main" id="{F48EE497-D860-455C-AA3F-9A32BF655ABE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64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4" name="Line 284">
                      <a:extLst>
                        <a:ext uri="{FF2B5EF4-FFF2-40B4-BE49-F238E27FC236}">
                          <a16:creationId xmlns:a16="http://schemas.microsoft.com/office/drawing/2014/main" id="{9C673FAF-043A-4C22-AA9E-83F6FAB4A491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73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5" name="Line 285">
                      <a:extLst>
                        <a:ext uri="{FF2B5EF4-FFF2-40B4-BE49-F238E27FC236}">
                          <a16:creationId xmlns:a16="http://schemas.microsoft.com/office/drawing/2014/main" id="{8916A3B5-ACD3-45BC-A068-8A6492ED7736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1" y="1971"/>
                      <a:ext cx="0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6" name="Line 286">
                      <a:extLst>
                        <a:ext uri="{FF2B5EF4-FFF2-40B4-BE49-F238E27FC236}">
                          <a16:creationId xmlns:a16="http://schemas.microsoft.com/office/drawing/2014/main" id="{DBF39C0B-9D29-4D1C-A3A6-54E48147D7F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689" y="1971"/>
                      <a:ext cx="1" cy="20"/>
                    </a:xfrm>
                    <a:prstGeom prst="line">
                      <a:avLst/>
                    </a:prstGeom>
                    <a:noFill/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7" name="Freeform 287">
                      <a:extLst>
                        <a:ext uri="{FF2B5EF4-FFF2-40B4-BE49-F238E27FC236}">
                          <a16:creationId xmlns:a16="http://schemas.microsoft.com/office/drawing/2014/main" id="{3A1BEDFA-8211-4321-9B9D-B0BED3B13EA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35" y="1987"/>
                      <a:ext cx="133" cy="8"/>
                    </a:xfrm>
                    <a:custGeom>
                      <a:avLst/>
                      <a:gdLst>
                        <a:gd name="T0" fmla="*/ 1 w 1899"/>
                        <a:gd name="T1" fmla="*/ 0 h 113"/>
                        <a:gd name="T2" fmla="*/ 0 w 1899"/>
                        <a:gd name="T3" fmla="*/ 0 h 113"/>
                        <a:gd name="T4" fmla="*/ 0 w 1899"/>
                        <a:gd name="T5" fmla="*/ 0 h 113"/>
                        <a:gd name="T6" fmla="*/ 0 w 1899"/>
                        <a:gd name="T7" fmla="*/ 0 h 113"/>
                        <a:gd name="T8" fmla="*/ 0 w 1899"/>
                        <a:gd name="T9" fmla="*/ 0 h 113"/>
                        <a:gd name="T10" fmla="*/ 0 w 1899"/>
                        <a:gd name="T11" fmla="*/ 0 h 113"/>
                        <a:gd name="T12" fmla="*/ 0 w 1899"/>
                        <a:gd name="T13" fmla="*/ 0 h 113"/>
                        <a:gd name="T14" fmla="*/ 0 w 1899"/>
                        <a:gd name="T15" fmla="*/ 0 h 113"/>
                        <a:gd name="T16" fmla="*/ 0 w 1899"/>
                        <a:gd name="T17" fmla="*/ 0 h 113"/>
                        <a:gd name="T18" fmla="*/ 0 w 1899"/>
                        <a:gd name="T19" fmla="*/ 0 h 113"/>
                        <a:gd name="T20" fmla="*/ 0 w 1899"/>
                        <a:gd name="T21" fmla="*/ 0 h 113"/>
                        <a:gd name="T22" fmla="*/ 0 w 1899"/>
                        <a:gd name="T23" fmla="*/ 0 h 113"/>
                        <a:gd name="T24" fmla="*/ 0 w 1899"/>
                        <a:gd name="T25" fmla="*/ 0 h 113"/>
                        <a:gd name="T26" fmla="*/ 0 w 1899"/>
                        <a:gd name="T27" fmla="*/ 0 h 113"/>
                        <a:gd name="T28" fmla="*/ 1 w 1899"/>
                        <a:gd name="T29" fmla="*/ 0 h 113"/>
                        <a:gd name="T30" fmla="*/ 1 w 1899"/>
                        <a:gd name="T31" fmla="*/ 0 h 113"/>
                        <a:gd name="T32" fmla="*/ 1 w 1899"/>
                        <a:gd name="T33" fmla="*/ 0 h 113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899"/>
                        <a:gd name="T52" fmla="*/ 0 h 113"/>
                        <a:gd name="T53" fmla="*/ 1899 w 1899"/>
                        <a:gd name="T54" fmla="*/ 113 h 113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899" h="113">
                          <a:moveTo>
                            <a:pt x="1899" y="113"/>
                          </a:moveTo>
                          <a:lnTo>
                            <a:pt x="57" y="113"/>
                          </a:lnTo>
                          <a:lnTo>
                            <a:pt x="48" y="112"/>
                          </a:lnTo>
                          <a:lnTo>
                            <a:pt x="39" y="110"/>
                          </a:lnTo>
                          <a:lnTo>
                            <a:pt x="31" y="107"/>
                          </a:lnTo>
                          <a:lnTo>
                            <a:pt x="23" y="102"/>
                          </a:lnTo>
                          <a:lnTo>
                            <a:pt x="16" y="96"/>
                          </a:lnTo>
                          <a:lnTo>
                            <a:pt x="11" y="90"/>
                          </a:lnTo>
                          <a:lnTo>
                            <a:pt x="6" y="82"/>
                          </a:lnTo>
                          <a:lnTo>
                            <a:pt x="3" y="74"/>
                          </a:lnTo>
                          <a:lnTo>
                            <a:pt x="0" y="57"/>
                          </a:lnTo>
                          <a:lnTo>
                            <a:pt x="57" y="57"/>
                          </a:lnTo>
                          <a:lnTo>
                            <a:pt x="57" y="0"/>
                          </a:lnTo>
                          <a:lnTo>
                            <a:pt x="1899" y="0"/>
                          </a:lnTo>
                          <a:lnTo>
                            <a:pt x="1899" y="57"/>
                          </a:lnTo>
                          <a:lnTo>
                            <a:pt x="1899" y="113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8" name="Freeform 288">
                      <a:extLst>
                        <a:ext uri="{FF2B5EF4-FFF2-40B4-BE49-F238E27FC236}">
                          <a16:creationId xmlns:a16="http://schemas.microsoft.com/office/drawing/2014/main" id="{7CD8CB13-3293-49FA-AB40-F6357C317800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35" y="1968"/>
                      <a:ext cx="9" cy="23"/>
                    </a:xfrm>
                    <a:custGeom>
                      <a:avLst/>
                      <a:gdLst>
                        <a:gd name="T0" fmla="*/ 0 w 114"/>
                        <a:gd name="T1" fmla="*/ 0 h 355"/>
                        <a:gd name="T2" fmla="*/ 0 w 114"/>
                        <a:gd name="T3" fmla="*/ 0 h 355"/>
                        <a:gd name="T4" fmla="*/ 0 w 114"/>
                        <a:gd name="T5" fmla="*/ 0 h 355"/>
                        <a:gd name="T6" fmla="*/ 0 w 114"/>
                        <a:gd name="T7" fmla="*/ 0 h 355"/>
                        <a:gd name="T8" fmla="*/ 0 w 114"/>
                        <a:gd name="T9" fmla="*/ 0 h 355"/>
                        <a:gd name="T10" fmla="*/ 0 w 114"/>
                        <a:gd name="T11" fmla="*/ 0 h 355"/>
                        <a:gd name="T12" fmla="*/ 0 w 114"/>
                        <a:gd name="T13" fmla="*/ 0 h 355"/>
                        <a:gd name="T14" fmla="*/ 0 w 114"/>
                        <a:gd name="T15" fmla="*/ 0 h 355"/>
                        <a:gd name="T16" fmla="*/ 0 w 114"/>
                        <a:gd name="T17" fmla="*/ 0 h 355"/>
                        <a:gd name="T18" fmla="*/ 0 w 114"/>
                        <a:gd name="T19" fmla="*/ 0 h 355"/>
                        <a:gd name="T20" fmla="*/ 0 w 114"/>
                        <a:gd name="T21" fmla="*/ 0 h 355"/>
                        <a:gd name="T22" fmla="*/ 0 w 114"/>
                        <a:gd name="T23" fmla="*/ 0 h 355"/>
                        <a:gd name="T24" fmla="*/ 0 w 114"/>
                        <a:gd name="T25" fmla="*/ 0 h 355"/>
                        <a:gd name="T26" fmla="*/ 0 w 114"/>
                        <a:gd name="T27" fmla="*/ 0 h 355"/>
                        <a:gd name="T28" fmla="*/ 0 w 114"/>
                        <a:gd name="T29" fmla="*/ 0 h 355"/>
                        <a:gd name="T30" fmla="*/ 0 w 114"/>
                        <a:gd name="T31" fmla="*/ 0 h 355"/>
                        <a:gd name="T32" fmla="*/ 0 w 114"/>
                        <a:gd name="T33" fmla="*/ 0 h 355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14"/>
                        <a:gd name="T52" fmla="*/ 0 h 355"/>
                        <a:gd name="T53" fmla="*/ 114 w 114"/>
                        <a:gd name="T54" fmla="*/ 355 h 355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14" h="355">
                          <a:moveTo>
                            <a:pt x="0" y="355"/>
                          </a:moveTo>
                          <a:lnTo>
                            <a:pt x="0" y="56"/>
                          </a:lnTo>
                          <a:lnTo>
                            <a:pt x="0" y="47"/>
                          </a:lnTo>
                          <a:lnTo>
                            <a:pt x="3" y="38"/>
                          </a:lnTo>
                          <a:lnTo>
                            <a:pt x="6" y="30"/>
                          </a:lnTo>
                          <a:lnTo>
                            <a:pt x="11" y="22"/>
                          </a:lnTo>
                          <a:lnTo>
                            <a:pt x="16" y="16"/>
                          </a:lnTo>
                          <a:lnTo>
                            <a:pt x="23" y="10"/>
                          </a:lnTo>
                          <a:lnTo>
                            <a:pt x="31" y="5"/>
                          </a:lnTo>
                          <a:lnTo>
                            <a:pt x="39" y="2"/>
                          </a:lnTo>
                          <a:lnTo>
                            <a:pt x="57" y="0"/>
                          </a:lnTo>
                          <a:lnTo>
                            <a:pt x="57" y="56"/>
                          </a:lnTo>
                          <a:lnTo>
                            <a:pt x="114" y="56"/>
                          </a:lnTo>
                          <a:lnTo>
                            <a:pt x="114" y="355"/>
                          </a:lnTo>
                          <a:lnTo>
                            <a:pt x="57" y="355"/>
                          </a:lnTo>
                          <a:lnTo>
                            <a:pt x="0" y="355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59" name="Freeform 289">
                      <a:extLst>
                        <a:ext uri="{FF2B5EF4-FFF2-40B4-BE49-F238E27FC236}">
                          <a16:creationId xmlns:a16="http://schemas.microsoft.com/office/drawing/2014/main" id="{EEA981C8-4F2C-45BA-8493-8E1E76FA63C5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440" y="1968"/>
                      <a:ext cx="261" cy="7"/>
                    </a:xfrm>
                    <a:custGeom>
                      <a:avLst/>
                      <a:gdLst>
                        <a:gd name="T0" fmla="*/ 0 w 3741"/>
                        <a:gd name="T1" fmla="*/ 0 h 113"/>
                        <a:gd name="T2" fmla="*/ 1 w 3741"/>
                        <a:gd name="T3" fmla="*/ 0 h 113"/>
                        <a:gd name="T4" fmla="*/ 1 w 3741"/>
                        <a:gd name="T5" fmla="*/ 0 h 113"/>
                        <a:gd name="T6" fmla="*/ 1 w 3741"/>
                        <a:gd name="T7" fmla="*/ 0 h 113"/>
                        <a:gd name="T8" fmla="*/ 1 w 3741"/>
                        <a:gd name="T9" fmla="*/ 0 h 113"/>
                        <a:gd name="T10" fmla="*/ 1 w 3741"/>
                        <a:gd name="T11" fmla="*/ 0 h 113"/>
                        <a:gd name="T12" fmla="*/ 1 w 3741"/>
                        <a:gd name="T13" fmla="*/ 0 h 113"/>
                        <a:gd name="T14" fmla="*/ 1 w 3741"/>
                        <a:gd name="T15" fmla="*/ 0 h 113"/>
                        <a:gd name="T16" fmla="*/ 1 w 3741"/>
                        <a:gd name="T17" fmla="*/ 0 h 113"/>
                        <a:gd name="T18" fmla="*/ 1 w 3741"/>
                        <a:gd name="T19" fmla="*/ 0 h 113"/>
                        <a:gd name="T20" fmla="*/ 1 w 3741"/>
                        <a:gd name="T21" fmla="*/ 0 h 113"/>
                        <a:gd name="T22" fmla="*/ 1 w 3741"/>
                        <a:gd name="T23" fmla="*/ 0 h 113"/>
                        <a:gd name="T24" fmla="*/ 1 w 3741"/>
                        <a:gd name="T25" fmla="*/ 0 h 113"/>
                        <a:gd name="T26" fmla="*/ 1 w 3741"/>
                        <a:gd name="T27" fmla="*/ 0 h 113"/>
                        <a:gd name="T28" fmla="*/ 0 w 3741"/>
                        <a:gd name="T29" fmla="*/ 0 h 113"/>
                        <a:gd name="T30" fmla="*/ 0 w 3741"/>
                        <a:gd name="T31" fmla="*/ 0 h 113"/>
                        <a:gd name="T32" fmla="*/ 0 w 3741"/>
                        <a:gd name="T33" fmla="*/ 0 h 113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3741"/>
                        <a:gd name="T52" fmla="*/ 0 h 113"/>
                        <a:gd name="T53" fmla="*/ 3741 w 3741"/>
                        <a:gd name="T54" fmla="*/ 113 h 113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3741" h="113">
                          <a:moveTo>
                            <a:pt x="0" y="0"/>
                          </a:moveTo>
                          <a:lnTo>
                            <a:pt x="3685" y="0"/>
                          </a:lnTo>
                          <a:lnTo>
                            <a:pt x="3692" y="0"/>
                          </a:lnTo>
                          <a:lnTo>
                            <a:pt x="3702" y="2"/>
                          </a:lnTo>
                          <a:lnTo>
                            <a:pt x="3709" y="5"/>
                          </a:lnTo>
                          <a:lnTo>
                            <a:pt x="3717" y="10"/>
                          </a:lnTo>
                          <a:lnTo>
                            <a:pt x="3724" y="16"/>
                          </a:lnTo>
                          <a:lnTo>
                            <a:pt x="3730" y="22"/>
                          </a:lnTo>
                          <a:lnTo>
                            <a:pt x="3734" y="30"/>
                          </a:lnTo>
                          <a:lnTo>
                            <a:pt x="3738" y="38"/>
                          </a:lnTo>
                          <a:lnTo>
                            <a:pt x="3741" y="56"/>
                          </a:lnTo>
                          <a:lnTo>
                            <a:pt x="3685" y="56"/>
                          </a:lnTo>
                          <a:lnTo>
                            <a:pt x="3685" y="113"/>
                          </a:lnTo>
                          <a:lnTo>
                            <a:pt x="0" y="113"/>
                          </a:lnTo>
                          <a:lnTo>
                            <a:pt x="0" y="56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60" name="Freeform 290">
                      <a:extLst>
                        <a:ext uri="{FF2B5EF4-FFF2-40B4-BE49-F238E27FC236}">
                          <a16:creationId xmlns:a16="http://schemas.microsoft.com/office/drawing/2014/main" id="{471BD21D-A5EB-4C9E-AD61-FBF085AADEF7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693" y="1971"/>
                      <a:ext cx="8" cy="24"/>
                    </a:xfrm>
                    <a:custGeom>
                      <a:avLst/>
                      <a:gdLst>
                        <a:gd name="T0" fmla="*/ 0 w 113"/>
                        <a:gd name="T1" fmla="*/ 0 h 355"/>
                        <a:gd name="T2" fmla="*/ 0 w 113"/>
                        <a:gd name="T3" fmla="*/ 0 h 355"/>
                        <a:gd name="T4" fmla="*/ 0 w 113"/>
                        <a:gd name="T5" fmla="*/ 0 h 355"/>
                        <a:gd name="T6" fmla="*/ 0 w 113"/>
                        <a:gd name="T7" fmla="*/ 0 h 355"/>
                        <a:gd name="T8" fmla="*/ 0 w 113"/>
                        <a:gd name="T9" fmla="*/ 0 h 355"/>
                        <a:gd name="T10" fmla="*/ 0 w 113"/>
                        <a:gd name="T11" fmla="*/ 0 h 355"/>
                        <a:gd name="T12" fmla="*/ 0 w 113"/>
                        <a:gd name="T13" fmla="*/ 0 h 355"/>
                        <a:gd name="T14" fmla="*/ 0 w 113"/>
                        <a:gd name="T15" fmla="*/ 0 h 355"/>
                        <a:gd name="T16" fmla="*/ 0 w 113"/>
                        <a:gd name="T17" fmla="*/ 0 h 355"/>
                        <a:gd name="T18" fmla="*/ 0 w 113"/>
                        <a:gd name="T19" fmla="*/ 0 h 355"/>
                        <a:gd name="T20" fmla="*/ 0 w 113"/>
                        <a:gd name="T21" fmla="*/ 0 h 355"/>
                        <a:gd name="T22" fmla="*/ 0 w 113"/>
                        <a:gd name="T23" fmla="*/ 0 h 355"/>
                        <a:gd name="T24" fmla="*/ 0 w 113"/>
                        <a:gd name="T25" fmla="*/ 0 h 355"/>
                        <a:gd name="T26" fmla="*/ 0 w 113"/>
                        <a:gd name="T27" fmla="*/ 0 h 355"/>
                        <a:gd name="T28" fmla="*/ 0 w 113"/>
                        <a:gd name="T29" fmla="*/ 0 h 355"/>
                        <a:gd name="T30" fmla="*/ 0 w 113"/>
                        <a:gd name="T31" fmla="*/ 0 h 355"/>
                        <a:gd name="T32" fmla="*/ 0 w 113"/>
                        <a:gd name="T33" fmla="*/ 0 h 355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60000 65536"/>
                        <a:gd name="T40" fmla="*/ 0 60000 65536"/>
                        <a:gd name="T41" fmla="*/ 0 60000 65536"/>
                        <a:gd name="T42" fmla="*/ 0 60000 65536"/>
                        <a:gd name="T43" fmla="*/ 0 60000 65536"/>
                        <a:gd name="T44" fmla="*/ 0 60000 65536"/>
                        <a:gd name="T45" fmla="*/ 0 60000 65536"/>
                        <a:gd name="T46" fmla="*/ 0 60000 65536"/>
                        <a:gd name="T47" fmla="*/ 0 60000 65536"/>
                        <a:gd name="T48" fmla="*/ 0 60000 65536"/>
                        <a:gd name="T49" fmla="*/ 0 60000 65536"/>
                        <a:gd name="T50" fmla="*/ 0 60000 65536"/>
                        <a:gd name="T51" fmla="*/ 0 w 113"/>
                        <a:gd name="T52" fmla="*/ 0 h 355"/>
                        <a:gd name="T53" fmla="*/ 113 w 113"/>
                        <a:gd name="T54" fmla="*/ 355 h 355"/>
                      </a:gdLst>
                      <a:ahLst/>
                      <a:cxnLst>
                        <a:cxn ang="T34">
                          <a:pos x="T0" y="T1"/>
                        </a:cxn>
                        <a:cxn ang="T35">
                          <a:pos x="T2" y="T3"/>
                        </a:cxn>
                        <a:cxn ang="T36">
                          <a:pos x="T4" y="T5"/>
                        </a:cxn>
                        <a:cxn ang="T37">
                          <a:pos x="T6" y="T7"/>
                        </a:cxn>
                        <a:cxn ang="T38">
                          <a:pos x="T8" y="T9"/>
                        </a:cxn>
                        <a:cxn ang="T39">
                          <a:pos x="T10" y="T11"/>
                        </a:cxn>
                        <a:cxn ang="T40">
                          <a:pos x="T12" y="T13"/>
                        </a:cxn>
                        <a:cxn ang="T41">
                          <a:pos x="T14" y="T15"/>
                        </a:cxn>
                        <a:cxn ang="T42">
                          <a:pos x="T16" y="T17"/>
                        </a:cxn>
                        <a:cxn ang="T43">
                          <a:pos x="T18" y="T19"/>
                        </a:cxn>
                        <a:cxn ang="T44">
                          <a:pos x="T20" y="T21"/>
                        </a:cxn>
                        <a:cxn ang="T45">
                          <a:pos x="T22" y="T23"/>
                        </a:cxn>
                        <a:cxn ang="T46">
                          <a:pos x="T24" y="T25"/>
                        </a:cxn>
                        <a:cxn ang="T47">
                          <a:pos x="T26" y="T27"/>
                        </a:cxn>
                        <a:cxn ang="T48">
                          <a:pos x="T28" y="T29"/>
                        </a:cxn>
                        <a:cxn ang="T49">
                          <a:pos x="T30" y="T31"/>
                        </a:cxn>
                        <a:cxn ang="T50">
                          <a:pos x="T32" y="T33"/>
                        </a:cxn>
                      </a:cxnLst>
                      <a:rect l="T51" t="T52" r="T53" b="T54"/>
                      <a:pathLst>
                        <a:path w="113" h="355">
                          <a:moveTo>
                            <a:pt x="113" y="0"/>
                          </a:moveTo>
                          <a:lnTo>
                            <a:pt x="113" y="299"/>
                          </a:lnTo>
                          <a:lnTo>
                            <a:pt x="112" y="307"/>
                          </a:lnTo>
                          <a:lnTo>
                            <a:pt x="110" y="316"/>
                          </a:lnTo>
                          <a:lnTo>
                            <a:pt x="106" y="324"/>
                          </a:lnTo>
                          <a:lnTo>
                            <a:pt x="102" y="332"/>
                          </a:lnTo>
                          <a:lnTo>
                            <a:pt x="96" y="338"/>
                          </a:lnTo>
                          <a:lnTo>
                            <a:pt x="89" y="344"/>
                          </a:lnTo>
                          <a:lnTo>
                            <a:pt x="81" y="349"/>
                          </a:lnTo>
                          <a:lnTo>
                            <a:pt x="74" y="352"/>
                          </a:lnTo>
                          <a:lnTo>
                            <a:pt x="57" y="355"/>
                          </a:lnTo>
                          <a:lnTo>
                            <a:pt x="57" y="299"/>
                          </a:lnTo>
                          <a:lnTo>
                            <a:pt x="0" y="299"/>
                          </a:lnTo>
                          <a:lnTo>
                            <a:pt x="0" y="0"/>
                          </a:lnTo>
                          <a:lnTo>
                            <a:pt x="57" y="0"/>
                          </a:lnTo>
                          <a:lnTo>
                            <a:pt x="113" y="0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  <p:sp>
                  <p:nvSpPr>
                    <p:cNvPr id="561" name="Freeform 291">
                      <a:extLst>
                        <a:ext uri="{FF2B5EF4-FFF2-40B4-BE49-F238E27FC236}">
                          <a16:creationId xmlns:a16="http://schemas.microsoft.com/office/drawing/2014/main" id="{5766B35B-019C-400A-BC23-D1FDD73CCDEA}"/>
                        </a:ext>
                      </a:extLst>
                    </p:cNvPr>
                    <p:cNvSpPr>
                      <a:spLocks/>
                    </p:cNvSpPr>
                    <p:nvPr/>
                  </p:nvSpPr>
                  <p:spPr bwMode="auto">
                    <a:xfrm>
                      <a:off x="568" y="1987"/>
                      <a:ext cx="129" cy="8"/>
                    </a:xfrm>
                    <a:custGeom>
                      <a:avLst/>
                      <a:gdLst>
                        <a:gd name="T0" fmla="*/ 1 w 1843"/>
                        <a:gd name="T1" fmla="*/ 0 h 113"/>
                        <a:gd name="T2" fmla="*/ 1 w 1843"/>
                        <a:gd name="T3" fmla="*/ 0 h 113"/>
                        <a:gd name="T4" fmla="*/ 0 w 1843"/>
                        <a:gd name="T5" fmla="*/ 0 h 113"/>
                        <a:gd name="T6" fmla="*/ 0 w 1843"/>
                        <a:gd name="T7" fmla="*/ 0 h 113"/>
                        <a:gd name="T8" fmla="*/ 0 w 1843"/>
                        <a:gd name="T9" fmla="*/ 0 h 113"/>
                        <a:gd name="T10" fmla="*/ 1 w 1843"/>
                        <a:gd name="T11" fmla="*/ 0 h 113"/>
                        <a:gd name="T12" fmla="*/ 1 w 1843"/>
                        <a:gd name="T13" fmla="*/ 0 h 113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w 1843"/>
                        <a:gd name="T22" fmla="*/ 0 h 113"/>
                        <a:gd name="T23" fmla="*/ 1843 w 1843"/>
                        <a:gd name="T24" fmla="*/ 113 h 113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T21" t="T22" r="T23" b="T24"/>
                      <a:pathLst>
                        <a:path w="1843" h="113">
                          <a:moveTo>
                            <a:pt x="1843" y="57"/>
                          </a:moveTo>
                          <a:lnTo>
                            <a:pt x="1843" y="113"/>
                          </a:lnTo>
                          <a:lnTo>
                            <a:pt x="0" y="113"/>
                          </a:lnTo>
                          <a:lnTo>
                            <a:pt x="0" y="57"/>
                          </a:lnTo>
                          <a:lnTo>
                            <a:pt x="0" y="0"/>
                          </a:lnTo>
                          <a:lnTo>
                            <a:pt x="1843" y="0"/>
                          </a:lnTo>
                          <a:lnTo>
                            <a:pt x="1843" y="57"/>
                          </a:lnTo>
                          <a:close/>
                        </a:path>
                      </a:pathLst>
                    </a:custGeom>
                    <a:solidFill>
                      <a:srgbClr val="00000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de-DE"/>
                    </a:p>
                  </p:txBody>
                </p:sp>
              </p:grpSp>
              <p:sp>
                <p:nvSpPr>
                  <p:cNvPr id="504" name="Line 292">
                    <a:extLst>
                      <a:ext uri="{FF2B5EF4-FFF2-40B4-BE49-F238E27FC236}">
                        <a16:creationId xmlns:a16="http://schemas.microsoft.com/office/drawing/2014/main" id="{84311E07-DB6E-4DF9-BDCF-5A927618A00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82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5" name="Line 293">
                    <a:extLst>
                      <a:ext uri="{FF2B5EF4-FFF2-40B4-BE49-F238E27FC236}">
                        <a16:creationId xmlns:a16="http://schemas.microsoft.com/office/drawing/2014/main" id="{DE1CE147-C51C-4C05-BF06-52C4EBD46B58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90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6" name="Line 294">
                    <a:extLst>
                      <a:ext uri="{FF2B5EF4-FFF2-40B4-BE49-F238E27FC236}">
                        <a16:creationId xmlns:a16="http://schemas.microsoft.com/office/drawing/2014/main" id="{5319638C-2191-4129-A715-0508ECB58A2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1997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7" name="Line 295">
                    <a:extLst>
                      <a:ext uri="{FF2B5EF4-FFF2-40B4-BE49-F238E27FC236}">
                        <a16:creationId xmlns:a16="http://schemas.microsoft.com/office/drawing/2014/main" id="{A820CD56-B26B-4A71-A24A-4791DDBB302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05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8" name="Line 296">
                    <a:extLst>
                      <a:ext uri="{FF2B5EF4-FFF2-40B4-BE49-F238E27FC236}">
                        <a16:creationId xmlns:a16="http://schemas.microsoft.com/office/drawing/2014/main" id="{0897B1D4-1B5F-4E9C-B961-7E94AAC4942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13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09" name="Line 297">
                    <a:extLst>
                      <a:ext uri="{FF2B5EF4-FFF2-40B4-BE49-F238E27FC236}">
                        <a16:creationId xmlns:a16="http://schemas.microsoft.com/office/drawing/2014/main" id="{81A98DB3-7D9C-48AC-85C5-9A4C0FDA7D3C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21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0" name="Line 298">
                    <a:extLst>
                      <a:ext uri="{FF2B5EF4-FFF2-40B4-BE49-F238E27FC236}">
                        <a16:creationId xmlns:a16="http://schemas.microsoft.com/office/drawing/2014/main" id="{B5146F4B-A58D-4AD1-A4EB-BB188E2AE3A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29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1" name="Line 299">
                    <a:extLst>
                      <a:ext uri="{FF2B5EF4-FFF2-40B4-BE49-F238E27FC236}">
                        <a16:creationId xmlns:a16="http://schemas.microsoft.com/office/drawing/2014/main" id="{561914F0-CF8C-4848-8AE4-0AF42294BF6E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37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2" name="Line 300">
                    <a:extLst>
                      <a:ext uri="{FF2B5EF4-FFF2-40B4-BE49-F238E27FC236}">
                        <a16:creationId xmlns:a16="http://schemas.microsoft.com/office/drawing/2014/main" id="{8F1D66CE-0D93-4E3C-941A-26C666A34F3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45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3" name="Line 301">
                    <a:extLst>
                      <a:ext uri="{FF2B5EF4-FFF2-40B4-BE49-F238E27FC236}">
                        <a16:creationId xmlns:a16="http://schemas.microsoft.com/office/drawing/2014/main" id="{6229A42C-103D-49A6-BFCD-7CD746C1666F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52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4" name="Line 302">
                    <a:extLst>
                      <a:ext uri="{FF2B5EF4-FFF2-40B4-BE49-F238E27FC236}">
                        <a16:creationId xmlns:a16="http://schemas.microsoft.com/office/drawing/2014/main" id="{42AE8AE3-BBB4-419A-9E4A-58FDFAE15E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60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5" name="Line 303">
                    <a:extLst>
                      <a:ext uri="{FF2B5EF4-FFF2-40B4-BE49-F238E27FC236}">
                        <a16:creationId xmlns:a16="http://schemas.microsoft.com/office/drawing/2014/main" id="{ABE67CA1-531B-432C-A836-55581E054F9A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68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6" name="Line 304">
                    <a:extLst>
                      <a:ext uri="{FF2B5EF4-FFF2-40B4-BE49-F238E27FC236}">
                        <a16:creationId xmlns:a16="http://schemas.microsoft.com/office/drawing/2014/main" id="{902CCFFE-B344-4F76-90D4-AB89AAD45457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76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7" name="Line 305">
                    <a:extLst>
                      <a:ext uri="{FF2B5EF4-FFF2-40B4-BE49-F238E27FC236}">
                        <a16:creationId xmlns:a16="http://schemas.microsoft.com/office/drawing/2014/main" id="{C499E210-13AF-48B8-A696-A09CBB86C4C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84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8" name="Line 306">
                    <a:extLst>
                      <a:ext uri="{FF2B5EF4-FFF2-40B4-BE49-F238E27FC236}">
                        <a16:creationId xmlns:a16="http://schemas.microsoft.com/office/drawing/2014/main" id="{43A7F8F1-696A-4275-9830-F32B64429D14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91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19" name="Line 307">
                    <a:extLst>
                      <a:ext uri="{FF2B5EF4-FFF2-40B4-BE49-F238E27FC236}">
                        <a16:creationId xmlns:a16="http://schemas.microsoft.com/office/drawing/2014/main" id="{A16FFECA-F3AB-4897-94E8-9D8F022F445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099"/>
                    <a:ext cx="28" cy="1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0" name="Line 308">
                    <a:extLst>
                      <a:ext uri="{FF2B5EF4-FFF2-40B4-BE49-F238E27FC236}">
                        <a16:creationId xmlns:a16="http://schemas.microsoft.com/office/drawing/2014/main" id="{CBB1C07A-DEB0-42FA-9F01-B95C7C60139B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381" y="2107"/>
                    <a:ext cx="28" cy="0"/>
                  </a:xfrm>
                  <a:prstGeom prst="line">
                    <a:avLst/>
                  </a:prstGeom>
                  <a:noFill/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1" name="Freeform 309">
                    <a:extLst>
                      <a:ext uri="{FF2B5EF4-FFF2-40B4-BE49-F238E27FC236}">
                        <a16:creationId xmlns:a16="http://schemas.microsoft.com/office/drawing/2014/main" id="{677FD476-5EE7-4321-B3CB-7459FD1AF4C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" y="2105"/>
                    <a:ext cx="17" cy="8"/>
                  </a:xfrm>
                  <a:custGeom>
                    <a:avLst/>
                    <a:gdLst>
                      <a:gd name="T0" fmla="*/ 0 w 255"/>
                      <a:gd name="T1" fmla="*/ 0 h 114"/>
                      <a:gd name="T2" fmla="*/ 0 w 255"/>
                      <a:gd name="T3" fmla="*/ 0 h 114"/>
                      <a:gd name="T4" fmla="*/ 0 w 255"/>
                      <a:gd name="T5" fmla="*/ 0 h 114"/>
                      <a:gd name="T6" fmla="*/ 0 w 255"/>
                      <a:gd name="T7" fmla="*/ 0 h 114"/>
                      <a:gd name="T8" fmla="*/ 0 w 255"/>
                      <a:gd name="T9" fmla="*/ 0 h 114"/>
                      <a:gd name="T10" fmla="*/ 0 w 255"/>
                      <a:gd name="T11" fmla="*/ 0 h 114"/>
                      <a:gd name="T12" fmla="*/ 0 w 255"/>
                      <a:gd name="T13" fmla="*/ 0 h 114"/>
                      <a:gd name="T14" fmla="*/ 0 w 255"/>
                      <a:gd name="T15" fmla="*/ 0 h 114"/>
                      <a:gd name="T16" fmla="*/ 0 w 255"/>
                      <a:gd name="T17" fmla="*/ 0 h 114"/>
                      <a:gd name="T18" fmla="*/ 0 w 255"/>
                      <a:gd name="T19" fmla="*/ 0 h 114"/>
                      <a:gd name="T20" fmla="*/ 0 w 255"/>
                      <a:gd name="T21" fmla="*/ 0 h 114"/>
                      <a:gd name="T22" fmla="*/ 0 w 255"/>
                      <a:gd name="T23" fmla="*/ 0 h 114"/>
                      <a:gd name="T24" fmla="*/ 0 w 255"/>
                      <a:gd name="T25" fmla="*/ 0 h 114"/>
                      <a:gd name="T26" fmla="*/ 0 w 255"/>
                      <a:gd name="T27" fmla="*/ 0 h 114"/>
                      <a:gd name="T28" fmla="*/ 0 w 255"/>
                      <a:gd name="T29" fmla="*/ 0 h 114"/>
                      <a:gd name="T30" fmla="*/ 0 w 255"/>
                      <a:gd name="T31" fmla="*/ 0 h 114"/>
                      <a:gd name="T32" fmla="*/ 0 w 255"/>
                      <a:gd name="T33" fmla="*/ 0 h 114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255"/>
                      <a:gd name="T52" fmla="*/ 0 h 114"/>
                      <a:gd name="T53" fmla="*/ 255 w 255"/>
                      <a:gd name="T54" fmla="*/ 114 h 114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255" h="114">
                        <a:moveTo>
                          <a:pt x="255" y="114"/>
                        </a:moveTo>
                        <a:lnTo>
                          <a:pt x="57" y="114"/>
                        </a:lnTo>
                        <a:lnTo>
                          <a:pt x="48" y="112"/>
                        </a:lnTo>
                        <a:lnTo>
                          <a:pt x="38" y="110"/>
                        </a:lnTo>
                        <a:lnTo>
                          <a:pt x="31" y="107"/>
                        </a:lnTo>
                        <a:lnTo>
                          <a:pt x="23" y="102"/>
                        </a:lnTo>
                        <a:lnTo>
                          <a:pt x="16" y="97"/>
                        </a:lnTo>
                        <a:lnTo>
                          <a:pt x="10" y="90"/>
                        </a:lnTo>
                        <a:lnTo>
                          <a:pt x="6" y="82"/>
                        </a:lnTo>
                        <a:lnTo>
                          <a:pt x="2" y="74"/>
                        </a:lnTo>
                        <a:lnTo>
                          <a:pt x="0" y="57"/>
                        </a:lnTo>
                        <a:lnTo>
                          <a:pt x="57" y="57"/>
                        </a:lnTo>
                        <a:lnTo>
                          <a:pt x="57" y="0"/>
                        </a:lnTo>
                        <a:lnTo>
                          <a:pt x="255" y="0"/>
                        </a:lnTo>
                        <a:lnTo>
                          <a:pt x="255" y="57"/>
                        </a:lnTo>
                        <a:lnTo>
                          <a:pt x="255" y="114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2" name="Freeform 310">
                    <a:extLst>
                      <a:ext uri="{FF2B5EF4-FFF2-40B4-BE49-F238E27FC236}">
                        <a16:creationId xmlns:a16="http://schemas.microsoft.com/office/drawing/2014/main" id="{4F798E72-0CC9-4431-AF33-895B744D9C5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78" y="1972"/>
                    <a:ext cx="7" cy="137"/>
                  </a:xfrm>
                  <a:custGeom>
                    <a:avLst/>
                    <a:gdLst>
                      <a:gd name="T0" fmla="*/ 0 w 113"/>
                      <a:gd name="T1" fmla="*/ 1 h 2098"/>
                      <a:gd name="T2" fmla="*/ 0 w 113"/>
                      <a:gd name="T3" fmla="*/ 0 h 2098"/>
                      <a:gd name="T4" fmla="*/ 0 w 113"/>
                      <a:gd name="T5" fmla="*/ 0 h 2098"/>
                      <a:gd name="T6" fmla="*/ 0 w 113"/>
                      <a:gd name="T7" fmla="*/ 0 h 2098"/>
                      <a:gd name="T8" fmla="*/ 0 w 113"/>
                      <a:gd name="T9" fmla="*/ 0 h 2098"/>
                      <a:gd name="T10" fmla="*/ 0 w 113"/>
                      <a:gd name="T11" fmla="*/ 0 h 2098"/>
                      <a:gd name="T12" fmla="*/ 0 w 113"/>
                      <a:gd name="T13" fmla="*/ 0 h 2098"/>
                      <a:gd name="T14" fmla="*/ 0 w 113"/>
                      <a:gd name="T15" fmla="*/ 0 h 2098"/>
                      <a:gd name="T16" fmla="*/ 0 w 113"/>
                      <a:gd name="T17" fmla="*/ 0 h 2098"/>
                      <a:gd name="T18" fmla="*/ 0 w 113"/>
                      <a:gd name="T19" fmla="*/ 0 h 2098"/>
                      <a:gd name="T20" fmla="*/ 0 w 113"/>
                      <a:gd name="T21" fmla="*/ 0 h 2098"/>
                      <a:gd name="T22" fmla="*/ 0 w 113"/>
                      <a:gd name="T23" fmla="*/ 0 h 2098"/>
                      <a:gd name="T24" fmla="*/ 0 w 113"/>
                      <a:gd name="T25" fmla="*/ 0 h 2098"/>
                      <a:gd name="T26" fmla="*/ 0 w 113"/>
                      <a:gd name="T27" fmla="*/ 0 h 2098"/>
                      <a:gd name="T28" fmla="*/ 0 w 113"/>
                      <a:gd name="T29" fmla="*/ 1 h 2098"/>
                      <a:gd name="T30" fmla="*/ 0 w 113"/>
                      <a:gd name="T31" fmla="*/ 1 h 2098"/>
                      <a:gd name="T32" fmla="*/ 0 w 113"/>
                      <a:gd name="T33" fmla="*/ 1 h 209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13"/>
                      <a:gd name="T52" fmla="*/ 0 h 2098"/>
                      <a:gd name="T53" fmla="*/ 113 w 113"/>
                      <a:gd name="T54" fmla="*/ 2098 h 209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13" h="2098">
                        <a:moveTo>
                          <a:pt x="0" y="2098"/>
                        </a:moveTo>
                        <a:lnTo>
                          <a:pt x="0" y="57"/>
                        </a:lnTo>
                        <a:lnTo>
                          <a:pt x="0" y="48"/>
                        </a:lnTo>
                        <a:lnTo>
                          <a:pt x="2" y="39"/>
                        </a:lnTo>
                        <a:lnTo>
                          <a:pt x="6" y="31"/>
                        </a:lnTo>
                        <a:lnTo>
                          <a:pt x="10" y="23"/>
                        </a:lnTo>
                        <a:lnTo>
                          <a:pt x="16" y="16"/>
                        </a:lnTo>
                        <a:lnTo>
                          <a:pt x="23" y="10"/>
                        </a:lnTo>
                        <a:lnTo>
                          <a:pt x="31" y="6"/>
                        </a:lnTo>
                        <a:lnTo>
                          <a:pt x="38" y="2"/>
                        </a:lnTo>
                        <a:lnTo>
                          <a:pt x="57" y="0"/>
                        </a:lnTo>
                        <a:lnTo>
                          <a:pt x="57" y="57"/>
                        </a:lnTo>
                        <a:lnTo>
                          <a:pt x="113" y="57"/>
                        </a:lnTo>
                        <a:lnTo>
                          <a:pt x="113" y="2098"/>
                        </a:lnTo>
                        <a:lnTo>
                          <a:pt x="57" y="2098"/>
                        </a:lnTo>
                        <a:lnTo>
                          <a:pt x="0" y="2098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3" name="Freeform 311">
                    <a:extLst>
                      <a:ext uri="{FF2B5EF4-FFF2-40B4-BE49-F238E27FC236}">
                        <a16:creationId xmlns:a16="http://schemas.microsoft.com/office/drawing/2014/main" id="{5661ACAB-5BA0-4738-A6FA-42873EDA6F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81" y="1972"/>
                    <a:ext cx="32" cy="8"/>
                  </a:xfrm>
                  <a:custGeom>
                    <a:avLst/>
                    <a:gdLst>
                      <a:gd name="T0" fmla="*/ 0 w 453"/>
                      <a:gd name="T1" fmla="*/ 0 h 114"/>
                      <a:gd name="T2" fmla="*/ 0 w 453"/>
                      <a:gd name="T3" fmla="*/ 0 h 114"/>
                      <a:gd name="T4" fmla="*/ 0 w 453"/>
                      <a:gd name="T5" fmla="*/ 0 h 114"/>
                      <a:gd name="T6" fmla="*/ 0 w 453"/>
                      <a:gd name="T7" fmla="*/ 0 h 114"/>
                      <a:gd name="T8" fmla="*/ 0 w 453"/>
                      <a:gd name="T9" fmla="*/ 0 h 114"/>
                      <a:gd name="T10" fmla="*/ 0 w 453"/>
                      <a:gd name="T11" fmla="*/ 0 h 114"/>
                      <a:gd name="T12" fmla="*/ 0 w 453"/>
                      <a:gd name="T13" fmla="*/ 0 h 114"/>
                      <a:gd name="T14" fmla="*/ 0 w 453"/>
                      <a:gd name="T15" fmla="*/ 0 h 114"/>
                      <a:gd name="T16" fmla="*/ 0 w 453"/>
                      <a:gd name="T17" fmla="*/ 0 h 114"/>
                      <a:gd name="T18" fmla="*/ 0 w 453"/>
                      <a:gd name="T19" fmla="*/ 0 h 114"/>
                      <a:gd name="T20" fmla="*/ 0 w 453"/>
                      <a:gd name="T21" fmla="*/ 0 h 114"/>
                      <a:gd name="T22" fmla="*/ 0 w 453"/>
                      <a:gd name="T23" fmla="*/ 0 h 114"/>
                      <a:gd name="T24" fmla="*/ 0 w 453"/>
                      <a:gd name="T25" fmla="*/ 0 h 114"/>
                      <a:gd name="T26" fmla="*/ 0 w 453"/>
                      <a:gd name="T27" fmla="*/ 0 h 114"/>
                      <a:gd name="T28" fmla="*/ 0 w 453"/>
                      <a:gd name="T29" fmla="*/ 0 h 114"/>
                      <a:gd name="T30" fmla="*/ 0 w 453"/>
                      <a:gd name="T31" fmla="*/ 0 h 114"/>
                      <a:gd name="T32" fmla="*/ 0 w 453"/>
                      <a:gd name="T33" fmla="*/ 0 h 114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453"/>
                      <a:gd name="T52" fmla="*/ 0 h 114"/>
                      <a:gd name="T53" fmla="*/ 453 w 453"/>
                      <a:gd name="T54" fmla="*/ 114 h 114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453" h="114">
                        <a:moveTo>
                          <a:pt x="0" y="0"/>
                        </a:moveTo>
                        <a:lnTo>
                          <a:pt x="396" y="0"/>
                        </a:lnTo>
                        <a:lnTo>
                          <a:pt x="404" y="0"/>
                        </a:lnTo>
                        <a:lnTo>
                          <a:pt x="413" y="2"/>
                        </a:lnTo>
                        <a:lnTo>
                          <a:pt x="421" y="6"/>
                        </a:lnTo>
                        <a:lnTo>
                          <a:pt x="429" y="10"/>
                        </a:lnTo>
                        <a:lnTo>
                          <a:pt x="436" y="16"/>
                        </a:lnTo>
                        <a:lnTo>
                          <a:pt x="442" y="23"/>
                        </a:lnTo>
                        <a:lnTo>
                          <a:pt x="446" y="31"/>
                        </a:lnTo>
                        <a:lnTo>
                          <a:pt x="450" y="39"/>
                        </a:lnTo>
                        <a:lnTo>
                          <a:pt x="453" y="57"/>
                        </a:lnTo>
                        <a:lnTo>
                          <a:pt x="396" y="57"/>
                        </a:lnTo>
                        <a:lnTo>
                          <a:pt x="396" y="114"/>
                        </a:lnTo>
                        <a:lnTo>
                          <a:pt x="0" y="114"/>
                        </a:lnTo>
                        <a:lnTo>
                          <a:pt x="0" y="57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4" name="Freeform 312">
                    <a:extLst>
                      <a:ext uri="{FF2B5EF4-FFF2-40B4-BE49-F238E27FC236}">
                        <a16:creationId xmlns:a16="http://schemas.microsoft.com/office/drawing/2014/main" id="{C312F6F1-79D8-40EC-A841-35AC8A009BC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5" y="1976"/>
                    <a:ext cx="8" cy="137"/>
                  </a:xfrm>
                  <a:custGeom>
                    <a:avLst/>
                    <a:gdLst>
                      <a:gd name="T0" fmla="*/ 0 w 113"/>
                      <a:gd name="T1" fmla="*/ 0 h 2098"/>
                      <a:gd name="T2" fmla="*/ 0 w 113"/>
                      <a:gd name="T3" fmla="*/ 1 h 2098"/>
                      <a:gd name="T4" fmla="*/ 0 w 113"/>
                      <a:gd name="T5" fmla="*/ 1 h 2098"/>
                      <a:gd name="T6" fmla="*/ 0 w 113"/>
                      <a:gd name="T7" fmla="*/ 1 h 2098"/>
                      <a:gd name="T8" fmla="*/ 0 w 113"/>
                      <a:gd name="T9" fmla="*/ 1 h 2098"/>
                      <a:gd name="T10" fmla="*/ 0 w 113"/>
                      <a:gd name="T11" fmla="*/ 1 h 2098"/>
                      <a:gd name="T12" fmla="*/ 0 w 113"/>
                      <a:gd name="T13" fmla="*/ 1 h 2098"/>
                      <a:gd name="T14" fmla="*/ 0 w 113"/>
                      <a:gd name="T15" fmla="*/ 1 h 2098"/>
                      <a:gd name="T16" fmla="*/ 0 w 113"/>
                      <a:gd name="T17" fmla="*/ 1 h 2098"/>
                      <a:gd name="T18" fmla="*/ 0 w 113"/>
                      <a:gd name="T19" fmla="*/ 1 h 2098"/>
                      <a:gd name="T20" fmla="*/ 0 w 113"/>
                      <a:gd name="T21" fmla="*/ 1 h 2098"/>
                      <a:gd name="T22" fmla="*/ 0 w 113"/>
                      <a:gd name="T23" fmla="*/ 1 h 2098"/>
                      <a:gd name="T24" fmla="*/ 0 w 113"/>
                      <a:gd name="T25" fmla="*/ 1 h 2098"/>
                      <a:gd name="T26" fmla="*/ 0 w 113"/>
                      <a:gd name="T27" fmla="*/ 1 h 2098"/>
                      <a:gd name="T28" fmla="*/ 0 w 113"/>
                      <a:gd name="T29" fmla="*/ 0 h 2098"/>
                      <a:gd name="T30" fmla="*/ 0 w 113"/>
                      <a:gd name="T31" fmla="*/ 0 h 2098"/>
                      <a:gd name="T32" fmla="*/ 0 w 113"/>
                      <a:gd name="T33" fmla="*/ 0 h 2098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w 113"/>
                      <a:gd name="T52" fmla="*/ 0 h 2098"/>
                      <a:gd name="T53" fmla="*/ 113 w 113"/>
                      <a:gd name="T54" fmla="*/ 2098 h 2098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T51" t="T52" r="T53" b="T54"/>
                    <a:pathLst>
                      <a:path w="113" h="2098">
                        <a:moveTo>
                          <a:pt x="113" y="0"/>
                        </a:moveTo>
                        <a:lnTo>
                          <a:pt x="113" y="2041"/>
                        </a:lnTo>
                        <a:lnTo>
                          <a:pt x="112" y="2049"/>
                        </a:lnTo>
                        <a:lnTo>
                          <a:pt x="110" y="2058"/>
                        </a:lnTo>
                        <a:lnTo>
                          <a:pt x="106" y="2066"/>
                        </a:lnTo>
                        <a:lnTo>
                          <a:pt x="102" y="2074"/>
                        </a:lnTo>
                        <a:lnTo>
                          <a:pt x="96" y="2081"/>
                        </a:lnTo>
                        <a:lnTo>
                          <a:pt x="89" y="2086"/>
                        </a:lnTo>
                        <a:lnTo>
                          <a:pt x="81" y="2091"/>
                        </a:lnTo>
                        <a:lnTo>
                          <a:pt x="73" y="2094"/>
                        </a:lnTo>
                        <a:lnTo>
                          <a:pt x="56" y="2098"/>
                        </a:lnTo>
                        <a:lnTo>
                          <a:pt x="56" y="2041"/>
                        </a:lnTo>
                        <a:lnTo>
                          <a:pt x="0" y="2041"/>
                        </a:lnTo>
                        <a:lnTo>
                          <a:pt x="0" y="0"/>
                        </a:lnTo>
                        <a:lnTo>
                          <a:pt x="56" y="0"/>
                        </a:lnTo>
                        <a:lnTo>
                          <a:pt x="113" y="0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5" name="Freeform 313">
                    <a:extLst>
                      <a:ext uri="{FF2B5EF4-FFF2-40B4-BE49-F238E27FC236}">
                        <a16:creationId xmlns:a16="http://schemas.microsoft.com/office/drawing/2014/main" id="{CD9EF577-7767-476E-8012-AB5CF2AFF10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5" y="2105"/>
                    <a:ext cx="14" cy="8"/>
                  </a:xfrm>
                  <a:custGeom>
                    <a:avLst/>
                    <a:gdLst>
                      <a:gd name="T0" fmla="*/ 0 w 198"/>
                      <a:gd name="T1" fmla="*/ 0 h 114"/>
                      <a:gd name="T2" fmla="*/ 0 w 198"/>
                      <a:gd name="T3" fmla="*/ 0 h 114"/>
                      <a:gd name="T4" fmla="*/ 0 w 198"/>
                      <a:gd name="T5" fmla="*/ 0 h 114"/>
                      <a:gd name="T6" fmla="*/ 0 w 198"/>
                      <a:gd name="T7" fmla="*/ 0 h 114"/>
                      <a:gd name="T8" fmla="*/ 0 w 198"/>
                      <a:gd name="T9" fmla="*/ 0 h 114"/>
                      <a:gd name="T10" fmla="*/ 0 w 198"/>
                      <a:gd name="T11" fmla="*/ 0 h 114"/>
                      <a:gd name="T12" fmla="*/ 0 w 198"/>
                      <a:gd name="T13" fmla="*/ 0 h 114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98"/>
                      <a:gd name="T22" fmla="*/ 0 h 114"/>
                      <a:gd name="T23" fmla="*/ 198 w 198"/>
                      <a:gd name="T24" fmla="*/ 114 h 114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98" h="114">
                        <a:moveTo>
                          <a:pt x="198" y="57"/>
                        </a:moveTo>
                        <a:lnTo>
                          <a:pt x="198" y="114"/>
                        </a:lnTo>
                        <a:lnTo>
                          <a:pt x="0" y="114"/>
                        </a:lnTo>
                        <a:lnTo>
                          <a:pt x="0" y="57"/>
                        </a:lnTo>
                        <a:lnTo>
                          <a:pt x="0" y="0"/>
                        </a:lnTo>
                        <a:lnTo>
                          <a:pt x="198" y="0"/>
                        </a:lnTo>
                        <a:lnTo>
                          <a:pt x="198" y="57"/>
                        </a:lnTo>
                        <a:close/>
                      </a:path>
                    </a:pathLst>
                  </a:custGeom>
                  <a:solidFill>
                    <a:srgbClr val="00000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de-DE"/>
                  </a:p>
                </p:txBody>
              </p:sp>
              <p:sp>
                <p:nvSpPr>
                  <p:cNvPr id="526" name="Line 314">
                    <a:extLst>
                      <a:ext uri="{FF2B5EF4-FFF2-40B4-BE49-F238E27FC236}">
                        <a16:creationId xmlns:a16="http://schemas.microsoft.com/office/drawing/2014/main" id="{1B069CC8-7589-409F-AFB0-7DCF9B8BE68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504" y="1626"/>
                    <a:ext cx="117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de-DE" dirty="0"/>
                  </a:p>
                </p:txBody>
              </p:sp>
            </p:grpSp>
          </p:grpSp>
          <p:grpSp>
            <p:nvGrpSpPr>
              <p:cNvPr id="443" name="Gruppieren 442">
                <a:extLst>
                  <a:ext uri="{FF2B5EF4-FFF2-40B4-BE49-F238E27FC236}">
                    <a16:creationId xmlns:a16="http://schemas.microsoft.com/office/drawing/2014/main" id="{AF75B4F3-7B11-4976-ADA5-87A9E2C1A7C7}"/>
                  </a:ext>
                </a:extLst>
              </p:cNvPr>
              <p:cNvGrpSpPr/>
              <p:nvPr/>
            </p:nvGrpSpPr>
            <p:grpSpPr>
              <a:xfrm>
                <a:off x="1138866" y="1830146"/>
                <a:ext cx="3187560" cy="1385971"/>
                <a:chOff x="1138866" y="1830146"/>
                <a:chExt cx="3187560" cy="1385971"/>
              </a:xfrm>
            </p:grpSpPr>
            <p:sp>
              <p:nvSpPr>
                <p:cNvPr id="444" name="Ellipse 443">
                  <a:extLst>
                    <a:ext uri="{FF2B5EF4-FFF2-40B4-BE49-F238E27FC236}">
                      <a16:creationId xmlns:a16="http://schemas.microsoft.com/office/drawing/2014/main" id="{4B43F3CB-A6FC-42B0-AC6B-6587706D51B3}"/>
                    </a:ext>
                  </a:extLst>
                </p:cNvPr>
                <p:cNvSpPr/>
                <p:nvPr/>
              </p:nvSpPr>
              <p:spPr>
                <a:xfrm>
                  <a:off x="1849119" y="19202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5" name="Ellipse 444">
                  <a:extLst>
                    <a:ext uri="{FF2B5EF4-FFF2-40B4-BE49-F238E27FC236}">
                      <a16:creationId xmlns:a16="http://schemas.microsoft.com/office/drawing/2014/main" id="{8B82C456-93BE-4101-95C5-A86944903A2A}"/>
                    </a:ext>
                  </a:extLst>
                </p:cNvPr>
                <p:cNvSpPr/>
                <p:nvPr/>
              </p:nvSpPr>
              <p:spPr>
                <a:xfrm>
                  <a:off x="1849119" y="25298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6" name="Ellipse 445">
                  <a:extLst>
                    <a:ext uri="{FF2B5EF4-FFF2-40B4-BE49-F238E27FC236}">
                      <a16:creationId xmlns:a16="http://schemas.microsoft.com/office/drawing/2014/main" id="{EDDDE816-FB10-4CA9-90DE-1076C7602744}"/>
                    </a:ext>
                  </a:extLst>
                </p:cNvPr>
                <p:cNvSpPr/>
                <p:nvPr/>
              </p:nvSpPr>
              <p:spPr>
                <a:xfrm>
                  <a:off x="1420502" y="238485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7" name="Ellipse 446">
                  <a:extLst>
                    <a:ext uri="{FF2B5EF4-FFF2-40B4-BE49-F238E27FC236}">
                      <a16:creationId xmlns:a16="http://schemas.microsoft.com/office/drawing/2014/main" id="{633B4188-4589-4B47-B061-8D4987FAED8B}"/>
                    </a:ext>
                  </a:extLst>
                </p:cNvPr>
                <p:cNvSpPr/>
                <p:nvPr/>
              </p:nvSpPr>
              <p:spPr>
                <a:xfrm>
                  <a:off x="2602656" y="221369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8" name="Ellipse 447">
                  <a:extLst>
                    <a:ext uri="{FF2B5EF4-FFF2-40B4-BE49-F238E27FC236}">
                      <a16:creationId xmlns:a16="http://schemas.microsoft.com/office/drawing/2014/main" id="{688C8964-78B0-464C-BB18-7A36ECAF5303}"/>
                    </a:ext>
                  </a:extLst>
                </p:cNvPr>
                <p:cNvSpPr/>
                <p:nvPr/>
              </p:nvSpPr>
              <p:spPr>
                <a:xfrm>
                  <a:off x="2146928" y="285376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49" name="Ellipse 448">
                  <a:extLst>
                    <a:ext uri="{FF2B5EF4-FFF2-40B4-BE49-F238E27FC236}">
                      <a16:creationId xmlns:a16="http://schemas.microsoft.com/office/drawing/2014/main" id="{3A3C6967-A27B-4771-9270-7D85970421B6}"/>
                    </a:ext>
                  </a:extLst>
                </p:cNvPr>
                <p:cNvSpPr/>
                <p:nvPr/>
              </p:nvSpPr>
              <p:spPr>
                <a:xfrm>
                  <a:off x="3806007" y="189973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0" name="Ellipse 449">
                  <a:extLst>
                    <a:ext uri="{FF2B5EF4-FFF2-40B4-BE49-F238E27FC236}">
                      <a16:creationId xmlns:a16="http://schemas.microsoft.com/office/drawing/2014/main" id="{CE18F925-8BB5-4961-A14A-63D554124FEA}"/>
                    </a:ext>
                  </a:extLst>
                </p:cNvPr>
                <p:cNvSpPr/>
                <p:nvPr/>
              </p:nvSpPr>
              <p:spPr>
                <a:xfrm>
                  <a:off x="2915919" y="24583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1" name="Ellipse 450">
                  <a:extLst>
                    <a:ext uri="{FF2B5EF4-FFF2-40B4-BE49-F238E27FC236}">
                      <a16:creationId xmlns:a16="http://schemas.microsoft.com/office/drawing/2014/main" id="{62081BB7-5B83-4196-90FE-677827FB5A87}"/>
                    </a:ext>
                  </a:extLst>
                </p:cNvPr>
                <p:cNvSpPr/>
                <p:nvPr/>
              </p:nvSpPr>
              <p:spPr>
                <a:xfrm>
                  <a:off x="2337980" y="191178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2" name="Ellipse 451">
                  <a:extLst>
                    <a:ext uri="{FF2B5EF4-FFF2-40B4-BE49-F238E27FC236}">
                      <a16:creationId xmlns:a16="http://schemas.microsoft.com/office/drawing/2014/main" id="{C321838B-925A-4C11-AF47-86A22120FE21}"/>
                    </a:ext>
                  </a:extLst>
                </p:cNvPr>
                <p:cNvSpPr/>
                <p:nvPr/>
              </p:nvSpPr>
              <p:spPr>
                <a:xfrm>
                  <a:off x="3105084" y="300011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3" name="Ellipse 452">
                  <a:extLst>
                    <a:ext uri="{FF2B5EF4-FFF2-40B4-BE49-F238E27FC236}">
                      <a16:creationId xmlns:a16="http://schemas.microsoft.com/office/drawing/2014/main" id="{2D3EA8BA-77D3-40CB-A72A-777A5DD735A6}"/>
                    </a:ext>
                  </a:extLst>
                </p:cNvPr>
                <p:cNvSpPr/>
                <p:nvPr/>
              </p:nvSpPr>
              <p:spPr>
                <a:xfrm>
                  <a:off x="3819654" y="304752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4" name="Ellipse 453">
                  <a:extLst>
                    <a:ext uri="{FF2B5EF4-FFF2-40B4-BE49-F238E27FC236}">
                      <a16:creationId xmlns:a16="http://schemas.microsoft.com/office/drawing/2014/main" id="{6F2238A1-DCF4-474D-9169-4545E6563F75}"/>
                    </a:ext>
                  </a:extLst>
                </p:cNvPr>
                <p:cNvSpPr/>
                <p:nvPr/>
              </p:nvSpPr>
              <p:spPr>
                <a:xfrm>
                  <a:off x="3895755" y="273354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5" name="Ellipse 454">
                  <a:extLst>
                    <a:ext uri="{FF2B5EF4-FFF2-40B4-BE49-F238E27FC236}">
                      <a16:creationId xmlns:a16="http://schemas.microsoft.com/office/drawing/2014/main" id="{99CF0FCF-4A98-419A-8B68-351F4729637C}"/>
                    </a:ext>
                  </a:extLst>
                </p:cNvPr>
                <p:cNvSpPr/>
                <p:nvPr/>
              </p:nvSpPr>
              <p:spPr>
                <a:xfrm>
                  <a:off x="3314936" y="286587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6" name="Ellipse 455">
                  <a:extLst>
                    <a:ext uri="{FF2B5EF4-FFF2-40B4-BE49-F238E27FC236}">
                      <a16:creationId xmlns:a16="http://schemas.microsoft.com/office/drawing/2014/main" id="{E9963B0F-ABC5-481B-A2CE-D0C11DD5F5B6}"/>
                    </a:ext>
                  </a:extLst>
                </p:cNvPr>
                <p:cNvSpPr/>
                <p:nvPr/>
              </p:nvSpPr>
              <p:spPr>
                <a:xfrm>
                  <a:off x="3545265" y="2759883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7" name="Ellipse 456">
                  <a:extLst>
                    <a:ext uri="{FF2B5EF4-FFF2-40B4-BE49-F238E27FC236}">
                      <a16:creationId xmlns:a16="http://schemas.microsoft.com/office/drawing/2014/main" id="{FC0FE449-C584-4222-9C51-9E912F5F223C}"/>
                    </a:ext>
                  </a:extLst>
                </p:cNvPr>
                <p:cNvSpPr/>
                <p:nvPr/>
              </p:nvSpPr>
              <p:spPr>
                <a:xfrm>
                  <a:off x="3187755" y="236854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8" name="Ellipse 457">
                  <a:extLst>
                    <a:ext uri="{FF2B5EF4-FFF2-40B4-BE49-F238E27FC236}">
                      <a16:creationId xmlns:a16="http://schemas.microsoft.com/office/drawing/2014/main" id="{55445FD8-AE8B-4338-A4C6-2616DA135F25}"/>
                    </a:ext>
                  </a:extLst>
                </p:cNvPr>
                <p:cNvSpPr/>
                <p:nvPr/>
              </p:nvSpPr>
              <p:spPr>
                <a:xfrm>
                  <a:off x="3768772" y="2295520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59" name="Ellipse 458">
                  <a:extLst>
                    <a:ext uri="{FF2B5EF4-FFF2-40B4-BE49-F238E27FC236}">
                      <a16:creationId xmlns:a16="http://schemas.microsoft.com/office/drawing/2014/main" id="{5D28C6A0-C0D8-4ED9-91BC-8522D2D0F925}"/>
                    </a:ext>
                  </a:extLst>
                </p:cNvPr>
                <p:cNvSpPr/>
                <p:nvPr/>
              </p:nvSpPr>
              <p:spPr>
                <a:xfrm>
                  <a:off x="3521746" y="2060661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0" name="Ellipse 459">
                  <a:extLst>
                    <a:ext uri="{FF2B5EF4-FFF2-40B4-BE49-F238E27FC236}">
                      <a16:creationId xmlns:a16="http://schemas.microsoft.com/office/drawing/2014/main" id="{76259C33-604C-4F9B-BEE5-119D28754B76}"/>
                    </a:ext>
                  </a:extLst>
                </p:cNvPr>
                <p:cNvSpPr/>
                <p:nvPr/>
              </p:nvSpPr>
              <p:spPr>
                <a:xfrm>
                  <a:off x="3019312" y="203193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1" name="Ellipse 460">
                  <a:extLst>
                    <a:ext uri="{FF2B5EF4-FFF2-40B4-BE49-F238E27FC236}">
                      <a16:creationId xmlns:a16="http://schemas.microsoft.com/office/drawing/2014/main" id="{21E15C32-2E20-4B76-852B-D83E62266399}"/>
                    </a:ext>
                  </a:extLst>
                </p:cNvPr>
                <p:cNvSpPr/>
                <p:nvPr/>
              </p:nvSpPr>
              <p:spPr>
                <a:xfrm>
                  <a:off x="3465895" y="243885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2" name="Ellipse 461">
                  <a:extLst>
                    <a:ext uri="{FF2B5EF4-FFF2-40B4-BE49-F238E27FC236}">
                      <a16:creationId xmlns:a16="http://schemas.microsoft.com/office/drawing/2014/main" id="{BBA3105E-C4E6-46D1-9EEC-3A8DAF4B8B78}"/>
                    </a:ext>
                  </a:extLst>
                </p:cNvPr>
                <p:cNvSpPr/>
                <p:nvPr/>
              </p:nvSpPr>
              <p:spPr>
                <a:xfrm>
                  <a:off x="1366502" y="27806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3" name="Ellipse 462">
                  <a:extLst>
                    <a:ext uri="{FF2B5EF4-FFF2-40B4-BE49-F238E27FC236}">
                      <a16:creationId xmlns:a16="http://schemas.microsoft.com/office/drawing/2014/main" id="{1DA72062-97CE-4DB9-A53C-7F6A56BEC5EF}"/>
                    </a:ext>
                  </a:extLst>
                </p:cNvPr>
                <p:cNvSpPr/>
                <p:nvPr/>
              </p:nvSpPr>
              <p:spPr>
                <a:xfrm>
                  <a:off x="1193812" y="184573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4" name="Ellipse 463">
                  <a:extLst>
                    <a:ext uri="{FF2B5EF4-FFF2-40B4-BE49-F238E27FC236}">
                      <a16:creationId xmlns:a16="http://schemas.microsoft.com/office/drawing/2014/main" id="{6E2A922B-13B3-4634-80BB-BA9AA5F53513}"/>
                    </a:ext>
                  </a:extLst>
                </p:cNvPr>
                <p:cNvSpPr/>
                <p:nvPr/>
              </p:nvSpPr>
              <p:spPr>
                <a:xfrm>
                  <a:off x="2153919" y="2225039"/>
                  <a:ext cx="108000" cy="10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5" name="Ellipse 464">
                  <a:extLst>
                    <a:ext uri="{FF2B5EF4-FFF2-40B4-BE49-F238E27FC236}">
                      <a16:creationId xmlns:a16="http://schemas.microsoft.com/office/drawing/2014/main" id="{44DA0C73-CD4F-4677-94F7-61A71BE1B38E}"/>
                    </a:ext>
                  </a:extLst>
                </p:cNvPr>
                <p:cNvSpPr/>
                <p:nvPr/>
              </p:nvSpPr>
              <p:spPr>
                <a:xfrm>
                  <a:off x="1561619" y="209242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6" name="Ellipse 465">
                  <a:extLst>
                    <a:ext uri="{FF2B5EF4-FFF2-40B4-BE49-F238E27FC236}">
                      <a16:creationId xmlns:a16="http://schemas.microsoft.com/office/drawing/2014/main" id="{690ED08C-002F-40B6-9C07-19EF75C82A1B}"/>
                    </a:ext>
                  </a:extLst>
                </p:cNvPr>
                <p:cNvSpPr/>
                <p:nvPr/>
              </p:nvSpPr>
              <p:spPr>
                <a:xfrm>
                  <a:off x="2458719" y="25298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7" name="Ellipse 466">
                  <a:extLst>
                    <a:ext uri="{FF2B5EF4-FFF2-40B4-BE49-F238E27FC236}">
                      <a16:creationId xmlns:a16="http://schemas.microsoft.com/office/drawing/2014/main" id="{9D983010-FACA-4526-9C01-9168791D032B}"/>
                    </a:ext>
                  </a:extLst>
                </p:cNvPr>
                <p:cNvSpPr/>
                <p:nvPr/>
              </p:nvSpPr>
              <p:spPr>
                <a:xfrm>
                  <a:off x="3301289" y="191178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8" name="Ellipse 467">
                  <a:extLst>
                    <a:ext uri="{FF2B5EF4-FFF2-40B4-BE49-F238E27FC236}">
                      <a16:creationId xmlns:a16="http://schemas.microsoft.com/office/drawing/2014/main" id="{4070E88C-EC3B-4D0F-93FA-23C0F1E190D6}"/>
                    </a:ext>
                  </a:extLst>
                </p:cNvPr>
                <p:cNvSpPr/>
                <p:nvPr/>
              </p:nvSpPr>
              <p:spPr>
                <a:xfrm>
                  <a:off x="2713153" y="183014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69" name="Ellipse 468">
                  <a:extLst>
                    <a:ext uri="{FF2B5EF4-FFF2-40B4-BE49-F238E27FC236}">
                      <a16:creationId xmlns:a16="http://schemas.microsoft.com/office/drawing/2014/main" id="{25D8C20D-1C01-4460-A6F4-6DFEBB9CCD4D}"/>
                    </a:ext>
                  </a:extLst>
                </p:cNvPr>
                <p:cNvSpPr/>
                <p:nvPr/>
              </p:nvSpPr>
              <p:spPr>
                <a:xfrm>
                  <a:off x="1160012" y="2244861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0" name="Ellipse 469">
                  <a:extLst>
                    <a:ext uri="{FF2B5EF4-FFF2-40B4-BE49-F238E27FC236}">
                      <a16:creationId xmlns:a16="http://schemas.microsoft.com/office/drawing/2014/main" id="{DA04E712-DCA3-4787-8A85-4D7C4DFD76A3}"/>
                    </a:ext>
                  </a:extLst>
                </p:cNvPr>
                <p:cNvSpPr/>
                <p:nvPr/>
              </p:nvSpPr>
              <p:spPr>
                <a:xfrm>
                  <a:off x="4064565" y="1857782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1" name="Ellipse 470">
                  <a:extLst>
                    <a:ext uri="{FF2B5EF4-FFF2-40B4-BE49-F238E27FC236}">
                      <a16:creationId xmlns:a16="http://schemas.microsoft.com/office/drawing/2014/main" id="{04AB376F-A534-47D3-8070-A6BCEDDCB926}"/>
                    </a:ext>
                  </a:extLst>
                </p:cNvPr>
                <p:cNvSpPr/>
                <p:nvPr/>
              </p:nvSpPr>
              <p:spPr>
                <a:xfrm>
                  <a:off x="4136579" y="22250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2" name="Ellipse 471">
                  <a:extLst>
                    <a:ext uri="{FF2B5EF4-FFF2-40B4-BE49-F238E27FC236}">
                      <a16:creationId xmlns:a16="http://schemas.microsoft.com/office/drawing/2014/main" id="{81596C59-7575-4AE3-A783-02A7480AE948}"/>
                    </a:ext>
                  </a:extLst>
                </p:cNvPr>
                <p:cNvSpPr/>
                <p:nvPr/>
              </p:nvSpPr>
              <p:spPr>
                <a:xfrm>
                  <a:off x="1828834" y="291714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3" name="Ellipse 472">
                  <a:extLst>
                    <a:ext uri="{FF2B5EF4-FFF2-40B4-BE49-F238E27FC236}">
                      <a16:creationId xmlns:a16="http://schemas.microsoft.com/office/drawing/2014/main" id="{F5256996-7C3B-4EC5-810D-F42578B24BB2}"/>
                    </a:ext>
                  </a:extLst>
                </p:cNvPr>
                <p:cNvSpPr/>
                <p:nvPr/>
              </p:nvSpPr>
              <p:spPr>
                <a:xfrm>
                  <a:off x="2153919" y="22250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4" name="Ellipse 473">
                  <a:extLst>
                    <a:ext uri="{FF2B5EF4-FFF2-40B4-BE49-F238E27FC236}">
                      <a16:creationId xmlns:a16="http://schemas.microsoft.com/office/drawing/2014/main" id="{2ABB8E70-1E91-4598-B091-34D463AFA10E}"/>
                    </a:ext>
                  </a:extLst>
                </p:cNvPr>
                <p:cNvSpPr/>
                <p:nvPr/>
              </p:nvSpPr>
              <p:spPr>
                <a:xfrm>
                  <a:off x="2175474" y="26430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5" name="Ellipse 474">
                  <a:extLst>
                    <a:ext uri="{FF2B5EF4-FFF2-40B4-BE49-F238E27FC236}">
                      <a16:creationId xmlns:a16="http://schemas.microsoft.com/office/drawing/2014/main" id="{6820C09E-4029-43E9-8825-43FDB05DA45E}"/>
                    </a:ext>
                  </a:extLst>
                </p:cNvPr>
                <p:cNvSpPr/>
                <p:nvPr/>
              </p:nvSpPr>
              <p:spPr>
                <a:xfrm>
                  <a:off x="1819036" y="2306824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6" name="Ellipse 475">
                  <a:extLst>
                    <a:ext uri="{FF2B5EF4-FFF2-40B4-BE49-F238E27FC236}">
                      <a16:creationId xmlns:a16="http://schemas.microsoft.com/office/drawing/2014/main" id="{3AD5EBD3-6E94-40F7-9C56-7C6EBFD1DCAA}"/>
                    </a:ext>
                  </a:extLst>
                </p:cNvPr>
                <p:cNvSpPr/>
                <p:nvPr/>
              </p:nvSpPr>
              <p:spPr>
                <a:xfrm>
                  <a:off x="2551069" y="2955504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7" name="Ellipse 476">
                  <a:extLst>
                    <a:ext uri="{FF2B5EF4-FFF2-40B4-BE49-F238E27FC236}">
                      <a16:creationId xmlns:a16="http://schemas.microsoft.com/office/drawing/2014/main" id="{1CEC6BC8-76DA-4D46-B58A-4D3C21E4C9DD}"/>
                    </a:ext>
                  </a:extLst>
                </p:cNvPr>
                <p:cNvSpPr/>
                <p:nvPr/>
              </p:nvSpPr>
              <p:spPr>
                <a:xfrm>
                  <a:off x="2763519" y="28346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8" name="Ellipse 477">
                  <a:extLst>
                    <a:ext uri="{FF2B5EF4-FFF2-40B4-BE49-F238E27FC236}">
                      <a16:creationId xmlns:a16="http://schemas.microsoft.com/office/drawing/2014/main" id="{C1174055-E674-4A96-BBD4-2053891A2A18}"/>
                    </a:ext>
                  </a:extLst>
                </p:cNvPr>
                <p:cNvSpPr/>
                <p:nvPr/>
              </p:nvSpPr>
              <p:spPr>
                <a:xfrm>
                  <a:off x="1522475" y="301270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79" name="Ellipse 478">
                  <a:extLst>
                    <a:ext uri="{FF2B5EF4-FFF2-40B4-BE49-F238E27FC236}">
                      <a16:creationId xmlns:a16="http://schemas.microsoft.com/office/drawing/2014/main" id="{FC46337B-E101-4234-BAF9-A45AECDA2E6B}"/>
                    </a:ext>
                  </a:extLst>
                </p:cNvPr>
                <p:cNvSpPr/>
                <p:nvPr/>
              </p:nvSpPr>
              <p:spPr>
                <a:xfrm>
                  <a:off x="4218426" y="2938493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0" name="Ellipse 479">
                  <a:extLst>
                    <a:ext uri="{FF2B5EF4-FFF2-40B4-BE49-F238E27FC236}">
                      <a16:creationId xmlns:a16="http://schemas.microsoft.com/office/drawing/2014/main" id="{EF0EC726-29D6-4F9B-B882-A3DB1832E2BC}"/>
                    </a:ext>
                  </a:extLst>
                </p:cNvPr>
                <p:cNvSpPr/>
                <p:nvPr/>
              </p:nvSpPr>
              <p:spPr>
                <a:xfrm>
                  <a:off x="3068319" y="26107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1" name="Ellipse 480">
                  <a:extLst>
                    <a:ext uri="{FF2B5EF4-FFF2-40B4-BE49-F238E27FC236}">
                      <a16:creationId xmlns:a16="http://schemas.microsoft.com/office/drawing/2014/main" id="{314CB172-31FE-4B95-846D-1993175E3A9F}"/>
                    </a:ext>
                  </a:extLst>
                </p:cNvPr>
                <p:cNvSpPr/>
                <p:nvPr/>
              </p:nvSpPr>
              <p:spPr>
                <a:xfrm>
                  <a:off x="1473104" y="1848638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2" name="Ellipse 481">
                  <a:extLst>
                    <a:ext uri="{FF2B5EF4-FFF2-40B4-BE49-F238E27FC236}">
                      <a16:creationId xmlns:a16="http://schemas.microsoft.com/office/drawing/2014/main" id="{8562F915-A6DF-4FC1-8925-77E94398B53A}"/>
                    </a:ext>
                  </a:extLst>
                </p:cNvPr>
                <p:cNvSpPr/>
                <p:nvPr/>
              </p:nvSpPr>
              <p:spPr>
                <a:xfrm>
                  <a:off x="2745899" y="2092425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3" name="Ellipse 482">
                  <a:extLst>
                    <a:ext uri="{FF2B5EF4-FFF2-40B4-BE49-F238E27FC236}">
                      <a16:creationId xmlns:a16="http://schemas.microsoft.com/office/drawing/2014/main" id="{F6CC274B-B797-4543-B11A-F2D6E8E681BD}"/>
                    </a:ext>
                  </a:extLst>
                </p:cNvPr>
                <p:cNvSpPr/>
                <p:nvPr/>
              </p:nvSpPr>
              <p:spPr>
                <a:xfrm>
                  <a:off x="3525519" y="3067976"/>
                  <a:ext cx="108000" cy="10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4" name="Ellipse 483">
                  <a:extLst>
                    <a:ext uri="{FF2B5EF4-FFF2-40B4-BE49-F238E27FC236}">
                      <a16:creationId xmlns:a16="http://schemas.microsoft.com/office/drawing/2014/main" id="{7FBD6B3D-336E-435E-9C7B-D2A5579DD3AF}"/>
                    </a:ext>
                  </a:extLst>
                </p:cNvPr>
                <p:cNvSpPr/>
                <p:nvPr/>
              </p:nvSpPr>
              <p:spPr>
                <a:xfrm>
                  <a:off x="4091402" y="259080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5" name="Ellipse 484">
                  <a:extLst>
                    <a:ext uri="{FF2B5EF4-FFF2-40B4-BE49-F238E27FC236}">
                      <a16:creationId xmlns:a16="http://schemas.microsoft.com/office/drawing/2014/main" id="{4833D0E8-FEBB-48B3-A025-9912833BAA33}"/>
                    </a:ext>
                  </a:extLst>
                </p:cNvPr>
                <p:cNvSpPr/>
                <p:nvPr/>
              </p:nvSpPr>
              <p:spPr>
                <a:xfrm>
                  <a:off x="3698225" y="250933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6" name="Ellipse 485">
                  <a:extLst>
                    <a:ext uri="{FF2B5EF4-FFF2-40B4-BE49-F238E27FC236}">
                      <a16:creationId xmlns:a16="http://schemas.microsoft.com/office/drawing/2014/main" id="{6AB3F7AA-1B20-4A44-95E1-573B4E2FC70E}"/>
                    </a:ext>
                  </a:extLst>
                </p:cNvPr>
                <p:cNvSpPr/>
                <p:nvPr/>
              </p:nvSpPr>
              <p:spPr>
                <a:xfrm>
                  <a:off x="1157890" y="2955504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7" name="Ellipse 486">
                  <a:extLst>
                    <a:ext uri="{FF2B5EF4-FFF2-40B4-BE49-F238E27FC236}">
                      <a16:creationId xmlns:a16="http://schemas.microsoft.com/office/drawing/2014/main" id="{3602BAF0-0641-4918-AA48-181C4A3DA064}"/>
                    </a:ext>
                  </a:extLst>
                </p:cNvPr>
                <p:cNvSpPr/>
                <p:nvPr/>
              </p:nvSpPr>
              <p:spPr>
                <a:xfrm>
                  <a:off x="1716992" y="268223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8" name="Ellipse 487">
                  <a:extLst>
                    <a:ext uri="{FF2B5EF4-FFF2-40B4-BE49-F238E27FC236}">
                      <a16:creationId xmlns:a16="http://schemas.microsoft.com/office/drawing/2014/main" id="{7B539852-096A-4BA9-B38C-D03AD1E092CC}"/>
                    </a:ext>
                  </a:extLst>
                </p:cNvPr>
                <p:cNvSpPr/>
                <p:nvPr/>
              </p:nvSpPr>
              <p:spPr>
                <a:xfrm>
                  <a:off x="1138866" y="26107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89" name="Ellipse 488">
                  <a:extLst>
                    <a:ext uri="{FF2B5EF4-FFF2-40B4-BE49-F238E27FC236}">
                      <a16:creationId xmlns:a16="http://schemas.microsoft.com/office/drawing/2014/main" id="{08092405-2A22-4800-BAC6-FE6AD911285E}"/>
                    </a:ext>
                  </a:extLst>
                </p:cNvPr>
                <p:cNvSpPr/>
                <p:nvPr/>
              </p:nvSpPr>
              <p:spPr>
                <a:xfrm>
                  <a:off x="3525519" y="3067976"/>
                  <a:ext cx="108000" cy="108000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0" name="Ellipse 489">
                  <a:extLst>
                    <a:ext uri="{FF2B5EF4-FFF2-40B4-BE49-F238E27FC236}">
                      <a16:creationId xmlns:a16="http://schemas.microsoft.com/office/drawing/2014/main" id="{9CA367F4-14C1-4127-95B2-78D1919D5623}"/>
                    </a:ext>
                  </a:extLst>
                </p:cNvPr>
                <p:cNvSpPr/>
                <p:nvPr/>
              </p:nvSpPr>
              <p:spPr>
                <a:xfrm>
                  <a:off x="2885545" y="3108117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1" name="Ellipse 490">
                  <a:extLst>
                    <a:ext uri="{FF2B5EF4-FFF2-40B4-BE49-F238E27FC236}">
                      <a16:creationId xmlns:a16="http://schemas.microsoft.com/office/drawing/2014/main" id="{A4DDFA9F-38CE-47D3-B577-9ED7B6355BD4}"/>
                    </a:ext>
                  </a:extLst>
                </p:cNvPr>
                <p:cNvSpPr/>
                <p:nvPr/>
              </p:nvSpPr>
              <p:spPr>
                <a:xfrm>
                  <a:off x="2111745" y="1860011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2" name="Ellipse 491">
                  <a:extLst>
                    <a:ext uri="{FF2B5EF4-FFF2-40B4-BE49-F238E27FC236}">
                      <a16:creationId xmlns:a16="http://schemas.microsoft.com/office/drawing/2014/main" id="{E462C96D-F0D7-49E9-86AE-B88D88BBF0A8}"/>
                    </a:ext>
                  </a:extLst>
                </p:cNvPr>
                <p:cNvSpPr/>
                <p:nvPr/>
              </p:nvSpPr>
              <p:spPr>
                <a:xfrm>
                  <a:off x="3525519" y="3067976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3" name="Ellipse 492">
                  <a:extLst>
                    <a:ext uri="{FF2B5EF4-FFF2-40B4-BE49-F238E27FC236}">
                      <a16:creationId xmlns:a16="http://schemas.microsoft.com/office/drawing/2014/main" id="{E86DEC81-3557-4306-ACC8-0954F5D49ABD}"/>
                    </a:ext>
                  </a:extLst>
                </p:cNvPr>
                <p:cNvSpPr/>
                <p:nvPr/>
              </p:nvSpPr>
              <p:spPr>
                <a:xfrm>
                  <a:off x="2295888" y="3056019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494" name="Ellipse 493">
                  <a:extLst>
                    <a:ext uri="{FF2B5EF4-FFF2-40B4-BE49-F238E27FC236}">
                      <a16:creationId xmlns:a16="http://schemas.microsoft.com/office/drawing/2014/main" id="{4A095EF7-9792-43A6-93B3-B9BE71558593}"/>
                    </a:ext>
                  </a:extLst>
                </p:cNvPr>
                <p:cNvSpPr/>
                <p:nvPr/>
              </p:nvSpPr>
              <p:spPr>
                <a:xfrm>
                  <a:off x="2743896" y="2631313"/>
                  <a:ext cx="108000" cy="108000"/>
                </a:xfrm>
                <a:prstGeom prst="ellipse">
                  <a:avLst/>
                </a:prstGeom>
                <a:solidFill>
                  <a:srgbClr val="0000E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</p:grpSp>
        <p:cxnSp>
          <p:nvCxnSpPr>
            <p:cNvPr id="7" name="Gerade Verbindung mit Pfeil 6">
              <a:extLst>
                <a:ext uri="{FF2B5EF4-FFF2-40B4-BE49-F238E27FC236}">
                  <a16:creationId xmlns:a16="http://schemas.microsoft.com/office/drawing/2014/main" id="{1A521835-4619-4B6A-96B6-94622ED6553D}"/>
                </a:ext>
              </a:extLst>
            </p:cNvPr>
            <p:cNvCxnSpPr/>
            <p:nvPr/>
          </p:nvCxnSpPr>
          <p:spPr>
            <a:xfrm flipV="1">
              <a:off x="5861083" y="1123205"/>
              <a:ext cx="0" cy="540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7" name="Gerade Verbindung mit Pfeil 566">
              <a:extLst>
                <a:ext uri="{FF2B5EF4-FFF2-40B4-BE49-F238E27FC236}">
                  <a16:creationId xmlns:a16="http://schemas.microsoft.com/office/drawing/2014/main" id="{EF21FC87-346A-4381-B4A3-D3FFD4CB18CA}"/>
                </a:ext>
              </a:extLst>
            </p:cNvPr>
            <p:cNvCxnSpPr/>
            <p:nvPr/>
          </p:nvCxnSpPr>
          <p:spPr>
            <a:xfrm flipV="1">
              <a:off x="7991386" y="1117101"/>
              <a:ext cx="0" cy="540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8" name="Gerade Verbindung mit Pfeil 567">
              <a:extLst>
                <a:ext uri="{FF2B5EF4-FFF2-40B4-BE49-F238E27FC236}">
                  <a16:creationId xmlns:a16="http://schemas.microsoft.com/office/drawing/2014/main" id="{4AFADBCC-7BF8-46CA-8E62-7EAC41EA5203}"/>
                </a:ext>
              </a:extLst>
            </p:cNvPr>
            <p:cNvCxnSpPr/>
            <p:nvPr/>
          </p:nvCxnSpPr>
          <p:spPr>
            <a:xfrm flipV="1">
              <a:off x="6199221" y="1123205"/>
              <a:ext cx="0" cy="540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9" name="Gerade Verbindung mit Pfeil 568">
              <a:extLst>
                <a:ext uri="{FF2B5EF4-FFF2-40B4-BE49-F238E27FC236}">
                  <a16:creationId xmlns:a16="http://schemas.microsoft.com/office/drawing/2014/main" id="{7F43F6AA-33AA-4B3C-9CC1-94370C1ED158}"/>
                </a:ext>
              </a:extLst>
            </p:cNvPr>
            <p:cNvCxnSpPr/>
            <p:nvPr/>
          </p:nvCxnSpPr>
          <p:spPr>
            <a:xfrm flipV="1">
              <a:off x="8360128" y="1117101"/>
              <a:ext cx="0" cy="540697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3930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8D1B3DD1-D419-4465-BCE1-7F7FB83E648F}"/>
              </a:ext>
            </a:extLst>
          </p:cNvPr>
          <p:cNvGrpSpPr/>
          <p:nvPr/>
        </p:nvGrpSpPr>
        <p:grpSpPr>
          <a:xfrm>
            <a:off x="740671" y="224203"/>
            <a:ext cx="2585456" cy="2798915"/>
            <a:chOff x="1882400" y="45132"/>
            <a:chExt cx="5738327" cy="6212093"/>
          </a:xfrm>
        </p:grpSpPr>
        <p:grpSp>
          <p:nvGrpSpPr>
            <p:cNvPr id="62" name="Gruppieren 61">
              <a:extLst>
                <a:ext uri="{FF2B5EF4-FFF2-40B4-BE49-F238E27FC236}">
                  <a16:creationId xmlns:a16="http://schemas.microsoft.com/office/drawing/2014/main" id="{A4D4AA73-3BFE-48EC-A93C-1A8EF7826EC8}"/>
                </a:ext>
              </a:extLst>
            </p:cNvPr>
            <p:cNvGrpSpPr/>
            <p:nvPr/>
          </p:nvGrpSpPr>
          <p:grpSpPr>
            <a:xfrm>
              <a:off x="1882400" y="45132"/>
              <a:ext cx="5738327" cy="6212093"/>
              <a:chOff x="1882400" y="45132"/>
              <a:chExt cx="5738327" cy="6212093"/>
            </a:xfrm>
          </p:grpSpPr>
          <p:grpSp>
            <p:nvGrpSpPr>
              <p:cNvPr id="4" name="Gruppieren 3">
                <a:extLst>
                  <a:ext uri="{FF2B5EF4-FFF2-40B4-BE49-F238E27FC236}">
                    <a16:creationId xmlns:a16="http://schemas.microsoft.com/office/drawing/2014/main" id="{693DE11C-91A7-4B54-BC90-48489D677401}"/>
                  </a:ext>
                </a:extLst>
              </p:cNvPr>
              <p:cNvGrpSpPr/>
              <p:nvPr/>
            </p:nvGrpSpPr>
            <p:grpSpPr>
              <a:xfrm>
                <a:off x="1882400" y="1209364"/>
                <a:ext cx="5738327" cy="5047861"/>
                <a:chOff x="1847461" y="1203649"/>
                <a:chExt cx="5738327" cy="5047861"/>
              </a:xfrm>
            </p:grpSpPr>
            <p:sp>
              <p:nvSpPr>
                <p:cNvPr id="3" name="Rechteck 2">
                  <a:extLst>
                    <a:ext uri="{FF2B5EF4-FFF2-40B4-BE49-F238E27FC236}">
                      <a16:creationId xmlns:a16="http://schemas.microsoft.com/office/drawing/2014/main" id="{027E866D-E24F-4F2A-B0D5-AF7A3E6BC47A}"/>
                    </a:ext>
                  </a:extLst>
                </p:cNvPr>
                <p:cNvSpPr/>
                <p:nvPr/>
              </p:nvSpPr>
              <p:spPr>
                <a:xfrm>
                  <a:off x="1847461" y="2267339"/>
                  <a:ext cx="5738327" cy="3984171"/>
                </a:xfrm>
                <a:prstGeom prst="rect">
                  <a:avLst/>
                </a:prstGeom>
                <a:solidFill>
                  <a:srgbClr val="0070C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  <p:sp>
              <p:nvSpPr>
                <p:cNvPr id="2" name="Rechteck 1">
                  <a:extLst>
                    <a:ext uri="{FF2B5EF4-FFF2-40B4-BE49-F238E27FC236}">
                      <a16:creationId xmlns:a16="http://schemas.microsoft.com/office/drawing/2014/main" id="{2699697D-C5BD-446C-AA36-E30DF176F26E}"/>
                    </a:ext>
                  </a:extLst>
                </p:cNvPr>
                <p:cNvSpPr/>
                <p:nvPr/>
              </p:nvSpPr>
              <p:spPr>
                <a:xfrm>
                  <a:off x="1847461" y="1203649"/>
                  <a:ext cx="5738327" cy="5047861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DE"/>
                </a:p>
              </p:txBody>
            </p:sp>
          </p:grpSp>
          <p:grpSp>
            <p:nvGrpSpPr>
              <p:cNvPr id="5" name="Group 70">
                <a:extLst>
                  <a:ext uri="{FF2B5EF4-FFF2-40B4-BE49-F238E27FC236}">
                    <a16:creationId xmlns:a16="http://schemas.microsoft.com/office/drawing/2014/main" id="{6C39C3AB-0FD5-45B8-A3DA-1874566023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025951" y="45132"/>
                <a:ext cx="401476" cy="3383868"/>
                <a:chOff x="1430" y="1412"/>
                <a:chExt cx="163" cy="3873"/>
              </a:xfrm>
            </p:grpSpPr>
            <p:sp>
              <p:nvSpPr>
                <p:cNvPr id="6" name="Line 71">
                  <a:extLst>
                    <a:ext uri="{FF2B5EF4-FFF2-40B4-BE49-F238E27FC236}">
                      <a16:creationId xmlns:a16="http://schemas.microsoft.com/office/drawing/2014/main" id="{8CAB5BD5-5308-41F1-BD2B-A9C462B8F62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92" y="1540"/>
                  <a:ext cx="1" cy="358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7" name="Line 72">
                  <a:extLst>
                    <a:ext uri="{FF2B5EF4-FFF2-40B4-BE49-F238E27FC236}">
                      <a16:creationId xmlns:a16="http://schemas.microsoft.com/office/drawing/2014/main" id="{1AEC7FE1-38CF-4903-9C3C-801819A8C0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430" y="1540"/>
                  <a:ext cx="1" cy="3582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8" name="Freeform 73">
                  <a:extLst>
                    <a:ext uri="{FF2B5EF4-FFF2-40B4-BE49-F238E27FC236}">
                      <a16:creationId xmlns:a16="http://schemas.microsoft.com/office/drawing/2014/main" id="{93A41FF1-F208-4238-9795-98E8B87ED3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30" y="1482"/>
                  <a:ext cx="162" cy="59"/>
                </a:xfrm>
                <a:custGeom>
                  <a:avLst/>
                  <a:gdLst>
                    <a:gd name="T0" fmla="*/ 0 w 648"/>
                    <a:gd name="T1" fmla="*/ 4 h 237"/>
                    <a:gd name="T2" fmla="*/ 0 w 648"/>
                    <a:gd name="T3" fmla="*/ 2 h 237"/>
                    <a:gd name="T4" fmla="*/ 2 w 648"/>
                    <a:gd name="T5" fmla="*/ 1 h 237"/>
                    <a:gd name="T6" fmla="*/ 3 w 648"/>
                    <a:gd name="T7" fmla="*/ 0 h 237"/>
                    <a:gd name="T8" fmla="*/ 5 w 648"/>
                    <a:gd name="T9" fmla="*/ 0 h 237"/>
                    <a:gd name="T10" fmla="*/ 7 w 648"/>
                    <a:gd name="T11" fmla="*/ 0 h 237"/>
                    <a:gd name="T12" fmla="*/ 9 w 648"/>
                    <a:gd name="T13" fmla="*/ 1 h 237"/>
                    <a:gd name="T14" fmla="*/ 10 w 648"/>
                    <a:gd name="T15" fmla="*/ 2 h 237"/>
                    <a:gd name="T16" fmla="*/ 10 w 648"/>
                    <a:gd name="T17" fmla="*/ 4 h 237"/>
                    <a:gd name="T18" fmla="*/ 10 w 648"/>
                    <a:gd name="T19" fmla="*/ 4 h 237"/>
                    <a:gd name="T20" fmla="*/ 10 w 648"/>
                    <a:gd name="T21" fmla="*/ 4 h 237"/>
                    <a:gd name="T22" fmla="*/ 10 w 648"/>
                    <a:gd name="T23" fmla="*/ 4 h 23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648"/>
                    <a:gd name="T37" fmla="*/ 0 h 237"/>
                    <a:gd name="T38" fmla="*/ 648 w 648"/>
                    <a:gd name="T39" fmla="*/ 237 h 23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648" h="237">
                      <a:moveTo>
                        <a:pt x="0" y="235"/>
                      </a:moveTo>
                      <a:lnTo>
                        <a:pt x="25" y="143"/>
                      </a:lnTo>
                      <a:lnTo>
                        <a:pt x="95" y="68"/>
                      </a:lnTo>
                      <a:lnTo>
                        <a:pt x="197" y="19"/>
                      </a:lnTo>
                      <a:lnTo>
                        <a:pt x="324" y="0"/>
                      </a:lnTo>
                      <a:lnTo>
                        <a:pt x="450" y="19"/>
                      </a:lnTo>
                      <a:lnTo>
                        <a:pt x="552" y="68"/>
                      </a:lnTo>
                      <a:lnTo>
                        <a:pt x="622" y="143"/>
                      </a:lnTo>
                      <a:lnTo>
                        <a:pt x="648" y="235"/>
                      </a:lnTo>
                      <a:lnTo>
                        <a:pt x="647" y="235"/>
                      </a:lnTo>
                      <a:lnTo>
                        <a:pt x="647" y="236"/>
                      </a:lnTo>
                      <a:lnTo>
                        <a:pt x="647" y="23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9" name="Freeform 74">
                  <a:extLst>
                    <a:ext uri="{FF2B5EF4-FFF2-40B4-BE49-F238E27FC236}">
                      <a16:creationId xmlns:a16="http://schemas.microsoft.com/office/drawing/2014/main" id="{A629B0A4-60B2-46E5-8BBA-DAD56FC01D4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30" y="4888"/>
                  <a:ext cx="162" cy="397"/>
                </a:xfrm>
                <a:custGeom>
                  <a:avLst/>
                  <a:gdLst>
                    <a:gd name="T0" fmla="*/ 5 w 648"/>
                    <a:gd name="T1" fmla="*/ 25 h 1587"/>
                    <a:gd name="T2" fmla="*/ 5 w 648"/>
                    <a:gd name="T3" fmla="*/ 25 h 1587"/>
                    <a:gd name="T4" fmla="*/ 3 w 648"/>
                    <a:gd name="T5" fmla="*/ 24 h 1587"/>
                    <a:gd name="T6" fmla="*/ 2 w 648"/>
                    <a:gd name="T7" fmla="*/ 22 h 1587"/>
                    <a:gd name="T8" fmla="*/ 0 w 648"/>
                    <a:gd name="T9" fmla="*/ 19 h 1587"/>
                    <a:gd name="T10" fmla="*/ 0 w 648"/>
                    <a:gd name="T11" fmla="*/ 15 h 1587"/>
                    <a:gd name="T12" fmla="*/ 0 w 648"/>
                    <a:gd name="T13" fmla="*/ 10 h 1587"/>
                    <a:gd name="T14" fmla="*/ 0 w 648"/>
                    <a:gd name="T15" fmla="*/ 6 h 1587"/>
                    <a:gd name="T16" fmla="*/ 2 w 648"/>
                    <a:gd name="T17" fmla="*/ 3 h 1587"/>
                    <a:gd name="T18" fmla="*/ 3 w 648"/>
                    <a:gd name="T19" fmla="*/ 1 h 1587"/>
                    <a:gd name="T20" fmla="*/ 5 w 648"/>
                    <a:gd name="T21" fmla="*/ 0 h 1587"/>
                    <a:gd name="T22" fmla="*/ 5 w 648"/>
                    <a:gd name="T23" fmla="*/ 0 h 1587"/>
                    <a:gd name="T24" fmla="*/ 7 w 648"/>
                    <a:gd name="T25" fmla="*/ 1 h 1587"/>
                    <a:gd name="T26" fmla="*/ 9 w 648"/>
                    <a:gd name="T27" fmla="*/ 3 h 1587"/>
                    <a:gd name="T28" fmla="*/ 10 w 648"/>
                    <a:gd name="T29" fmla="*/ 6 h 1587"/>
                    <a:gd name="T30" fmla="*/ 10 w 648"/>
                    <a:gd name="T31" fmla="*/ 10 h 1587"/>
                    <a:gd name="T32" fmla="*/ 10 w 648"/>
                    <a:gd name="T33" fmla="*/ 15 h 1587"/>
                    <a:gd name="T34" fmla="*/ 10 w 648"/>
                    <a:gd name="T35" fmla="*/ 19 h 1587"/>
                    <a:gd name="T36" fmla="*/ 9 w 648"/>
                    <a:gd name="T37" fmla="*/ 22 h 1587"/>
                    <a:gd name="T38" fmla="*/ 7 w 648"/>
                    <a:gd name="T39" fmla="*/ 24 h 1587"/>
                    <a:gd name="T40" fmla="*/ 5 w 648"/>
                    <a:gd name="T41" fmla="*/ 25 h 1587"/>
                    <a:gd name="T42" fmla="*/ 5 w 648"/>
                    <a:gd name="T43" fmla="*/ 25 h 1587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648"/>
                    <a:gd name="T67" fmla="*/ 0 h 1587"/>
                    <a:gd name="T68" fmla="*/ 648 w 648"/>
                    <a:gd name="T69" fmla="*/ 1587 h 1587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648" h="1587">
                      <a:moveTo>
                        <a:pt x="324" y="1587"/>
                      </a:moveTo>
                      <a:lnTo>
                        <a:pt x="324" y="1587"/>
                      </a:lnTo>
                      <a:lnTo>
                        <a:pt x="197" y="1535"/>
                      </a:lnTo>
                      <a:lnTo>
                        <a:pt x="95" y="1395"/>
                      </a:lnTo>
                      <a:lnTo>
                        <a:pt x="25" y="1187"/>
                      </a:lnTo>
                      <a:lnTo>
                        <a:pt x="0" y="933"/>
                      </a:lnTo>
                      <a:lnTo>
                        <a:pt x="0" y="653"/>
                      </a:lnTo>
                      <a:lnTo>
                        <a:pt x="25" y="398"/>
                      </a:lnTo>
                      <a:lnTo>
                        <a:pt x="95" y="191"/>
                      </a:lnTo>
                      <a:lnTo>
                        <a:pt x="197" y="51"/>
                      </a:lnTo>
                      <a:lnTo>
                        <a:pt x="324" y="0"/>
                      </a:lnTo>
                      <a:lnTo>
                        <a:pt x="450" y="51"/>
                      </a:lnTo>
                      <a:lnTo>
                        <a:pt x="552" y="191"/>
                      </a:lnTo>
                      <a:lnTo>
                        <a:pt x="622" y="398"/>
                      </a:lnTo>
                      <a:lnTo>
                        <a:pt x="648" y="653"/>
                      </a:lnTo>
                      <a:lnTo>
                        <a:pt x="648" y="933"/>
                      </a:lnTo>
                      <a:lnTo>
                        <a:pt x="622" y="1187"/>
                      </a:lnTo>
                      <a:lnTo>
                        <a:pt x="552" y="1395"/>
                      </a:lnTo>
                      <a:lnTo>
                        <a:pt x="450" y="1535"/>
                      </a:lnTo>
                      <a:lnTo>
                        <a:pt x="324" y="1587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0" name="Freeform 75">
                  <a:extLst>
                    <a:ext uri="{FF2B5EF4-FFF2-40B4-BE49-F238E27FC236}">
                      <a16:creationId xmlns:a16="http://schemas.microsoft.com/office/drawing/2014/main" id="{8742AA53-F38E-4A72-8045-359248BDEC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30" y="4888"/>
                  <a:ext cx="162" cy="397"/>
                </a:xfrm>
                <a:custGeom>
                  <a:avLst/>
                  <a:gdLst>
                    <a:gd name="T0" fmla="*/ 5 w 648"/>
                    <a:gd name="T1" fmla="*/ 25 h 1587"/>
                    <a:gd name="T2" fmla="*/ 3 w 648"/>
                    <a:gd name="T3" fmla="*/ 24 h 1587"/>
                    <a:gd name="T4" fmla="*/ 2 w 648"/>
                    <a:gd name="T5" fmla="*/ 22 h 1587"/>
                    <a:gd name="T6" fmla="*/ 0 w 648"/>
                    <a:gd name="T7" fmla="*/ 19 h 1587"/>
                    <a:gd name="T8" fmla="*/ 0 w 648"/>
                    <a:gd name="T9" fmla="*/ 15 h 1587"/>
                    <a:gd name="T10" fmla="*/ 0 w 648"/>
                    <a:gd name="T11" fmla="*/ 10 h 1587"/>
                    <a:gd name="T12" fmla="*/ 0 w 648"/>
                    <a:gd name="T13" fmla="*/ 6 h 1587"/>
                    <a:gd name="T14" fmla="*/ 2 w 648"/>
                    <a:gd name="T15" fmla="*/ 3 h 1587"/>
                    <a:gd name="T16" fmla="*/ 3 w 648"/>
                    <a:gd name="T17" fmla="*/ 1 h 1587"/>
                    <a:gd name="T18" fmla="*/ 5 w 648"/>
                    <a:gd name="T19" fmla="*/ 0 h 1587"/>
                    <a:gd name="T20" fmla="*/ 7 w 648"/>
                    <a:gd name="T21" fmla="*/ 1 h 1587"/>
                    <a:gd name="T22" fmla="*/ 9 w 648"/>
                    <a:gd name="T23" fmla="*/ 3 h 1587"/>
                    <a:gd name="T24" fmla="*/ 10 w 648"/>
                    <a:gd name="T25" fmla="*/ 6 h 1587"/>
                    <a:gd name="T26" fmla="*/ 10 w 648"/>
                    <a:gd name="T27" fmla="*/ 10 h 1587"/>
                    <a:gd name="T28" fmla="*/ 10 w 648"/>
                    <a:gd name="T29" fmla="*/ 15 h 1587"/>
                    <a:gd name="T30" fmla="*/ 10 w 648"/>
                    <a:gd name="T31" fmla="*/ 19 h 1587"/>
                    <a:gd name="T32" fmla="*/ 9 w 648"/>
                    <a:gd name="T33" fmla="*/ 22 h 1587"/>
                    <a:gd name="T34" fmla="*/ 7 w 648"/>
                    <a:gd name="T35" fmla="*/ 24 h 1587"/>
                    <a:gd name="T36" fmla="*/ 5 w 648"/>
                    <a:gd name="T37" fmla="*/ 25 h 158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648"/>
                    <a:gd name="T58" fmla="*/ 0 h 1587"/>
                    <a:gd name="T59" fmla="*/ 648 w 648"/>
                    <a:gd name="T60" fmla="*/ 1587 h 158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648" h="1587">
                      <a:moveTo>
                        <a:pt x="324" y="1587"/>
                      </a:moveTo>
                      <a:lnTo>
                        <a:pt x="197" y="1535"/>
                      </a:lnTo>
                      <a:lnTo>
                        <a:pt x="95" y="1395"/>
                      </a:lnTo>
                      <a:lnTo>
                        <a:pt x="25" y="1187"/>
                      </a:lnTo>
                      <a:lnTo>
                        <a:pt x="0" y="933"/>
                      </a:lnTo>
                      <a:lnTo>
                        <a:pt x="0" y="653"/>
                      </a:lnTo>
                      <a:lnTo>
                        <a:pt x="25" y="398"/>
                      </a:lnTo>
                      <a:lnTo>
                        <a:pt x="95" y="191"/>
                      </a:lnTo>
                      <a:lnTo>
                        <a:pt x="197" y="51"/>
                      </a:lnTo>
                      <a:lnTo>
                        <a:pt x="324" y="0"/>
                      </a:lnTo>
                      <a:lnTo>
                        <a:pt x="450" y="51"/>
                      </a:lnTo>
                      <a:lnTo>
                        <a:pt x="552" y="191"/>
                      </a:lnTo>
                      <a:lnTo>
                        <a:pt x="622" y="398"/>
                      </a:lnTo>
                      <a:lnTo>
                        <a:pt x="648" y="653"/>
                      </a:lnTo>
                      <a:lnTo>
                        <a:pt x="648" y="933"/>
                      </a:lnTo>
                      <a:lnTo>
                        <a:pt x="622" y="1187"/>
                      </a:lnTo>
                      <a:lnTo>
                        <a:pt x="552" y="1395"/>
                      </a:lnTo>
                      <a:lnTo>
                        <a:pt x="450" y="1535"/>
                      </a:lnTo>
                      <a:lnTo>
                        <a:pt x="324" y="1587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1" name="Freeform 76">
                  <a:extLst>
                    <a:ext uri="{FF2B5EF4-FFF2-40B4-BE49-F238E27FC236}">
                      <a16:creationId xmlns:a16="http://schemas.microsoft.com/office/drawing/2014/main" id="{FCF0B8DC-EA3B-4CDA-A088-20261489D7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2" y="1412"/>
                  <a:ext cx="98" cy="70"/>
                </a:xfrm>
                <a:custGeom>
                  <a:avLst/>
                  <a:gdLst>
                    <a:gd name="T0" fmla="*/ 3 w 388"/>
                    <a:gd name="T1" fmla="*/ 5 h 280"/>
                    <a:gd name="T2" fmla="*/ 2 w 388"/>
                    <a:gd name="T3" fmla="*/ 4 h 280"/>
                    <a:gd name="T4" fmla="*/ 1 w 388"/>
                    <a:gd name="T5" fmla="*/ 4 h 280"/>
                    <a:gd name="T6" fmla="*/ 0 w 388"/>
                    <a:gd name="T7" fmla="*/ 3 h 280"/>
                    <a:gd name="T8" fmla="*/ 0 w 388"/>
                    <a:gd name="T9" fmla="*/ 2 h 280"/>
                    <a:gd name="T10" fmla="*/ 0 w 388"/>
                    <a:gd name="T11" fmla="*/ 1 h 280"/>
                    <a:gd name="T12" fmla="*/ 1 w 388"/>
                    <a:gd name="T13" fmla="*/ 1 h 280"/>
                    <a:gd name="T14" fmla="*/ 2 w 388"/>
                    <a:gd name="T15" fmla="*/ 0 h 280"/>
                    <a:gd name="T16" fmla="*/ 3 w 388"/>
                    <a:gd name="T17" fmla="*/ 0 h 280"/>
                    <a:gd name="T18" fmla="*/ 4 w 388"/>
                    <a:gd name="T19" fmla="*/ 0 h 280"/>
                    <a:gd name="T20" fmla="*/ 5 w 388"/>
                    <a:gd name="T21" fmla="*/ 1 h 280"/>
                    <a:gd name="T22" fmla="*/ 6 w 388"/>
                    <a:gd name="T23" fmla="*/ 1 h 280"/>
                    <a:gd name="T24" fmla="*/ 6 w 388"/>
                    <a:gd name="T25" fmla="*/ 2 h 280"/>
                    <a:gd name="T26" fmla="*/ 6 w 388"/>
                    <a:gd name="T27" fmla="*/ 3 h 280"/>
                    <a:gd name="T28" fmla="*/ 5 w 388"/>
                    <a:gd name="T29" fmla="*/ 4 h 280"/>
                    <a:gd name="T30" fmla="*/ 4 w 388"/>
                    <a:gd name="T31" fmla="*/ 4 h 280"/>
                    <a:gd name="T32" fmla="*/ 3 w 388"/>
                    <a:gd name="T33" fmla="*/ 5 h 28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88"/>
                    <a:gd name="T52" fmla="*/ 0 h 280"/>
                    <a:gd name="T53" fmla="*/ 388 w 388"/>
                    <a:gd name="T54" fmla="*/ 280 h 28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88" h="280">
                      <a:moveTo>
                        <a:pt x="194" y="280"/>
                      </a:moveTo>
                      <a:lnTo>
                        <a:pt x="118" y="268"/>
                      </a:lnTo>
                      <a:lnTo>
                        <a:pt x="57" y="238"/>
                      </a:lnTo>
                      <a:lnTo>
                        <a:pt x="14" y="193"/>
                      </a:lnTo>
                      <a:lnTo>
                        <a:pt x="0" y="140"/>
                      </a:lnTo>
                      <a:lnTo>
                        <a:pt x="14" y="85"/>
                      </a:lnTo>
                      <a:lnTo>
                        <a:pt x="57" y="41"/>
                      </a:lnTo>
                      <a:lnTo>
                        <a:pt x="118" y="10"/>
                      </a:lnTo>
                      <a:lnTo>
                        <a:pt x="194" y="0"/>
                      </a:lnTo>
                      <a:lnTo>
                        <a:pt x="269" y="10"/>
                      </a:lnTo>
                      <a:lnTo>
                        <a:pt x="330" y="41"/>
                      </a:lnTo>
                      <a:lnTo>
                        <a:pt x="373" y="85"/>
                      </a:lnTo>
                      <a:lnTo>
                        <a:pt x="388" y="140"/>
                      </a:lnTo>
                      <a:lnTo>
                        <a:pt x="373" y="193"/>
                      </a:lnTo>
                      <a:lnTo>
                        <a:pt x="330" y="238"/>
                      </a:lnTo>
                      <a:lnTo>
                        <a:pt x="269" y="268"/>
                      </a:lnTo>
                      <a:lnTo>
                        <a:pt x="194" y="280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2" name="Line 77">
                  <a:extLst>
                    <a:ext uri="{FF2B5EF4-FFF2-40B4-BE49-F238E27FC236}">
                      <a16:creationId xmlns:a16="http://schemas.microsoft.com/office/drawing/2014/main" id="{7ACFFDD9-F605-4BBC-96E9-B443899A89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1512" y="1800"/>
                  <a:ext cx="0" cy="3088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3" name="Line 78">
                  <a:extLst>
                    <a:ext uri="{FF2B5EF4-FFF2-40B4-BE49-F238E27FC236}">
                      <a16:creationId xmlns:a16="http://schemas.microsoft.com/office/drawing/2014/main" id="{061F47D7-4AC4-4CA3-B8AC-66D49073CC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2096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4" name="Line 79">
                  <a:extLst>
                    <a:ext uri="{FF2B5EF4-FFF2-40B4-BE49-F238E27FC236}">
                      <a16:creationId xmlns:a16="http://schemas.microsoft.com/office/drawing/2014/main" id="{26EFF87F-72A0-4F9A-8194-53675495DC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2446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5" name="Line 80">
                  <a:extLst>
                    <a:ext uri="{FF2B5EF4-FFF2-40B4-BE49-F238E27FC236}">
                      <a16:creationId xmlns:a16="http://schemas.microsoft.com/office/drawing/2014/main" id="{A0607BC7-65FB-48AB-8A26-2095B75AEE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2796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6" name="Line 81">
                  <a:extLst>
                    <a:ext uri="{FF2B5EF4-FFF2-40B4-BE49-F238E27FC236}">
                      <a16:creationId xmlns:a16="http://schemas.microsoft.com/office/drawing/2014/main" id="{5AEE3284-DB0F-4CD7-860F-C574321E2E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3145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7" name="Line 82">
                  <a:extLst>
                    <a:ext uri="{FF2B5EF4-FFF2-40B4-BE49-F238E27FC236}">
                      <a16:creationId xmlns:a16="http://schemas.microsoft.com/office/drawing/2014/main" id="{AF069D84-08BA-4E42-BFB9-2FBC7C0EBB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3144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8" name="Line 83">
                  <a:extLst>
                    <a:ext uri="{FF2B5EF4-FFF2-40B4-BE49-F238E27FC236}">
                      <a16:creationId xmlns:a16="http://schemas.microsoft.com/office/drawing/2014/main" id="{0AFC7B1C-D1B3-4717-9E53-C981FAFE52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3494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19" name="Line 84">
                  <a:extLst>
                    <a:ext uri="{FF2B5EF4-FFF2-40B4-BE49-F238E27FC236}">
                      <a16:creationId xmlns:a16="http://schemas.microsoft.com/office/drawing/2014/main" id="{A178D530-C78E-45E0-8292-563F4EB36F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3844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0" name="Line 85">
                  <a:extLst>
                    <a:ext uri="{FF2B5EF4-FFF2-40B4-BE49-F238E27FC236}">
                      <a16:creationId xmlns:a16="http://schemas.microsoft.com/office/drawing/2014/main" id="{21F9B759-419D-4EFA-8D01-8A29A77B6A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2" y="4193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1" name="Line 86">
                  <a:extLst>
                    <a:ext uri="{FF2B5EF4-FFF2-40B4-BE49-F238E27FC236}">
                      <a16:creationId xmlns:a16="http://schemas.microsoft.com/office/drawing/2014/main" id="{D1A2FD39-1424-404F-9113-0331C4D062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6" y="4538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22" name="Line 87">
                  <a:extLst>
                    <a:ext uri="{FF2B5EF4-FFF2-40B4-BE49-F238E27FC236}">
                      <a16:creationId xmlns:a16="http://schemas.microsoft.com/office/drawing/2014/main" id="{2120CD95-11D3-47D8-928D-7653A99134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66" y="5237"/>
                  <a:ext cx="98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sp>
            <p:nvSpPr>
              <p:cNvPr id="23" name="Rechteck: abgerundete Ecken 22">
                <a:extLst>
                  <a:ext uri="{FF2B5EF4-FFF2-40B4-BE49-F238E27FC236}">
                    <a16:creationId xmlns:a16="http://schemas.microsoft.com/office/drawing/2014/main" id="{EA723DA0-8CBE-456D-AA43-4DBDCF7EE8D1}"/>
                  </a:ext>
                </a:extLst>
              </p:cNvPr>
              <p:cNvSpPr/>
              <p:nvPr/>
            </p:nvSpPr>
            <p:spPr>
              <a:xfrm>
                <a:off x="3900196" y="2687216"/>
                <a:ext cx="2556066" cy="2724539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4" name="Ellipse 23">
                <a:extLst>
                  <a:ext uri="{FF2B5EF4-FFF2-40B4-BE49-F238E27FC236}">
                    <a16:creationId xmlns:a16="http://schemas.microsoft.com/office/drawing/2014/main" id="{E3EC3785-A9E3-4E85-B287-6475D0BE39D0}"/>
                  </a:ext>
                </a:extLst>
              </p:cNvPr>
              <p:cNvSpPr/>
              <p:nvPr/>
            </p:nvSpPr>
            <p:spPr>
              <a:xfrm rot="732150">
                <a:off x="2182809" y="5378577"/>
                <a:ext cx="643811" cy="30791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5" name="Ellipse 24">
                <a:extLst>
                  <a:ext uri="{FF2B5EF4-FFF2-40B4-BE49-F238E27FC236}">
                    <a16:creationId xmlns:a16="http://schemas.microsoft.com/office/drawing/2014/main" id="{875087A4-2F95-4CD0-80B1-4F6F8E909B66}"/>
                  </a:ext>
                </a:extLst>
              </p:cNvPr>
              <p:cNvSpPr/>
              <p:nvPr/>
            </p:nvSpPr>
            <p:spPr>
              <a:xfrm rot="21137789">
                <a:off x="2806714" y="5401377"/>
                <a:ext cx="643811" cy="30791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26" name="Ellipse 25">
                <a:extLst>
                  <a:ext uri="{FF2B5EF4-FFF2-40B4-BE49-F238E27FC236}">
                    <a16:creationId xmlns:a16="http://schemas.microsoft.com/office/drawing/2014/main" id="{BC1DF471-7731-483D-B542-DE41147DF739}"/>
                  </a:ext>
                </a:extLst>
              </p:cNvPr>
              <p:cNvSpPr/>
              <p:nvPr/>
            </p:nvSpPr>
            <p:spPr>
              <a:xfrm rot="1284531">
                <a:off x="2590114" y="5560191"/>
                <a:ext cx="274732" cy="563014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cxnSp>
            <p:nvCxnSpPr>
              <p:cNvPr id="28" name="Gerader Verbinder 27">
                <a:extLst>
                  <a:ext uri="{FF2B5EF4-FFF2-40B4-BE49-F238E27FC236}">
                    <a16:creationId xmlns:a16="http://schemas.microsoft.com/office/drawing/2014/main" id="{8B61DFD0-03C1-428B-9664-2E88152E9C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807146" y="703188"/>
                <a:ext cx="15245" cy="4870646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Gerader Verbinder 31">
                <a:extLst>
                  <a:ext uri="{FF2B5EF4-FFF2-40B4-BE49-F238E27FC236}">
                    <a16:creationId xmlns:a16="http://schemas.microsoft.com/office/drawing/2014/main" id="{49ABCD67-4F3B-4C8C-9823-36091F4FD4B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570959" y="2687216"/>
                <a:ext cx="21665" cy="2241708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Gerader Verbinder 33">
                <a:extLst>
                  <a:ext uri="{FF2B5EF4-FFF2-40B4-BE49-F238E27FC236}">
                    <a16:creationId xmlns:a16="http://schemas.microsoft.com/office/drawing/2014/main" id="{88005A2A-E309-4802-8CB1-9C5D070AFC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74331" y="4928924"/>
                <a:ext cx="866451" cy="0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Gerader Verbinder 36">
                <a:extLst>
                  <a:ext uri="{FF2B5EF4-FFF2-40B4-BE49-F238E27FC236}">
                    <a16:creationId xmlns:a16="http://schemas.microsoft.com/office/drawing/2014/main" id="{BE0E62EE-7B54-43CB-AE61-DE2821291F3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417605" y="4616348"/>
                <a:ext cx="3180" cy="328932"/>
              </a:xfrm>
              <a:prstGeom prst="line">
                <a:avLst/>
              </a:prstGeom>
              <a:ln w="38100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EB70B0DC-0C1C-42D5-8452-1639C1CA08B0}"/>
                  </a:ext>
                </a:extLst>
              </p:cNvPr>
              <p:cNvSpPr/>
              <p:nvPr/>
            </p:nvSpPr>
            <p:spPr>
              <a:xfrm>
                <a:off x="4665306" y="4599992"/>
                <a:ext cx="699796" cy="301266"/>
              </a:xfrm>
              <a:custGeom>
                <a:avLst/>
                <a:gdLst>
                  <a:gd name="connsiteX0" fmla="*/ 0 w 699796"/>
                  <a:gd name="connsiteY0" fmla="*/ 298579 h 301266"/>
                  <a:gd name="connsiteX1" fmla="*/ 0 w 699796"/>
                  <a:gd name="connsiteY1" fmla="*/ 298579 h 301266"/>
                  <a:gd name="connsiteX2" fmla="*/ 74645 w 699796"/>
                  <a:gd name="connsiteY2" fmla="*/ 214604 h 301266"/>
                  <a:gd name="connsiteX3" fmla="*/ 158621 w 699796"/>
                  <a:gd name="connsiteY3" fmla="*/ 205273 h 301266"/>
                  <a:gd name="connsiteX4" fmla="*/ 186612 w 699796"/>
                  <a:gd name="connsiteY4" fmla="*/ 186612 h 301266"/>
                  <a:gd name="connsiteX5" fmla="*/ 233265 w 699796"/>
                  <a:gd name="connsiteY5" fmla="*/ 139959 h 301266"/>
                  <a:gd name="connsiteX6" fmla="*/ 261257 w 699796"/>
                  <a:gd name="connsiteY6" fmla="*/ 121298 h 301266"/>
                  <a:gd name="connsiteX7" fmla="*/ 270588 w 699796"/>
                  <a:gd name="connsiteY7" fmla="*/ 83975 h 301266"/>
                  <a:gd name="connsiteX8" fmla="*/ 289249 w 699796"/>
                  <a:gd name="connsiteY8" fmla="*/ 55984 h 301266"/>
                  <a:gd name="connsiteX9" fmla="*/ 298580 w 699796"/>
                  <a:gd name="connsiteY9" fmla="*/ 9330 h 301266"/>
                  <a:gd name="connsiteX10" fmla="*/ 345233 w 699796"/>
                  <a:gd name="connsiteY10" fmla="*/ 27992 h 301266"/>
                  <a:gd name="connsiteX11" fmla="*/ 401216 w 699796"/>
                  <a:gd name="connsiteY11" fmla="*/ 0 h 301266"/>
                  <a:gd name="connsiteX12" fmla="*/ 475861 w 699796"/>
                  <a:gd name="connsiteY12" fmla="*/ 18661 h 301266"/>
                  <a:gd name="connsiteX13" fmla="*/ 485192 w 699796"/>
                  <a:gd name="connsiteY13" fmla="*/ 55984 h 301266"/>
                  <a:gd name="connsiteX14" fmla="*/ 494523 w 699796"/>
                  <a:gd name="connsiteY14" fmla="*/ 83975 h 301266"/>
                  <a:gd name="connsiteX15" fmla="*/ 503853 w 699796"/>
                  <a:gd name="connsiteY15" fmla="*/ 121298 h 301266"/>
                  <a:gd name="connsiteX16" fmla="*/ 559837 w 699796"/>
                  <a:gd name="connsiteY16" fmla="*/ 139959 h 301266"/>
                  <a:gd name="connsiteX17" fmla="*/ 587829 w 699796"/>
                  <a:gd name="connsiteY17" fmla="*/ 158620 h 301266"/>
                  <a:gd name="connsiteX18" fmla="*/ 643812 w 699796"/>
                  <a:gd name="connsiteY18" fmla="*/ 177281 h 301266"/>
                  <a:gd name="connsiteX19" fmla="*/ 671804 w 699796"/>
                  <a:gd name="connsiteY19" fmla="*/ 205273 h 301266"/>
                  <a:gd name="connsiteX20" fmla="*/ 699796 w 699796"/>
                  <a:gd name="connsiteY20" fmla="*/ 270588 h 301266"/>
                  <a:gd name="connsiteX21" fmla="*/ 681135 w 699796"/>
                  <a:gd name="connsiteY21" fmla="*/ 298579 h 301266"/>
                  <a:gd name="connsiteX22" fmla="*/ 0 w 699796"/>
                  <a:gd name="connsiteY22" fmla="*/ 298579 h 3012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699796" h="301266">
                    <a:moveTo>
                      <a:pt x="0" y="298579"/>
                    </a:moveTo>
                    <a:lnTo>
                      <a:pt x="0" y="298579"/>
                    </a:lnTo>
                    <a:cubicBezTo>
                      <a:pt x="9731" y="284956"/>
                      <a:pt x="42599" y="222616"/>
                      <a:pt x="74645" y="214604"/>
                    </a:cubicBezTo>
                    <a:cubicBezTo>
                      <a:pt x="101968" y="207773"/>
                      <a:pt x="130629" y="208383"/>
                      <a:pt x="158621" y="205273"/>
                    </a:cubicBezTo>
                    <a:cubicBezTo>
                      <a:pt x="167951" y="199053"/>
                      <a:pt x="178173" y="193996"/>
                      <a:pt x="186612" y="186612"/>
                    </a:cubicBezTo>
                    <a:cubicBezTo>
                      <a:pt x="203163" y="172130"/>
                      <a:pt x="214966" y="152158"/>
                      <a:pt x="233265" y="139959"/>
                    </a:cubicBezTo>
                    <a:lnTo>
                      <a:pt x="261257" y="121298"/>
                    </a:lnTo>
                    <a:cubicBezTo>
                      <a:pt x="264367" y="108857"/>
                      <a:pt x="265536" y="95762"/>
                      <a:pt x="270588" y="83975"/>
                    </a:cubicBezTo>
                    <a:cubicBezTo>
                      <a:pt x="275005" y="73668"/>
                      <a:pt x="285312" y="66484"/>
                      <a:pt x="289249" y="55984"/>
                    </a:cubicBezTo>
                    <a:cubicBezTo>
                      <a:pt x="294818" y="41134"/>
                      <a:pt x="295470" y="24881"/>
                      <a:pt x="298580" y="9330"/>
                    </a:cubicBezTo>
                    <a:cubicBezTo>
                      <a:pt x="314131" y="15551"/>
                      <a:pt x="328613" y="25914"/>
                      <a:pt x="345233" y="27992"/>
                    </a:cubicBezTo>
                    <a:cubicBezTo>
                      <a:pt x="361498" y="30025"/>
                      <a:pt x="390541" y="7117"/>
                      <a:pt x="401216" y="0"/>
                    </a:cubicBezTo>
                    <a:cubicBezTo>
                      <a:pt x="426098" y="6220"/>
                      <a:pt x="454521" y="4434"/>
                      <a:pt x="475861" y="18661"/>
                    </a:cubicBezTo>
                    <a:cubicBezTo>
                      <a:pt x="486531" y="25774"/>
                      <a:pt x="481669" y="43654"/>
                      <a:pt x="485192" y="55984"/>
                    </a:cubicBezTo>
                    <a:cubicBezTo>
                      <a:pt x="487894" y="65441"/>
                      <a:pt x="491821" y="74518"/>
                      <a:pt x="494523" y="83975"/>
                    </a:cubicBezTo>
                    <a:cubicBezTo>
                      <a:pt x="498046" y="96305"/>
                      <a:pt x="494116" y="112952"/>
                      <a:pt x="503853" y="121298"/>
                    </a:cubicBezTo>
                    <a:cubicBezTo>
                      <a:pt x="518788" y="134100"/>
                      <a:pt x="543470" y="129048"/>
                      <a:pt x="559837" y="139959"/>
                    </a:cubicBezTo>
                    <a:cubicBezTo>
                      <a:pt x="569168" y="146179"/>
                      <a:pt x="577582" y="154066"/>
                      <a:pt x="587829" y="158620"/>
                    </a:cubicBezTo>
                    <a:cubicBezTo>
                      <a:pt x="605804" y="166609"/>
                      <a:pt x="643812" y="177281"/>
                      <a:pt x="643812" y="177281"/>
                    </a:cubicBezTo>
                    <a:cubicBezTo>
                      <a:pt x="653143" y="186612"/>
                      <a:pt x="664134" y="194535"/>
                      <a:pt x="671804" y="205273"/>
                    </a:cubicBezTo>
                    <a:cubicBezTo>
                      <a:pt x="686215" y="225449"/>
                      <a:pt x="692182" y="247746"/>
                      <a:pt x="699796" y="270588"/>
                    </a:cubicBezTo>
                    <a:cubicBezTo>
                      <a:pt x="693576" y="279918"/>
                      <a:pt x="692344" y="298268"/>
                      <a:pt x="681135" y="298579"/>
                    </a:cubicBezTo>
                    <a:cubicBezTo>
                      <a:pt x="463482" y="304625"/>
                      <a:pt x="113522" y="298579"/>
                      <a:pt x="0" y="298579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solidFill>
                  <a:schemeClr val="bg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0" name="Rechteck 39">
                <a:extLst>
                  <a:ext uri="{FF2B5EF4-FFF2-40B4-BE49-F238E27FC236}">
                    <a16:creationId xmlns:a16="http://schemas.microsoft.com/office/drawing/2014/main" id="{3623B75E-36B1-41E8-8DD1-A794989B308F}"/>
                  </a:ext>
                </a:extLst>
              </p:cNvPr>
              <p:cNvSpPr/>
              <p:nvPr/>
            </p:nvSpPr>
            <p:spPr>
              <a:xfrm>
                <a:off x="3900196" y="2671715"/>
                <a:ext cx="2552886" cy="2542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1" name="Rechteck 40">
                <a:extLst>
                  <a:ext uri="{FF2B5EF4-FFF2-40B4-BE49-F238E27FC236}">
                    <a16:creationId xmlns:a16="http://schemas.microsoft.com/office/drawing/2014/main" id="{A6D50C0D-98FA-4EAE-A065-FC8F921A5C4F}"/>
                  </a:ext>
                </a:extLst>
              </p:cNvPr>
              <p:cNvSpPr/>
              <p:nvPr/>
            </p:nvSpPr>
            <p:spPr>
              <a:xfrm>
                <a:off x="3893377" y="5172960"/>
                <a:ext cx="2552886" cy="2542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2" name="Rechteck 41">
                <a:extLst>
                  <a:ext uri="{FF2B5EF4-FFF2-40B4-BE49-F238E27FC236}">
                    <a16:creationId xmlns:a16="http://schemas.microsoft.com/office/drawing/2014/main" id="{45E9BA50-6F0D-4D46-8DE0-E87E6C1E2B52}"/>
                  </a:ext>
                </a:extLst>
              </p:cNvPr>
              <p:cNvSpPr/>
              <p:nvPr/>
            </p:nvSpPr>
            <p:spPr>
              <a:xfrm rot="16200000">
                <a:off x="2465131" y="3921677"/>
                <a:ext cx="2756833" cy="2542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43" name="Rechteck 42">
                <a:extLst>
                  <a:ext uri="{FF2B5EF4-FFF2-40B4-BE49-F238E27FC236}">
                    <a16:creationId xmlns:a16="http://schemas.microsoft.com/office/drawing/2014/main" id="{6B1AC410-9E6D-47E5-8113-2EEAC0601549}"/>
                  </a:ext>
                </a:extLst>
              </p:cNvPr>
              <p:cNvSpPr/>
              <p:nvPr/>
            </p:nvSpPr>
            <p:spPr>
              <a:xfrm rot="16200000">
                <a:off x="5173195" y="3921670"/>
                <a:ext cx="2756820" cy="254287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45" name="Gerader Verbinder 44">
                <a:extLst>
                  <a:ext uri="{FF2B5EF4-FFF2-40B4-BE49-F238E27FC236}">
                    <a16:creationId xmlns:a16="http://schemas.microsoft.com/office/drawing/2014/main" id="{52F7839F-1B42-46FF-847C-04025ABE0AE1}"/>
                  </a:ext>
                </a:extLst>
              </p:cNvPr>
              <p:cNvCxnSpPr>
                <a:cxnSpLocks/>
                <a:endCxn id="60" idx="2"/>
              </p:cNvCxnSpPr>
              <p:nvPr/>
            </p:nvCxnSpPr>
            <p:spPr>
              <a:xfrm>
                <a:off x="4766906" y="948545"/>
                <a:ext cx="9387" cy="3454217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47" name="Group 145">
                <a:extLst>
                  <a:ext uri="{FF2B5EF4-FFF2-40B4-BE49-F238E27FC236}">
                    <a16:creationId xmlns:a16="http://schemas.microsoft.com/office/drawing/2014/main" id="{E3BAD9F4-EA73-4664-B32F-A36ADB7E367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400000">
                <a:off x="4405454" y="615229"/>
                <a:ext cx="702582" cy="228367"/>
                <a:chOff x="3935" y="1355"/>
                <a:chExt cx="643" cy="209"/>
              </a:xfrm>
            </p:grpSpPr>
            <p:sp>
              <p:nvSpPr>
                <p:cNvPr id="48" name="Freeform 146">
                  <a:extLst>
                    <a:ext uri="{FF2B5EF4-FFF2-40B4-BE49-F238E27FC236}">
                      <a16:creationId xmlns:a16="http://schemas.microsoft.com/office/drawing/2014/main" id="{7E457B4E-0539-4FA3-8DC4-A8EFD85623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3" y="1407"/>
                  <a:ext cx="475" cy="105"/>
                </a:xfrm>
                <a:custGeom>
                  <a:avLst/>
                  <a:gdLst>
                    <a:gd name="T0" fmla="*/ 0 w 2377"/>
                    <a:gd name="T1" fmla="*/ 2 h 522"/>
                    <a:gd name="T2" fmla="*/ 0 w 2377"/>
                    <a:gd name="T3" fmla="*/ 1 h 522"/>
                    <a:gd name="T4" fmla="*/ 2 w 2377"/>
                    <a:gd name="T5" fmla="*/ 1 h 522"/>
                    <a:gd name="T6" fmla="*/ 4 w 2377"/>
                    <a:gd name="T7" fmla="*/ 0 h 522"/>
                    <a:gd name="T8" fmla="*/ 7 w 2377"/>
                    <a:gd name="T9" fmla="*/ 0 h 522"/>
                    <a:gd name="T10" fmla="*/ 10 w 2377"/>
                    <a:gd name="T11" fmla="*/ 0 h 522"/>
                    <a:gd name="T12" fmla="*/ 13 w 2377"/>
                    <a:gd name="T13" fmla="*/ 0 h 522"/>
                    <a:gd name="T14" fmla="*/ 15 w 2377"/>
                    <a:gd name="T15" fmla="*/ 0 h 522"/>
                    <a:gd name="T16" fmla="*/ 17 w 2377"/>
                    <a:gd name="T17" fmla="*/ 1 h 522"/>
                    <a:gd name="T18" fmla="*/ 19 w 2377"/>
                    <a:gd name="T19" fmla="*/ 1 h 522"/>
                    <a:gd name="T20" fmla="*/ 19 w 2377"/>
                    <a:gd name="T21" fmla="*/ 2 h 522"/>
                    <a:gd name="T22" fmla="*/ 19 w 2377"/>
                    <a:gd name="T23" fmla="*/ 3 h 522"/>
                    <a:gd name="T24" fmla="*/ 17 w 2377"/>
                    <a:gd name="T25" fmla="*/ 3 h 522"/>
                    <a:gd name="T26" fmla="*/ 15 w 2377"/>
                    <a:gd name="T27" fmla="*/ 4 h 522"/>
                    <a:gd name="T28" fmla="*/ 12 w 2377"/>
                    <a:gd name="T29" fmla="*/ 4 h 522"/>
                    <a:gd name="T30" fmla="*/ 9 w 2377"/>
                    <a:gd name="T31" fmla="*/ 4 h 522"/>
                    <a:gd name="T32" fmla="*/ 6 w 2377"/>
                    <a:gd name="T33" fmla="*/ 4 h 522"/>
                    <a:gd name="T34" fmla="*/ 4 w 2377"/>
                    <a:gd name="T35" fmla="*/ 4 h 522"/>
                    <a:gd name="T36" fmla="*/ 2 w 2377"/>
                    <a:gd name="T37" fmla="*/ 3 h 522"/>
                    <a:gd name="T38" fmla="*/ 0 w 2377"/>
                    <a:gd name="T39" fmla="*/ 3 h 522"/>
                    <a:gd name="T40" fmla="*/ 0 w 2377"/>
                    <a:gd name="T41" fmla="*/ 2 h 52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77"/>
                    <a:gd name="T64" fmla="*/ 0 h 522"/>
                    <a:gd name="T65" fmla="*/ 2377 w 2377"/>
                    <a:gd name="T66" fmla="*/ 522 h 52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77" h="522">
                      <a:moveTo>
                        <a:pt x="0" y="256"/>
                      </a:moveTo>
                      <a:lnTo>
                        <a:pt x="60" y="173"/>
                      </a:lnTo>
                      <a:lnTo>
                        <a:pt x="230" y="103"/>
                      </a:lnTo>
                      <a:lnTo>
                        <a:pt x="488" y="48"/>
                      </a:lnTo>
                      <a:lnTo>
                        <a:pt x="814" y="11"/>
                      </a:lnTo>
                      <a:lnTo>
                        <a:pt x="1190" y="0"/>
                      </a:lnTo>
                      <a:lnTo>
                        <a:pt x="1564" y="14"/>
                      </a:lnTo>
                      <a:lnTo>
                        <a:pt x="1890" y="52"/>
                      </a:lnTo>
                      <a:lnTo>
                        <a:pt x="2148" y="110"/>
                      </a:lnTo>
                      <a:lnTo>
                        <a:pt x="2316" y="183"/>
                      </a:lnTo>
                      <a:lnTo>
                        <a:pt x="2377" y="265"/>
                      </a:lnTo>
                      <a:lnTo>
                        <a:pt x="2316" y="347"/>
                      </a:lnTo>
                      <a:lnTo>
                        <a:pt x="2145" y="417"/>
                      </a:lnTo>
                      <a:lnTo>
                        <a:pt x="1888" y="473"/>
                      </a:lnTo>
                      <a:lnTo>
                        <a:pt x="1561" y="509"/>
                      </a:lnTo>
                      <a:lnTo>
                        <a:pt x="1187" y="522"/>
                      </a:lnTo>
                      <a:lnTo>
                        <a:pt x="812" y="507"/>
                      </a:lnTo>
                      <a:lnTo>
                        <a:pt x="485" y="468"/>
                      </a:lnTo>
                      <a:lnTo>
                        <a:pt x="228" y="410"/>
                      </a:lnTo>
                      <a:lnTo>
                        <a:pt x="60" y="338"/>
                      </a:lnTo>
                      <a:lnTo>
                        <a:pt x="0" y="256"/>
                      </a:lnTo>
                      <a:close/>
                    </a:path>
                  </a:pathLst>
                </a:custGeom>
                <a:solidFill>
                  <a:srgbClr val="DFD6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49" name="Freeform 147">
                  <a:extLst>
                    <a:ext uri="{FF2B5EF4-FFF2-40B4-BE49-F238E27FC236}">
                      <a16:creationId xmlns:a16="http://schemas.microsoft.com/office/drawing/2014/main" id="{013E4868-CABB-40C3-BA41-F09C8C3C10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03" y="1407"/>
                  <a:ext cx="475" cy="105"/>
                </a:xfrm>
                <a:custGeom>
                  <a:avLst/>
                  <a:gdLst>
                    <a:gd name="T0" fmla="*/ 0 w 2377"/>
                    <a:gd name="T1" fmla="*/ 2 h 522"/>
                    <a:gd name="T2" fmla="*/ 0 w 2377"/>
                    <a:gd name="T3" fmla="*/ 1 h 522"/>
                    <a:gd name="T4" fmla="*/ 2 w 2377"/>
                    <a:gd name="T5" fmla="*/ 1 h 522"/>
                    <a:gd name="T6" fmla="*/ 4 w 2377"/>
                    <a:gd name="T7" fmla="*/ 0 h 522"/>
                    <a:gd name="T8" fmla="*/ 7 w 2377"/>
                    <a:gd name="T9" fmla="*/ 0 h 522"/>
                    <a:gd name="T10" fmla="*/ 10 w 2377"/>
                    <a:gd name="T11" fmla="*/ 0 h 522"/>
                    <a:gd name="T12" fmla="*/ 13 w 2377"/>
                    <a:gd name="T13" fmla="*/ 0 h 522"/>
                    <a:gd name="T14" fmla="*/ 15 w 2377"/>
                    <a:gd name="T15" fmla="*/ 0 h 522"/>
                    <a:gd name="T16" fmla="*/ 17 w 2377"/>
                    <a:gd name="T17" fmla="*/ 1 h 522"/>
                    <a:gd name="T18" fmla="*/ 19 w 2377"/>
                    <a:gd name="T19" fmla="*/ 1 h 522"/>
                    <a:gd name="T20" fmla="*/ 19 w 2377"/>
                    <a:gd name="T21" fmla="*/ 2 h 522"/>
                    <a:gd name="T22" fmla="*/ 19 w 2377"/>
                    <a:gd name="T23" fmla="*/ 3 h 522"/>
                    <a:gd name="T24" fmla="*/ 17 w 2377"/>
                    <a:gd name="T25" fmla="*/ 3 h 522"/>
                    <a:gd name="T26" fmla="*/ 15 w 2377"/>
                    <a:gd name="T27" fmla="*/ 4 h 522"/>
                    <a:gd name="T28" fmla="*/ 12 w 2377"/>
                    <a:gd name="T29" fmla="*/ 4 h 522"/>
                    <a:gd name="T30" fmla="*/ 9 w 2377"/>
                    <a:gd name="T31" fmla="*/ 4 h 522"/>
                    <a:gd name="T32" fmla="*/ 6 w 2377"/>
                    <a:gd name="T33" fmla="*/ 4 h 522"/>
                    <a:gd name="T34" fmla="*/ 4 w 2377"/>
                    <a:gd name="T35" fmla="*/ 4 h 522"/>
                    <a:gd name="T36" fmla="*/ 2 w 2377"/>
                    <a:gd name="T37" fmla="*/ 3 h 522"/>
                    <a:gd name="T38" fmla="*/ 0 w 2377"/>
                    <a:gd name="T39" fmla="*/ 3 h 522"/>
                    <a:gd name="T40" fmla="*/ 0 w 2377"/>
                    <a:gd name="T41" fmla="*/ 2 h 52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77"/>
                    <a:gd name="T64" fmla="*/ 0 h 522"/>
                    <a:gd name="T65" fmla="*/ 2377 w 2377"/>
                    <a:gd name="T66" fmla="*/ 522 h 52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77" h="522">
                      <a:moveTo>
                        <a:pt x="0" y="256"/>
                      </a:moveTo>
                      <a:lnTo>
                        <a:pt x="60" y="173"/>
                      </a:lnTo>
                      <a:lnTo>
                        <a:pt x="230" y="103"/>
                      </a:lnTo>
                      <a:lnTo>
                        <a:pt x="488" y="48"/>
                      </a:lnTo>
                      <a:lnTo>
                        <a:pt x="814" y="11"/>
                      </a:lnTo>
                      <a:lnTo>
                        <a:pt x="1190" y="0"/>
                      </a:lnTo>
                      <a:lnTo>
                        <a:pt x="1564" y="14"/>
                      </a:lnTo>
                      <a:lnTo>
                        <a:pt x="1890" y="52"/>
                      </a:lnTo>
                      <a:lnTo>
                        <a:pt x="2148" y="110"/>
                      </a:lnTo>
                      <a:lnTo>
                        <a:pt x="2316" y="183"/>
                      </a:lnTo>
                      <a:lnTo>
                        <a:pt x="2377" y="265"/>
                      </a:lnTo>
                      <a:lnTo>
                        <a:pt x="2316" y="347"/>
                      </a:lnTo>
                      <a:lnTo>
                        <a:pt x="2145" y="417"/>
                      </a:lnTo>
                      <a:lnTo>
                        <a:pt x="1888" y="473"/>
                      </a:lnTo>
                      <a:lnTo>
                        <a:pt x="1561" y="509"/>
                      </a:lnTo>
                      <a:lnTo>
                        <a:pt x="1187" y="522"/>
                      </a:lnTo>
                      <a:lnTo>
                        <a:pt x="812" y="507"/>
                      </a:lnTo>
                      <a:lnTo>
                        <a:pt x="485" y="468"/>
                      </a:lnTo>
                      <a:lnTo>
                        <a:pt x="228" y="410"/>
                      </a:lnTo>
                      <a:lnTo>
                        <a:pt x="60" y="338"/>
                      </a:lnTo>
                      <a:lnTo>
                        <a:pt x="0" y="25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0" name="Freeform 148">
                  <a:extLst>
                    <a:ext uri="{FF2B5EF4-FFF2-40B4-BE49-F238E27FC236}">
                      <a16:creationId xmlns:a16="http://schemas.microsoft.com/office/drawing/2014/main" id="{A9E9F20D-51E1-4E75-B3B7-B5F972448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5" y="1355"/>
                  <a:ext cx="326" cy="209"/>
                </a:xfrm>
                <a:custGeom>
                  <a:avLst/>
                  <a:gdLst>
                    <a:gd name="T0" fmla="*/ 0 w 1628"/>
                    <a:gd name="T1" fmla="*/ 4 h 1046"/>
                    <a:gd name="T2" fmla="*/ 0 w 1628"/>
                    <a:gd name="T3" fmla="*/ 0 h 1046"/>
                    <a:gd name="T4" fmla="*/ 13 w 1628"/>
                    <a:gd name="T5" fmla="*/ 0 h 1046"/>
                    <a:gd name="T6" fmla="*/ 13 w 1628"/>
                    <a:gd name="T7" fmla="*/ 8 h 1046"/>
                    <a:gd name="T8" fmla="*/ 0 w 1628"/>
                    <a:gd name="T9" fmla="*/ 8 h 1046"/>
                    <a:gd name="T10" fmla="*/ 0 w 1628"/>
                    <a:gd name="T11" fmla="*/ 4 h 104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28"/>
                    <a:gd name="T19" fmla="*/ 0 h 1046"/>
                    <a:gd name="T20" fmla="*/ 1628 w 1628"/>
                    <a:gd name="T21" fmla="*/ 1046 h 104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28" h="1046">
                      <a:moveTo>
                        <a:pt x="1" y="519"/>
                      </a:moveTo>
                      <a:lnTo>
                        <a:pt x="1" y="0"/>
                      </a:lnTo>
                      <a:lnTo>
                        <a:pt x="1628" y="6"/>
                      </a:lnTo>
                      <a:lnTo>
                        <a:pt x="1626" y="1046"/>
                      </a:lnTo>
                      <a:lnTo>
                        <a:pt x="0" y="1040"/>
                      </a:lnTo>
                      <a:lnTo>
                        <a:pt x="1" y="519"/>
                      </a:lnTo>
                      <a:close/>
                    </a:path>
                  </a:pathLst>
                </a:custGeom>
                <a:solidFill>
                  <a:srgbClr val="FF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1" name="Freeform 149">
                  <a:extLst>
                    <a:ext uri="{FF2B5EF4-FFF2-40B4-BE49-F238E27FC236}">
                      <a16:creationId xmlns:a16="http://schemas.microsoft.com/office/drawing/2014/main" id="{7C5E6BBF-C37D-4E40-A225-B78E2F8BE3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5" y="1355"/>
                  <a:ext cx="326" cy="209"/>
                </a:xfrm>
                <a:custGeom>
                  <a:avLst/>
                  <a:gdLst>
                    <a:gd name="T0" fmla="*/ 0 w 1628"/>
                    <a:gd name="T1" fmla="*/ 4 h 1046"/>
                    <a:gd name="T2" fmla="*/ 0 w 1628"/>
                    <a:gd name="T3" fmla="*/ 0 h 1046"/>
                    <a:gd name="T4" fmla="*/ 13 w 1628"/>
                    <a:gd name="T5" fmla="*/ 0 h 1046"/>
                    <a:gd name="T6" fmla="*/ 13 w 1628"/>
                    <a:gd name="T7" fmla="*/ 8 h 1046"/>
                    <a:gd name="T8" fmla="*/ 0 w 1628"/>
                    <a:gd name="T9" fmla="*/ 8 h 1046"/>
                    <a:gd name="T10" fmla="*/ 0 w 1628"/>
                    <a:gd name="T11" fmla="*/ 4 h 104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28"/>
                    <a:gd name="T19" fmla="*/ 0 h 1046"/>
                    <a:gd name="T20" fmla="*/ 1628 w 1628"/>
                    <a:gd name="T21" fmla="*/ 1046 h 104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28" h="1046">
                      <a:moveTo>
                        <a:pt x="1" y="519"/>
                      </a:moveTo>
                      <a:lnTo>
                        <a:pt x="1" y="0"/>
                      </a:lnTo>
                      <a:lnTo>
                        <a:pt x="1628" y="6"/>
                      </a:lnTo>
                      <a:lnTo>
                        <a:pt x="1626" y="1046"/>
                      </a:lnTo>
                      <a:lnTo>
                        <a:pt x="0" y="1040"/>
                      </a:lnTo>
                      <a:lnTo>
                        <a:pt x="1" y="519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  <p:cxnSp>
            <p:nvCxnSpPr>
              <p:cNvPr id="57" name="Gerader Verbinder 56">
                <a:extLst>
                  <a:ext uri="{FF2B5EF4-FFF2-40B4-BE49-F238E27FC236}">
                    <a16:creationId xmlns:a16="http://schemas.microsoft.com/office/drawing/2014/main" id="{90460242-6DFD-4E17-989E-1EEA4095A9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4426" y="948545"/>
                <a:ext cx="0" cy="349137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grpSp>
            <p:nvGrpSpPr>
              <p:cNvPr id="52" name="Group 150">
                <a:extLst>
                  <a:ext uri="{FF2B5EF4-FFF2-40B4-BE49-F238E27FC236}">
                    <a16:creationId xmlns:a16="http://schemas.microsoft.com/office/drawing/2014/main" id="{9175EC9C-7EB1-4EA2-A64C-9839B651DD8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400000">
                <a:off x="4890437" y="612751"/>
                <a:ext cx="715208" cy="241019"/>
                <a:chOff x="3935" y="1757"/>
                <a:chExt cx="638" cy="215"/>
              </a:xfrm>
            </p:grpSpPr>
            <p:sp>
              <p:nvSpPr>
                <p:cNvPr id="53" name="Freeform 151">
                  <a:extLst>
                    <a:ext uri="{FF2B5EF4-FFF2-40B4-BE49-F238E27FC236}">
                      <a16:creationId xmlns:a16="http://schemas.microsoft.com/office/drawing/2014/main" id="{DB81A536-0862-42DC-AD1A-1146DFD000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5" y="1811"/>
                  <a:ext cx="478" cy="107"/>
                </a:xfrm>
                <a:custGeom>
                  <a:avLst/>
                  <a:gdLst>
                    <a:gd name="T0" fmla="*/ 0 w 2390"/>
                    <a:gd name="T1" fmla="*/ 2 h 538"/>
                    <a:gd name="T2" fmla="*/ 0 w 2390"/>
                    <a:gd name="T3" fmla="*/ 1 h 538"/>
                    <a:gd name="T4" fmla="*/ 2 w 2390"/>
                    <a:gd name="T5" fmla="*/ 1 h 538"/>
                    <a:gd name="T6" fmla="*/ 4 w 2390"/>
                    <a:gd name="T7" fmla="*/ 0 h 538"/>
                    <a:gd name="T8" fmla="*/ 7 w 2390"/>
                    <a:gd name="T9" fmla="*/ 0 h 538"/>
                    <a:gd name="T10" fmla="*/ 10 w 2390"/>
                    <a:gd name="T11" fmla="*/ 0 h 538"/>
                    <a:gd name="T12" fmla="*/ 13 w 2390"/>
                    <a:gd name="T13" fmla="*/ 0 h 538"/>
                    <a:gd name="T14" fmla="*/ 15 w 2390"/>
                    <a:gd name="T15" fmla="*/ 0 h 538"/>
                    <a:gd name="T16" fmla="*/ 17 w 2390"/>
                    <a:gd name="T17" fmla="*/ 1 h 538"/>
                    <a:gd name="T18" fmla="*/ 19 w 2390"/>
                    <a:gd name="T19" fmla="*/ 2 h 538"/>
                    <a:gd name="T20" fmla="*/ 19 w 2390"/>
                    <a:gd name="T21" fmla="*/ 2 h 538"/>
                    <a:gd name="T22" fmla="*/ 19 w 2390"/>
                    <a:gd name="T23" fmla="*/ 3 h 538"/>
                    <a:gd name="T24" fmla="*/ 17 w 2390"/>
                    <a:gd name="T25" fmla="*/ 3 h 538"/>
                    <a:gd name="T26" fmla="*/ 15 w 2390"/>
                    <a:gd name="T27" fmla="*/ 4 h 538"/>
                    <a:gd name="T28" fmla="*/ 13 w 2390"/>
                    <a:gd name="T29" fmla="*/ 4 h 538"/>
                    <a:gd name="T30" fmla="*/ 10 w 2390"/>
                    <a:gd name="T31" fmla="*/ 4 h 538"/>
                    <a:gd name="T32" fmla="*/ 7 w 2390"/>
                    <a:gd name="T33" fmla="*/ 4 h 538"/>
                    <a:gd name="T34" fmla="*/ 4 w 2390"/>
                    <a:gd name="T35" fmla="*/ 4 h 538"/>
                    <a:gd name="T36" fmla="*/ 2 w 2390"/>
                    <a:gd name="T37" fmla="*/ 3 h 538"/>
                    <a:gd name="T38" fmla="*/ 0 w 2390"/>
                    <a:gd name="T39" fmla="*/ 3 h 538"/>
                    <a:gd name="T40" fmla="*/ 0 w 2390"/>
                    <a:gd name="T41" fmla="*/ 2 h 53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90"/>
                    <a:gd name="T64" fmla="*/ 0 h 538"/>
                    <a:gd name="T65" fmla="*/ 2390 w 2390"/>
                    <a:gd name="T66" fmla="*/ 538 h 53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90" h="538">
                      <a:moveTo>
                        <a:pt x="0" y="263"/>
                      </a:moveTo>
                      <a:lnTo>
                        <a:pt x="60" y="178"/>
                      </a:lnTo>
                      <a:lnTo>
                        <a:pt x="230" y="106"/>
                      </a:lnTo>
                      <a:lnTo>
                        <a:pt x="488" y="48"/>
                      </a:lnTo>
                      <a:lnTo>
                        <a:pt x="816" y="12"/>
                      </a:lnTo>
                      <a:lnTo>
                        <a:pt x="1195" y="0"/>
                      </a:lnTo>
                      <a:lnTo>
                        <a:pt x="1573" y="15"/>
                      </a:lnTo>
                      <a:lnTo>
                        <a:pt x="1900" y="55"/>
                      </a:lnTo>
                      <a:lnTo>
                        <a:pt x="2159" y="114"/>
                      </a:lnTo>
                      <a:lnTo>
                        <a:pt x="2329" y="189"/>
                      </a:lnTo>
                      <a:lnTo>
                        <a:pt x="2390" y="274"/>
                      </a:lnTo>
                      <a:lnTo>
                        <a:pt x="2329" y="357"/>
                      </a:lnTo>
                      <a:lnTo>
                        <a:pt x="2159" y="430"/>
                      </a:lnTo>
                      <a:lnTo>
                        <a:pt x="1900" y="488"/>
                      </a:lnTo>
                      <a:lnTo>
                        <a:pt x="1573" y="525"/>
                      </a:lnTo>
                      <a:lnTo>
                        <a:pt x="1195" y="538"/>
                      </a:lnTo>
                      <a:lnTo>
                        <a:pt x="816" y="522"/>
                      </a:lnTo>
                      <a:lnTo>
                        <a:pt x="488" y="481"/>
                      </a:lnTo>
                      <a:lnTo>
                        <a:pt x="230" y="422"/>
                      </a:lnTo>
                      <a:lnTo>
                        <a:pt x="60" y="347"/>
                      </a:lnTo>
                      <a:lnTo>
                        <a:pt x="0" y="263"/>
                      </a:lnTo>
                      <a:close/>
                    </a:path>
                  </a:pathLst>
                </a:custGeom>
                <a:solidFill>
                  <a:srgbClr val="DFD6C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4" name="Freeform 152">
                  <a:extLst>
                    <a:ext uri="{FF2B5EF4-FFF2-40B4-BE49-F238E27FC236}">
                      <a16:creationId xmlns:a16="http://schemas.microsoft.com/office/drawing/2014/main" id="{65766FDE-E612-4E3A-B7DE-45F7C7961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095" y="1811"/>
                  <a:ext cx="478" cy="107"/>
                </a:xfrm>
                <a:custGeom>
                  <a:avLst/>
                  <a:gdLst>
                    <a:gd name="T0" fmla="*/ 0 w 2390"/>
                    <a:gd name="T1" fmla="*/ 2 h 538"/>
                    <a:gd name="T2" fmla="*/ 0 w 2390"/>
                    <a:gd name="T3" fmla="*/ 1 h 538"/>
                    <a:gd name="T4" fmla="*/ 2 w 2390"/>
                    <a:gd name="T5" fmla="*/ 1 h 538"/>
                    <a:gd name="T6" fmla="*/ 4 w 2390"/>
                    <a:gd name="T7" fmla="*/ 0 h 538"/>
                    <a:gd name="T8" fmla="*/ 7 w 2390"/>
                    <a:gd name="T9" fmla="*/ 0 h 538"/>
                    <a:gd name="T10" fmla="*/ 10 w 2390"/>
                    <a:gd name="T11" fmla="*/ 0 h 538"/>
                    <a:gd name="T12" fmla="*/ 13 w 2390"/>
                    <a:gd name="T13" fmla="*/ 0 h 538"/>
                    <a:gd name="T14" fmla="*/ 15 w 2390"/>
                    <a:gd name="T15" fmla="*/ 0 h 538"/>
                    <a:gd name="T16" fmla="*/ 17 w 2390"/>
                    <a:gd name="T17" fmla="*/ 1 h 538"/>
                    <a:gd name="T18" fmla="*/ 19 w 2390"/>
                    <a:gd name="T19" fmla="*/ 2 h 538"/>
                    <a:gd name="T20" fmla="*/ 19 w 2390"/>
                    <a:gd name="T21" fmla="*/ 2 h 538"/>
                    <a:gd name="T22" fmla="*/ 19 w 2390"/>
                    <a:gd name="T23" fmla="*/ 3 h 538"/>
                    <a:gd name="T24" fmla="*/ 17 w 2390"/>
                    <a:gd name="T25" fmla="*/ 3 h 538"/>
                    <a:gd name="T26" fmla="*/ 15 w 2390"/>
                    <a:gd name="T27" fmla="*/ 4 h 538"/>
                    <a:gd name="T28" fmla="*/ 13 w 2390"/>
                    <a:gd name="T29" fmla="*/ 4 h 538"/>
                    <a:gd name="T30" fmla="*/ 10 w 2390"/>
                    <a:gd name="T31" fmla="*/ 4 h 538"/>
                    <a:gd name="T32" fmla="*/ 7 w 2390"/>
                    <a:gd name="T33" fmla="*/ 4 h 538"/>
                    <a:gd name="T34" fmla="*/ 4 w 2390"/>
                    <a:gd name="T35" fmla="*/ 4 h 538"/>
                    <a:gd name="T36" fmla="*/ 2 w 2390"/>
                    <a:gd name="T37" fmla="*/ 3 h 538"/>
                    <a:gd name="T38" fmla="*/ 0 w 2390"/>
                    <a:gd name="T39" fmla="*/ 3 h 538"/>
                    <a:gd name="T40" fmla="*/ 0 w 2390"/>
                    <a:gd name="T41" fmla="*/ 2 h 538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390"/>
                    <a:gd name="T64" fmla="*/ 0 h 538"/>
                    <a:gd name="T65" fmla="*/ 2390 w 2390"/>
                    <a:gd name="T66" fmla="*/ 538 h 538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390" h="538">
                      <a:moveTo>
                        <a:pt x="0" y="263"/>
                      </a:moveTo>
                      <a:lnTo>
                        <a:pt x="60" y="178"/>
                      </a:lnTo>
                      <a:lnTo>
                        <a:pt x="230" y="106"/>
                      </a:lnTo>
                      <a:lnTo>
                        <a:pt x="488" y="48"/>
                      </a:lnTo>
                      <a:lnTo>
                        <a:pt x="816" y="12"/>
                      </a:lnTo>
                      <a:lnTo>
                        <a:pt x="1195" y="0"/>
                      </a:lnTo>
                      <a:lnTo>
                        <a:pt x="1573" y="15"/>
                      </a:lnTo>
                      <a:lnTo>
                        <a:pt x="1900" y="55"/>
                      </a:lnTo>
                      <a:lnTo>
                        <a:pt x="2159" y="114"/>
                      </a:lnTo>
                      <a:lnTo>
                        <a:pt x="2329" y="189"/>
                      </a:lnTo>
                      <a:lnTo>
                        <a:pt x="2390" y="274"/>
                      </a:lnTo>
                      <a:lnTo>
                        <a:pt x="2329" y="357"/>
                      </a:lnTo>
                      <a:lnTo>
                        <a:pt x="2159" y="430"/>
                      </a:lnTo>
                      <a:lnTo>
                        <a:pt x="1900" y="488"/>
                      </a:lnTo>
                      <a:lnTo>
                        <a:pt x="1573" y="525"/>
                      </a:lnTo>
                      <a:lnTo>
                        <a:pt x="1195" y="538"/>
                      </a:lnTo>
                      <a:lnTo>
                        <a:pt x="816" y="522"/>
                      </a:lnTo>
                      <a:lnTo>
                        <a:pt x="488" y="481"/>
                      </a:lnTo>
                      <a:lnTo>
                        <a:pt x="230" y="422"/>
                      </a:lnTo>
                      <a:lnTo>
                        <a:pt x="60" y="347"/>
                      </a:lnTo>
                      <a:lnTo>
                        <a:pt x="0" y="263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5" name="Freeform 153">
                  <a:extLst>
                    <a:ext uri="{FF2B5EF4-FFF2-40B4-BE49-F238E27FC236}">
                      <a16:creationId xmlns:a16="http://schemas.microsoft.com/office/drawing/2014/main" id="{8E48F540-345E-4FF5-B4FE-D0ECECCF63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5" y="1757"/>
                  <a:ext cx="329" cy="215"/>
                </a:xfrm>
                <a:custGeom>
                  <a:avLst/>
                  <a:gdLst>
                    <a:gd name="T0" fmla="*/ 0 w 1641"/>
                    <a:gd name="T1" fmla="*/ 4 h 1078"/>
                    <a:gd name="T2" fmla="*/ 0 w 1641"/>
                    <a:gd name="T3" fmla="*/ 0 h 1078"/>
                    <a:gd name="T4" fmla="*/ 13 w 1641"/>
                    <a:gd name="T5" fmla="*/ 0 h 1078"/>
                    <a:gd name="T6" fmla="*/ 13 w 1641"/>
                    <a:gd name="T7" fmla="*/ 9 h 1078"/>
                    <a:gd name="T8" fmla="*/ 0 w 1641"/>
                    <a:gd name="T9" fmla="*/ 9 h 1078"/>
                    <a:gd name="T10" fmla="*/ 0 w 1641"/>
                    <a:gd name="T11" fmla="*/ 4 h 10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41"/>
                    <a:gd name="T19" fmla="*/ 0 h 1078"/>
                    <a:gd name="T20" fmla="*/ 1641 w 1641"/>
                    <a:gd name="T21" fmla="*/ 1078 h 10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41" h="1078">
                      <a:moveTo>
                        <a:pt x="1" y="536"/>
                      </a:moveTo>
                      <a:lnTo>
                        <a:pt x="3" y="0"/>
                      </a:lnTo>
                      <a:lnTo>
                        <a:pt x="1641" y="6"/>
                      </a:lnTo>
                      <a:lnTo>
                        <a:pt x="1639" y="1078"/>
                      </a:lnTo>
                      <a:lnTo>
                        <a:pt x="0" y="1072"/>
                      </a:lnTo>
                      <a:lnTo>
                        <a:pt x="1" y="536"/>
                      </a:lnTo>
                      <a:close/>
                    </a:path>
                  </a:pathLst>
                </a:custGeom>
                <a:solidFill>
                  <a:srgbClr val="00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  <p:sp>
              <p:nvSpPr>
                <p:cNvPr id="56" name="Freeform 154">
                  <a:extLst>
                    <a:ext uri="{FF2B5EF4-FFF2-40B4-BE49-F238E27FC236}">
                      <a16:creationId xmlns:a16="http://schemas.microsoft.com/office/drawing/2014/main" id="{9B19FE26-2D6D-462A-93D1-026436F725A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935" y="1757"/>
                  <a:ext cx="329" cy="215"/>
                </a:xfrm>
                <a:custGeom>
                  <a:avLst/>
                  <a:gdLst>
                    <a:gd name="T0" fmla="*/ 0 w 1641"/>
                    <a:gd name="T1" fmla="*/ 4 h 1078"/>
                    <a:gd name="T2" fmla="*/ 0 w 1641"/>
                    <a:gd name="T3" fmla="*/ 0 h 1078"/>
                    <a:gd name="T4" fmla="*/ 13 w 1641"/>
                    <a:gd name="T5" fmla="*/ 0 h 1078"/>
                    <a:gd name="T6" fmla="*/ 13 w 1641"/>
                    <a:gd name="T7" fmla="*/ 9 h 1078"/>
                    <a:gd name="T8" fmla="*/ 0 w 1641"/>
                    <a:gd name="T9" fmla="*/ 9 h 1078"/>
                    <a:gd name="T10" fmla="*/ 0 w 1641"/>
                    <a:gd name="T11" fmla="*/ 4 h 107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641"/>
                    <a:gd name="T19" fmla="*/ 0 h 1078"/>
                    <a:gd name="T20" fmla="*/ 1641 w 1641"/>
                    <a:gd name="T21" fmla="*/ 1078 h 107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641" h="1078">
                      <a:moveTo>
                        <a:pt x="1" y="536"/>
                      </a:moveTo>
                      <a:lnTo>
                        <a:pt x="3" y="0"/>
                      </a:lnTo>
                      <a:lnTo>
                        <a:pt x="1641" y="6"/>
                      </a:lnTo>
                      <a:lnTo>
                        <a:pt x="1639" y="1078"/>
                      </a:lnTo>
                      <a:lnTo>
                        <a:pt x="0" y="1072"/>
                      </a:lnTo>
                      <a:lnTo>
                        <a:pt x="1" y="536"/>
                      </a:lnTo>
                    </a:path>
                  </a:pathLst>
                </a:custGeom>
                <a:noFill/>
                <a:ln w="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de-DE"/>
                </a:p>
              </p:txBody>
            </p:sp>
          </p:grpSp>
        </p:grpSp>
        <p:sp>
          <p:nvSpPr>
            <p:cNvPr id="60" name="Freihandform: Form 59">
              <a:extLst>
                <a:ext uri="{FF2B5EF4-FFF2-40B4-BE49-F238E27FC236}">
                  <a16:creationId xmlns:a16="http://schemas.microsoft.com/office/drawing/2014/main" id="{E6401C77-2835-4FBA-858C-5D5E067ADE6B}"/>
                </a:ext>
              </a:extLst>
            </p:cNvPr>
            <p:cNvSpPr/>
            <p:nvPr/>
          </p:nvSpPr>
          <p:spPr>
            <a:xfrm>
              <a:off x="4751563" y="4321810"/>
              <a:ext cx="503199" cy="215871"/>
            </a:xfrm>
            <a:custGeom>
              <a:avLst/>
              <a:gdLst>
                <a:gd name="connsiteX0" fmla="*/ 0 w 620206"/>
                <a:gd name="connsiteY0" fmla="*/ 45720 h 203200"/>
                <a:gd name="connsiteX1" fmla="*/ 25400 w 620206"/>
                <a:gd name="connsiteY1" fmla="*/ 60960 h 203200"/>
                <a:gd name="connsiteX2" fmla="*/ 30480 w 620206"/>
                <a:gd name="connsiteY2" fmla="*/ 76200 h 203200"/>
                <a:gd name="connsiteX3" fmla="*/ 60960 w 620206"/>
                <a:gd name="connsiteY3" fmla="*/ 91440 h 203200"/>
                <a:gd name="connsiteX4" fmla="*/ 137160 w 620206"/>
                <a:gd name="connsiteY4" fmla="*/ 86360 h 203200"/>
                <a:gd name="connsiteX5" fmla="*/ 162560 w 620206"/>
                <a:gd name="connsiteY5" fmla="*/ 40640 h 203200"/>
                <a:gd name="connsiteX6" fmla="*/ 157480 w 620206"/>
                <a:gd name="connsiteY6" fmla="*/ 5080 h 203200"/>
                <a:gd name="connsiteX7" fmla="*/ 142240 w 620206"/>
                <a:gd name="connsiteY7" fmla="*/ 0 h 203200"/>
                <a:gd name="connsiteX8" fmla="*/ 106680 w 620206"/>
                <a:gd name="connsiteY8" fmla="*/ 5080 h 203200"/>
                <a:gd name="connsiteX9" fmla="*/ 101600 w 620206"/>
                <a:gd name="connsiteY9" fmla="*/ 106680 h 203200"/>
                <a:gd name="connsiteX10" fmla="*/ 106680 w 620206"/>
                <a:gd name="connsiteY10" fmla="*/ 121920 h 203200"/>
                <a:gd name="connsiteX11" fmla="*/ 121920 w 620206"/>
                <a:gd name="connsiteY11" fmla="*/ 132080 h 203200"/>
                <a:gd name="connsiteX12" fmla="*/ 152400 w 620206"/>
                <a:gd name="connsiteY12" fmla="*/ 142240 h 203200"/>
                <a:gd name="connsiteX13" fmla="*/ 218440 w 620206"/>
                <a:gd name="connsiteY13" fmla="*/ 137160 h 203200"/>
                <a:gd name="connsiteX14" fmla="*/ 233680 w 620206"/>
                <a:gd name="connsiteY14" fmla="*/ 116840 h 203200"/>
                <a:gd name="connsiteX15" fmla="*/ 248920 w 620206"/>
                <a:gd name="connsiteY15" fmla="*/ 106680 h 203200"/>
                <a:gd name="connsiteX16" fmla="*/ 243840 w 620206"/>
                <a:gd name="connsiteY16" fmla="*/ 10160 h 203200"/>
                <a:gd name="connsiteX17" fmla="*/ 203200 w 620206"/>
                <a:gd name="connsiteY17" fmla="*/ 15240 h 203200"/>
                <a:gd name="connsiteX18" fmla="*/ 198120 w 620206"/>
                <a:gd name="connsiteY18" fmla="*/ 152400 h 203200"/>
                <a:gd name="connsiteX19" fmla="*/ 233680 w 620206"/>
                <a:gd name="connsiteY19" fmla="*/ 157480 h 203200"/>
                <a:gd name="connsiteX20" fmla="*/ 335280 w 620206"/>
                <a:gd name="connsiteY20" fmla="*/ 137160 h 203200"/>
                <a:gd name="connsiteX21" fmla="*/ 345440 w 620206"/>
                <a:gd name="connsiteY21" fmla="*/ 121920 h 203200"/>
                <a:gd name="connsiteX22" fmla="*/ 345440 w 620206"/>
                <a:gd name="connsiteY22" fmla="*/ 40640 h 203200"/>
                <a:gd name="connsiteX23" fmla="*/ 330200 w 620206"/>
                <a:gd name="connsiteY23" fmla="*/ 35560 h 203200"/>
                <a:gd name="connsiteX24" fmla="*/ 284480 w 620206"/>
                <a:gd name="connsiteY24" fmla="*/ 60960 h 203200"/>
                <a:gd name="connsiteX25" fmla="*/ 279400 w 620206"/>
                <a:gd name="connsiteY25" fmla="*/ 76200 h 203200"/>
                <a:gd name="connsiteX26" fmla="*/ 284480 w 620206"/>
                <a:gd name="connsiteY26" fmla="*/ 121920 h 203200"/>
                <a:gd name="connsiteX27" fmla="*/ 335280 w 620206"/>
                <a:gd name="connsiteY27" fmla="*/ 167640 h 203200"/>
                <a:gd name="connsiteX28" fmla="*/ 350520 w 620206"/>
                <a:gd name="connsiteY28" fmla="*/ 172720 h 203200"/>
                <a:gd name="connsiteX29" fmla="*/ 421640 w 620206"/>
                <a:gd name="connsiteY29" fmla="*/ 167640 h 203200"/>
                <a:gd name="connsiteX30" fmla="*/ 436880 w 620206"/>
                <a:gd name="connsiteY30" fmla="*/ 162560 h 203200"/>
                <a:gd name="connsiteX31" fmla="*/ 452120 w 620206"/>
                <a:gd name="connsiteY31" fmla="*/ 142240 h 203200"/>
                <a:gd name="connsiteX32" fmla="*/ 467360 w 620206"/>
                <a:gd name="connsiteY32" fmla="*/ 111760 h 203200"/>
                <a:gd name="connsiteX33" fmla="*/ 462280 w 620206"/>
                <a:gd name="connsiteY33" fmla="*/ 50800 h 203200"/>
                <a:gd name="connsiteX34" fmla="*/ 401320 w 620206"/>
                <a:gd name="connsiteY34" fmla="*/ 71120 h 203200"/>
                <a:gd name="connsiteX35" fmla="*/ 406400 w 620206"/>
                <a:gd name="connsiteY35" fmla="*/ 157480 h 203200"/>
                <a:gd name="connsiteX36" fmla="*/ 426720 w 620206"/>
                <a:gd name="connsiteY36" fmla="*/ 187960 h 203200"/>
                <a:gd name="connsiteX37" fmla="*/ 508000 w 620206"/>
                <a:gd name="connsiteY37" fmla="*/ 182880 h 203200"/>
                <a:gd name="connsiteX38" fmla="*/ 538480 w 620206"/>
                <a:gd name="connsiteY38" fmla="*/ 137160 h 203200"/>
                <a:gd name="connsiteX39" fmla="*/ 548640 w 620206"/>
                <a:gd name="connsiteY39" fmla="*/ 121920 h 203200"/>
                <a:gd name="connsiteX40" fmla="*/ 548640 w 620206"/>
                <a:gd name="connsiteY40" fmla="*/ 45720 h 203200"/>
                <a:gd name="connsiteX41" fmla="*/ 533400 w 620206"/>
                <a:gd name="connsiteY41" fmla="*/ 55880 h 203200"/>
                <a:gd name="connsiteX42" fmla="*/ 528320 w 620206"/>
                <a:gd name="connsiteY42" fmla="*/ 71120 h 203200"/>
                <a:gd name="connsiteX43" fmla="*/ 528320 w 620206"/>
                <a:gd name="connsiteY43" fmla="*/ 193040 h 203200"/>
                <a:gd name="connsiteX44" fmla="*/ 543560 w 620206"/>
                <a:gd name="connsiteY44" fmla="*/ 203200 h 203200"/>
                <a:gd name="connsiteX45" fmla="*/ 589280 w 620206"/>
                <a:gd name="connsiteY45" fmla="*/ 198120 h 203200"/>
                <a:gd name="connsiteX46" fmla="*/ 604520 w 620206"/>
                <a:gd name="connsiteY46" fmla="*/ 167640 h 203200"/>
                <a:gd name="connsiteX47" fmla="*/ 614680 w 620206"/>
                <a:gd name="connsiteY47" fmla="*/ 152400 h 203200"/>
                <a:gd name="connsiteX48" fmla="*/ 619760 w 620206"/>
                <a:gd name="connsiteY48" fmla="*/ 111760 h 20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620206" h="203200">
                  <a:moveTo>
                    <a:pt x="0" y="45720"/>
                  </a:moveTo>
                  <a:cubicBezTo>
                    <a:pt x="8467" y="50800"/>
                    <a:pt x="18418" y="53978"/>
                    <a:pt x="25400" y="60960"/>
                  </a:cubicBezTo>
                  <a:cubicBezTo>
                    <a:pt x="29186" y="64746"/>
                    <a:pt x="27135" y="72019"/>
                    <a:pt x="30480" y="76200"/>
                  </a:cubicBezTo>
                  <a:cubicBezTo>
                    <a:pt x="37642" y="85152"/>
                    <a:pt x="50920" y="88093"/>
                    <a:pt x="60960" y="91440"/>
                  </a:cubicBezTo>
                  <a:lnTo>
                    <a:pt x="137160" y="86360"/>
                  </a:lnTo>
                  <a:cubicBezTo>
                    <a:pt x="150435" y="81469"/>
                    <a:pt x="158010" y="54289"/>
                    <a:pt x="162560" y="40640"/>
                  </a:cubicBezTo>
                  <a:cubicBezTo>
                    <a:pt x="160867" y="28787"/>
                    <a:pt x="162835" y="15790"/>
                    <a:pt x="157480" y="5080"/>
                  </a:cubicBezTo>
                  <a:cubicBezTo>
                    <a:pt x="155085" y="291"/>
                    <a:pt x="147595" y="0"/>
                    <a:pt x="142240" y="0"/>
                  </a:cubicBezTo>
                  <a:cubicBezTo>
                    <a:pt x="130266" y="0"/>
                    <a:pt x="118533" y="3387"/>
                    <a:pt x="106680" y="5080"/>
                  </a:cubicBezTo>
                  <a:cubicBezTo>
                    <a:pt x="90263" y="54330"/>
                    <a:pt x="92962" y="33261"/>
                    <a:pt x="101600" y="106680"/>
                  </a:cubicBezTo>
                  <a:cubicBezTo>
                    <a:pt x="102226" y="111998"/>
                    <a:pt x="103335" y="117739"/>
                    <a:pt x="106680" y="121920"/>
                  </a:cubicBezTo>
                  <a:cubicBezTo>
                    <a:pt x="110494" y="126688"/>
                    <a:pt x="116341" y="129600"/>
                    <a:pt x="121920" y="132080"/>
                  </a:cubicBezTo>
                  <a:cubicBezTo>
                    <a:pt x="131707" y="136430"/>
                    <a:pt x="152400" y="142240"/>
                    <a:pt x="152400" y="142240"/>
                  </a:cubicBezTo>
                  <a:cubicBezTo>
                    <a:pt x="174413" y="140547"/>
                    <a:pt x="197367" y="143745"/>
                    <a:pt x="218440" y="137160"/>
                  </a:cubicBezTo>
                  <a:cubicBezTo>
                    <a:pt x="226521" y="134635"/>
                    <a:pt x="227693" y="122827"/>
                    <a:pt x="233680" y="116840"/>
                  </a:cubicBezTo>
                  <a:cubicBezTo>
                    <a:pt x="237997" y="112523"/>
                    <a:pt x="243840" y="110067"/>
                    <a:pt x="248920" y="106680"/>
                  </a:cubicBezTo>
                  <a:cubicBezTo>
                    <a:pt x="253670" y="78182"/>
                    <a:pt x="264198" y="34590"/>
                    <a:pt x="243840" y="10160"/>
                  </a:cubicBezTo>
                  <a:cubicBezTo>
                    <a:pt x="235100" y="-328"/>
                    <a:pt x="216747" y="13547"/>
                    <a:pt x="203200" y="15240"/>
                  </a:cubicBezTo>
                  <a:cubicBezTo>
                    <a:pt x="187119" y="63483"/>
                    <a:pt x="174790" y="88243"/>
                    <a:pt x="198120" y="152400"/>
                  </a:cubicBezTo>
                  <a:cubicBezTo>
                    <a:pt x="202212" y="163653"/>
                    <a:pt x="221827" y="155787"/>
                    <a:pt x="233680" y="157480"/>
                  </a:cubicBezTo>
                  <a:cubicBezTo>
                    <a:pt x="287469" y="154118"/>
                    <a:pt x="304453" y="167987"/>
                    <a:pt x="335280" y="137160"/>
                  </a:cubicBezTo>
                  <a:cubicBezTo>
                    <a:pt x="339597" y="132843"/>
                    <a:pt x="342053" y="127000"/>
                    <a:pt x="345440" y="121920"/>
                  </a:cubicBezTo>
                  <a:cubicBezTo>
                    <a:pt x="351482" y="91710"/>
                    <a:pt x="357163" y="75810"/>
                    <a:pt x="345440" y="40640"/>
                  </a:cubicBezTo>
                  <a:cubicBezTo>
                    <a:pt x="343747" y="35560"/>
                    <a:pt x="335280" y="37253"/>
                    <a:pt x="330200" y="35560"/>
                  </a:cubicBezTo>
                  <a:cubicBezTo>
                    <a:pt x="307479" y="43134"/>
                    <a:pt x="297516" y="41406"/>
                    <a:pt x="284480" y="60960"/>
                  </a:cubicBezTo>
                  <a:cubicBezTo>
                    <a:pt x="281510" y="65415"/>
                    <a:pt x="281093" y="71120"/>
                    <a:pt x="279400" y="76200"/>
                  </a:cubicBezTo>
                  <a:cubicBezTo>
                    <a:pt x="281093" y="91440"/>
                    <a:pt x="277996" y="108025"/>
                    <a:pt x="284480" y="121920"/>
                  </a:cubicBezTo>
                  <a:cubicBezTo>
                    <a:pt x="288290" y="130085"/>
                    <a:pt x="322708" y="160456"/>
                    <a:pt x="335280" y="167640"/>
                  </a:cubicBezTo>
                  <a:cubicBezTo>
                    <a:pt x="339929" y="170297"/>
                    <a:pt x="345440" y="171027"/>
                    <a:pt x="350520" y="172720"/>
                  </a:cubicBezTo>
                  <a:cubicBezTo>
                    <a:pt x="374227" y="171027"/>
                    <a:pt x="398036" y="170417"/>
                    <a:pt x="421640" y="167640"/>
                  </a:cubicBezTo>
                  <a:cubicBezTo>
                    <a:pt x="426958" y="167014"/>
                    <a:pt x="432766" y="165988"/>
                    <a:pt x="436880" y="162560"/>
                  </a:cubicBezTo>
                  <a:cubicBezTo>
                    <a:pt x="443384" y="157140"/>
                    <a:pt x="447199" y="149130"/>
                    <a:pt x="452120" y="142240"/>
                  </a:cubicBezTo>
                  <a:cubicBezTo>
                    <a:pt x="464430" y="125006"/>
                    <a:pt x="461069" y="130633"/>
                    <a:pt x="467360" y="111760"/>
                  </a:cubicBezTo>
                  <a:cubicBezTo>
                    <a:pt x="465667" y="91440"/>
                    <a:pt x="476698" y="65218"/>
                    <a:pt x="462280" y="50800"/>
                  </a:cubicBezTo>
                  <a:cubicBezTo>
                    <a:pt x="430430" y="18950"/>
                    <a:pt x="411942" y="55188"/>
                    <a:pt x="401320" y="71120"/>
                  </a:cubicBezTo>
                  <a:cubicBezTo>
                    <a:pt x="403013" y="99907"/>
                    <a:pt x="400274" y="129302"/>
                    <a:pt x="406400" y="157480"/>
                  </a:cubicBezTo>
                  <a:cubicBezTo>
                    <a:pt x="408994" y="169412"/>
                    <a:pt x="426720" y="187960"/>
                    <a:pt x="426720" y="187960"/>
                  </a:cubicBezTo>
                  <a:cubicBezTo>
                    <a:pt x="453813" y="186267"/>
                    <a:pt x="481381" y="188204"/>
                    <a:pt x="508000" y="182880"/>
                  </a:cubicBezTo>
                  <a:cubicBezTo>
                    <a:pt x="536376" y="177205"/>
                    <a:pt x="526290" y="155446"/>
                    <a:pt x="538480" y="137160"/>
                  </a:cubicBezTo>
                  <a:lnTo>
                    <a:pt x="548640" y="121920"/>
                  </a:lnTo>
                  <a:cubicBezTo>
                    <a:pt x="553614" y="97052"/>
                    <a:pt x="561367" y="71173"/>
                    <a:pt x="548640" y="45720"/>
                  </a:cubicBezTo>
                  <a:cubicBezTo>
                    <a:pt x="545910" y="40259"/>
                    <a:pt x="538480" y="52493"/>
                    <a:pt x="533400" y="55880"/>
                  </a:cubicBezTo>
                  <a:cubicBezTo>
                    <a:pt x="531707" y="60960"/>
                    <a:pt x="529619" y="65925"/>
                    <a:pt x="528320" y="71120"/>
                  </a:cubicBezTo>
                  <a:cubicBezTo>
                    <a:pt x="517894" y="112825"/>
                    <a:pt x="519158" y="144941"/>
                    <a:pt x="528320" y="193040"/>
                  </a:cubicBezTo>
                  <a:cubicBezTo>
                    <a:pt x="529462" y="199038"/>
                    <a:pt x="538480" y="199813"/>
                    <a:pt x="543560" y="203200"/>
                  </a:cubicBezTo>
                  <a:cubicBezTo>
                    <a:pt x="558800" y="201507"/>
                    <a:pt x="574869" y="203360"/>
                    <a:pt x="589280" y="198120"/>
                  </a:cubicBezTo>
                  <a:cubicBezTo>
                    <a:pt x="598177" y="194885"/>
                    <a:pt x="601222" y="174236"/>
                    <a:pt x="604520" y="167640"/>
                  </a:cubicBezTo>
                  <a:cubicBezTo>
                    <a:pt x="607250" y="162179"/>
                    <a:pt x="611950" y="157861"/>
                    <a:pt x="614680" y="152400"/>
                  </a:cubicBezTo>
                  <a:cubicBezTo>
                    <a:pt x="622437" y="136885"/>
                    <a:pt x="619760" y="130249"/>
                    <a:pt x="619760" y="111760"/>
                  </a:cubicBezTo>
                </a:path>
              </a:pathLst>
            </a:cu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4" name="Textfeld 63">
            <a:extLst>
              <a:ext uri="{FF2B5EF4-FFF2-40B4-BE49-F238E27FC236}">
                <a16:creationId xmlns:a16="http://schemas.microsoft.com/office/drawing/2014/main" id="{A95673C6-949D-416F-A837-F029A1027470}"/>
              </a:ext>
            </a:extLst>
          </p:cNvPr>
          <p:cNvSpPr txBox="1"/>
          <p:nvPr/>
        </p:nvSpPr>
        <p:spPr>
          <a:xfrm>
            <a:off x="3724192" y="1031259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Zünddrähte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C0653B41-F329-4206-BC69-9D791B9AC890}"/>
              </a:ext>
            </a:extLst>
          </p:cNvPr>
          <p:cNvSpPr txBox="1"/>
          <p:nvPr/>
        </p:nvSpPr>
        <p:spPr>
          <a:xfrm>
            <a:off x="3724192" y="748759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Thermometer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CF7237DF-8510-4E0C-A2C3-9335E2653B0D}"/>
              </a:ext>
            </a:extLst>
          </p:cNvPr>
          <p:cNvSpPr txBox="1"/>
          <p:nvPr/>
        </p:nvSpPr>
        <p:spPr>
          <a:xfrm>
            <a:off x="3728932" y="2227097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Probe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2B8662D8-C152-4D54-B1DB-08CAD88FC675}"/>
              </a:ext>
            </a:extLst>
          </p:cNvPr>
          <p:cNvSpPr txBox="1"/>
          <p:nvPr/>
        </p:nvSpPr>
        <p:spPr>
          <a:xfrm>
            <a:off x="3724192" y="1549923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Sauerstoff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735853F5-6B40-40BA-B7D7-ED31DF942BF7}"/>
              </a:ext>
            </a:extLst>
          </p:cNvPr>
          <p:cNvSpPr txBox="1"/>
          <p:nvPr/>
        </p:nvSpPr>
        <p:spPr>
          <a:xfrm>
            <a:off x="3739609" y="2756242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Rührer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F00A996D-3C71-40EA-AD68-6FA4BF3C2706}"/>
              </a:ext>
            </a:extLst>
          </p:cNvPr>
          <p:cNvSpPr txBox="1"/>
          <p:nvPr/>
        </p:nvSpPr>
        <p:spPr>
          <a:xfrm>
            <a:off x="3724192" y="1846963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Bombe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31723BE2-6D95-4223-B082-5870AC5BB3D1}"/>
              </a:ext>
            </a:extLst>
          </p:cNvPr>
          <p:cNvSpPr txBox="1"/>
          <p:nvPr/>
        </p:nvSpPr>
        <p:spPr>
          <a:xfrm>
            <a:off x="3724192" y="2514182"/>
            <a:ext cx="3403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Wasser</a:t>
            </a:r>
          </a:p>
        </p:txBody>
      </p:sp>
      <p:cxnSp>
        <p:nvCxnSpPr>
          <p:cNvPr id="72" name="Gerader Verbinder 71">
            <a:extLst>
              <a:ext uri="{FF2B5EF4-FFF2-40B4-BE49-F238E27FC236}">
                <a16:creationId xmlns:a16="http://schemas.microsoft.com/office/drawing/2014/main" id="{9AF91191-50B8-4D78-AB97-DC45CDD0FA28}"/>
              </a:ext>
            </a:extLst>
          </p:cNvPr>
          <p:cNvCxnSpPr>
            <a:stCxn id="65" idx="1"/>
          </p:cNvCxnSpPr>
          <p:nvPr/>
        </p:nvCxnSpPr>
        <p:spPr>
          <a:xfrm flipH="1" flipV="1">
            <a:off x="3228392" y="887258"/>
            <a:ext cx="495800" cy="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r Verbinder 72">
            <a:extLst>
              <a:ext uri="{FF2B5EF4-FFF2-40B4-BE49-F238E27FC236}">
                <a16:creationId xmlns:a16="http://schemas.microsoft.com/office/drawing/2014/main" id="{ECA77F35-6ABD-4D2E-82F9-D28526E4723C}"/>
              </a:ext>
            </a:extLst>
          </p:cNvPr>
          <p:cNvCxnSpPr>
            <a:cxnSpLocks/>
          </p:cNvCxnSpPr>
          <p:nvPr/>
        </p:nvCxnSpPr>
        <p:spPr>
          <a:xfrm flipH="1" flipV="1">
            <a:off x="2257092" y="1163537"/>
            <a:ext cx="1482517" cy="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Gerader Verbinder 74">
            <a:extLst>
              <a:ext uri="{FF2B5EF4-FFF2-40B4-BE49-F238E27FC236}">
                <a16:creationId xmlns:a16="http://schemas.microsoft.com/office/drawing/2014/main" id="{6E1BB768-6B88-47C2-BCBC-1DC5AC5E9ED7}"/>
              </a:ext>
            </a:extLst>
          </p:cNvPr>
          <p:cNvCxnSpPr>
            <a:cxnSpLocks/>
          </p:cNvCxnSpPr>
          <p:nvPr/>
        </p:nvCxnSpPr>
        <p:spPr>
          <a:xfrm flipH="1" flipV="1">
            <a:off x="2611213" y="1698193"/>
            <a:ext cx="1156408" cy="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FF3BE88D-D424-413D-9E84-9129E67844EF}"/>
              </a:ext>
            </a:extLst>
          </p:cNvPr>
          <p:cNvCxnSpPr>
            <a:cxnSpLocks/>
          </p:cNvCxnSpPr>
          <p:nvPr/>
        </p:nvCxnSpPr>
        <p:spPr>
          <a:xfrm flipH="1" flipV="1">
            <a:off x="2844424" y="1981770"/>
            <a:ext cx="928636" cy="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89EC98EB-A254-44F6-A11A-4943A40C157F}"/>
              </a:ext>
            </a:extLst>
          </p:cNvPr>
          <p:cNvCxnSpPr>
            <a:cxnSpLocks/>
          </p:cNvCxnSpPr>
          <p:nvPr/>
        </p:nvCxnSpPr>
        <p:spPr>
          <a:xfrm flipH="1" flipV="1">
            <a:off x="2177055" y="2364877"/>
            <a:ext cx="1598375" cy="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Gerader Verbinder 85">
            <a:extLst>
              <a:ext uri="{FF2B5EF4-FFF2-40B4-BE49-F238E27FC236}">
                <a16:creationId xmlns:a16="http://schemas.microsoft.com/office/drawing/2014/main" id="{A6E705B7-DBE4-45F9-BF51-B85CF4832F9E}"/>
              </a:ext>
            </a:extLst>
          </p:cNvPr>
          <p:cNvCxnSpPr>
            <a:stCxn id="68" idx="1"/>
            <a:endCxn id="26" idx="3"/>
          </p:cNvCxnSpPr>
          <p:nvPr/>
        </p:nvCxnSpPr>
        <p:spPr>
          <a:xfrm flipH="1">
            <a:off x="1047948" y="2894742"/>
            <a:ext cx="2691661" cy="868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0C480575-FF9A-4911-9727-A58D7702CA8E}"/>
              </a:ext>
            </a:extLst>
          </p:cNvPr>
          <p:cNvCxnSpPr>
            <a:cxnSpLocks/>
          </p:cNvCxnSpPr>
          <p:nvPr/>
        </p:nvCxnSpPr>
        <p:spPr>
          <a:xfrm flipH="1" flipV="1">
            <a:off x="3148034" y="2655114"/>
            <a:ext cx="627396" cy="1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006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Breitbild</PresentationFormat>
  <Paragraphs>12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Victoria Clauß</dc:creator>
  <cp:lastModifiedBy>Victoria Clauß</cp:lastModifiedBy>
  <cp:revision>14</cp:revision>
  <dcterms:created xsi:type="dcterms:W3CDTF">2020-08-11T09:41:52Z</dcterms:created>
  <dcterms:modified xsi:type="dcterms:W3CDTF">2020-08-13T10:08:04Z</dcterms:modified>
</cp:coreProperties>
</file>