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77" r:id="rId4"/>
    <p:sldId id="276" r:id="rId5"/>
    <p:sldId id="272" r:id="rId6"/>
    <p:sldId id="297" r:id="rId7"/>
    <p:sldId id="295" r:id="rId8"/>
    <p:sldId id="273" r:id="rId9"/>
    <p:sldId id="275" r:id="rId10"/>
    <p:sldId id="280" r:id="rId11"/>
    <p:sldId id="266" r:id="rId12"/>
    <p:sldId id="278" r:id="rId13"/>
    <p:sldId id="279" r:id="rId14"/>
    <p:sldId id="268" r:id="rId1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00FF00"/>
    <a:srgbClr val="00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23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B21B1-4A60-4879-96FB-B4C9F77E2C4D}" type="datetimeFigureOut">
              <a:rPr lang="de-DE" smtClean="0"/>
              <a:pPr/>
              <a:t>20.06.2017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3A2B-2559-4479-ADD2-DED82485E42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B21B1-4A60-4879-96FB-B4C9F77E2C4D}" type="datetimeFigureOut">
              <a:rPr lang="de-DE" smtClean="0"/>
              <a:pPr/>
              <a:t>20.06.2017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3A2B-2559-4479-ADD2-DED82485E42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B21B1-4A60-4879-96FB-B4C9F77E2C4D}" type="datetimeFigureOut">
              <a:rPr lang="de-DE" smtClean="0"/>
              <a:pPr/>
              <a:t>20.06.2017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3A2B-2559-4479-ADD2-DED82485E42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B21B1-4A60-4879-96FB-B4C9F77E2C4D}" type="datetimeFigureOut">
              <a:rPr lang="de-DE" smtClean="0"/>
              <a:pPr/>
              <a:t>20.06.2017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3A2B-2559-4479-ADD2-DED82485E42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B21B1-4A60-4879-96FB-B4C9F77E2C4D}" type="datetimeFigureOut">
              <a:rPr lang="de-DE" smtClean="0"/>
              <a:pPr/>
              <a:t>20.06.2017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3A2B-2559-4479-ADD2-DED82485E42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B21B1-4A60-4879-96FB-B4C9F77E2C4D}" type="datetimeFigureOut">
              <a:rPr lang="de-DE" smtClean="0"/>
              <a:pPr/>
              <a:t>20.06.2017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3A2B-2559-4479-ADD2-DED82485E42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B21B1-4A60-4879-96FB-B4C9F77E2C4D}" type="datetimeFigureOut">
              <a:rPr lang="de-DE" smtClean="0"/>
              <a:pPr/>
              <a:t>20.06.2017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3A2B-2559-4479-ADD2-DED82485E42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B21B1-4A60-4879-96FB-B4C9F77E2C4D}" type="datetimeFigureOut">
              <a:rPr lang="de-DE" smtClean="0"/>
              <a:pPr/>
              <a:t>20.06.2017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3A2B-2559-4479-ADD2-DED82485E42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B21B1-4A60-4879-96FB-B4C9F77E2C4D}" type="datetimeFigureOut">
              <a:rPr lang="de-DE" smtClean="0"/>
              <a:pPr/>
              <a:t>20.06.2017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3A2B-2559-4479-ADD2-DED82485E42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B21B1-4A60-4879-96FB-B4C9F77E2C4D}" type="datetimeFigureOut">
              <a:rPr lang="de-DE" smtClean="0"/>
              <a:pPr/>
              <a:t>20.06.2017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3A2B-2559-4479-ADD2-DED82485E42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B21B1-4A60-4879-96FB-B4C9F77E2C4D}" type="datetimeFigureOut">
              <a:rPr lang="de-DE" smtClean="0"/>
              <a:pPr/>
              <a:t>20.06.2017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3A2B-2559-4479-ADD2-DED82485E42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B21B1-4A60-4879-96FB-B4C9F77E2C4D}" type="datetimeFigureOut">
              <a:rPr lang="de-DE" smtClean="0"/>
              <a:pPr/>
              <a:t>20.06.2017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D3A2B-2559-4479-ADD2-DED82485E42D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2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7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Naturkautschuk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" name="Gruppieren 14"/>
          <p:cNvGrpSpPr/>
          <p:nvPr/>
        </p:nvGrpSpPr>
        <p:grpSpPr>
          <a:xfrm>
            <a:off x="971600" y="1772816"/>
            <a:ext cx="6984776" cy="3486001"/>
            <a:chOff x="971600" y="1772816"/>
            <a:chExt cx="6984776" cy="3486001"/>
          </a:xfrm>
        </p:grpSpPr>
        <p:sp>
          <p:nvSpPr>
            <p:cNvPr id="6" name="Textfeld 5"/>
            <p:cNvSpPr txBox="1"/>
            <p:nvPr/>
          </p:nvSpPr>
          <p:spPr>
            <a:xfrm>
              <a:off x="2051720" y="4797152"/>
              <a:ext cx="51125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>
                  <a:latin typeface="Arial" pitchFamily="34" charset="0"/>
                  <a:cs typeface="Arial" pitchFamily="34" charset="0"/>
                </a:rPr>
                <a:t>c</a:t>
              </a:r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is -1, 4 - Polyisopren</a:t>
              </a:r>
              <a:endParaRPr lang="de-DE" sz="2400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4" name="Gruppieren 13"/>
            <p:cNvGrpSpPr/>
            <p:nvPr/>
          </p:nvGrpSpPr>
          <p:grpSpPr>
            <a:xfrm>
              <a:off x="971600" y="1772816"/>
              <a:ext cx="6984776" cy="2952328"/>
              <a:chOff x="971600" y="1772816"/>
              <a:chExt cx="6984776" cy="2952328"/>
            </a:xfrm>
          </p:grpSpPr>
          <p:pic>
            <p:nvPicPr>
              <p:cNvPr id="4" name="Grafik 3" descr="Naturkautschuk.jpg"/>
              <p:cNvPicPr>
                <a:picLocks noChangeAspect="1"/>
              </p:cNvPicPr>
              <p:nvPr/>
            </p:nvPicPr>
            <p:blipFill>
              <a:blip r:embed="rId2" cstate="print"/>
              <a:srcRect r="-2325" b="19663"/>
              <a:stretch>
                <a:fillRect/>
              </a:stretch>
            </p:blipFill>
            <p:spPr>
              <a:xfrm>
                <a:off x="1474042" y="2475558"/>
                <a:ext cx="6195916" cy="1906885"/>
              </a:xfrm>
              <a:prstGeom prst="rect">
                <a:avLst/>
              </a:prstGeom>
            </p:spPr>
          </p:pic>
          <p:sp>
            <p:nvSpPr>
              <p:cNvPr id="5" name="Rechteck 4"/>
              <p:cNvSpPr/>
              <p:nvPr/>
            </p:nvSpPr>
            <p:spPr>
              <a:xfrm>
                <a:off x="1187624" y="2564904"/>
                <a:ext cx="792088" cy="50405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7" name="Rechteck 6"/>
              <p:cNvSpPr/>
              <p:nvPr/>
            </p:nvSpPr>
            <p:spPr>
              <a:xfrm>
                <a:off x="971600" y="3429000"/>
                <a:ext cx="1224136" cy="10801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8" name="Rechteck 7"/>
              <p:cNvSpPr/>
              <p:nvPr/>
            </p:nvSpPr>
            <p:spPr>
              <a:xfrm>
                <a:off x="1475656" y="1772816"/>
                <a:ext cx="1224136" cy="10801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" name="Rechteck 8"/>
              <p:cNvSpPr/>
              <p:nvPr/>
            </p:nvSpPr>
            <p:spPr>
              <a:xfrm>
                <a:off x="6732240" y="3645024"/>
                <a:ext cx="1224136" cy="10801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0" name="Rechteck 9"/>
              <p:cNvSpPr/>
              <p:nvPr/>
            </p:nvSpPr>
            <p:spPr>
              <a:xfrm>
                <a:off x="3491880" y="2636912"/>
                <a:ext cx="792088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1" name="Rechteck 10"/>
              <p:cNvSpPr/>
              <p:nvPr/>
            </p:nvSpPr>
            <p:spPr>
              <a:xfrm>
                <a:off x="5580112" y="2636912"/>
                <a:ext cx="936104" cy="36004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2" name="Rechteck 11"/>
              <p:cNvSpPr/>
              <p:nvPr/>
            </p:nvSpPr>
            <p:spPr>
              <a:xfrm>
                <a:off x="3635896" y="2564904"/>
                <a:ext cx="360040" cy="7200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" name="Rechteck 12"/>
              <p:cNvSpPr/>
              <p:nvPr/>
            </p:nvSpPr>
            <p:spPr>
              <a:xfrm>
                <a:off x="5652120" y="2564904"/>
                <a:ext cx="360040" cy="7200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Vulkanisation mit Schwefel</a:t>
            </a:r>
            <a:endParaRPr lang="de-DE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539552" y="2138093"/>
            <a:ext cx="8208912" cy="2581814"/>
            <a:chOff x="539552" y="2138093"/>
            <a:chExt cx="8208912" cy="2581814"/>
          </a:xfrm>
        </p:grpSpPr>
        <p:pic>
          <p:nvPicPr>
            <p:cNvPr id="5" name="Grafik 4" descr="Isopren 5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83768" y="2138093"/>
              <a:ext cx="6264696" cy="720080"/>
            </a:xfrm>
            <a:prstGeom prst="rect">
              <a:avLst/>
            </a:prstGeom>
          </p:spPr>
        </p:pic>
        <p:sp>
          <p:nvSpPr>
            <p:cNvPr id="8" name="Rechteck 7"/>
            <p:cNvSpPr/>
            <p:nvPr/>
          </p:nvSpPr>
          <p:spPr>
            <a:xfrm>
              <a:off x="2680579" y="2504495"/>
              <a:ext cx="459226" cy="3053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" name="Rechteck 10"/>
            <p:cNvSpPr/>
            <p:nvPr/>
          </p:nvSpPr>
          <p:spPr>
            <a:xfrm>
              <a:off x="6419993" y="2504495"/>
              <a:ext cx="459226" cy="3053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pic>
          <p:nvPicPr>
            <p:cNvPr id="21" name="Grafik 20" descr="Bild1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 flipV="1">
              <a:off x="2483769" y="3938293"/>
              <a:ext cx="6264000" cy="781614"/>
            </a:xfrm>
            <a:prstGeom prst="rect">
              <a:avLst/>
            </a:prstGeom>
          </p:spPr>
        </p:pic>
        <p:sp>
          <p:nvSpPr>
            <p:cNvPr id="14" name="Textfeld 13"/>
            <p:cNvSpPr txBox="1"/>
            <p:nvPr/>
          </p:nvSpPr>
          <p:spPr>
            <a:xfrm>
              <a:off x="2915816" y="2930181"/>
              <a:ext cx="864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S</a:t>
              </a:r>
              <a:endParaRPr lang="de-DE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feld 14"/>
            <p:cNvSpPr txBox="1"/>
            <p:nvPr/>
          </p:nvSpPr>
          <p:spPr>
            <a:xfrm>
              <a:off x="3707904" y="3578253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S</a:t>
              </a:r>
              <a:endParaRPr lang="de-DE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Freihandform 17"/>
            <p:cNvSpPr/>
            <p:nvPr/>
          </p:nvSpPr>
          <p:spPr>
            <a:xfrm>
              <a:off x="3912719" y="3850920"/>
              <a:ext cx="102119" cy="506776"/>
            </a:xfrm>
            <a:custGeom>
              <a:avLst/>
              <a:gdLst>
                <a:gd name="connsiteX0" fmla="*/ 0 w 102119"/>
                <a:gd name="connsiteY0" fmla="*/ 0 h 506776"/>
                <a:gd name="connsiteX1" fmla="*/ 11017 w 102119"/>
                <a:gd name="connsiteY1" fmla="*/ 33051 h 506776"/>
                <a:gd name="connsiteX2" fmla="*/ 44067 w 102119"/>
                <a:gd name="connsiteY2" fmla="*/ 66102 h 506776"/>
                <a:gd name="connsiteX3" fmla="*/ 66101 w 102119"/>
                <a:gd name="connsiteY3" fmla="*/ 99152 h 506776"/>
                <a:gd name="connsiteX4" fmla="*/ 77118 w 102119"/>
                <a:gd name="connsiteY4" fmla="*/ 176270 h 506776"/>
                <a:gd name="connsiteX5" fmla="*/ 99151 w 102119"/>
                <a:gd name="connsiteY5" fmla="*/ 242372 h 506776"/>
                <a:gd name="connsiteX6" fmla="*/ 66101 w 102119"/>
                <a:gd name="connsiteY6" fmla="*/ 440675 h 506776"/>
                <a:gd name="connsiteX7" fmla="*/ 55084 w 102119"/>
                <a:gd name="connsiteY7" fmla="*/ 473726 h 506776"/>
                <a:gd name="connsiteX8" fmla="*/ 33050 w 102119"/>
                <a:gd name="connsiteY8" fmla="*/ 506776 h 5067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2119" h="506776">
                  <a:moveTo>
                    <a:pt x="0" y="0"/>
                  </a:moveTo>
                  <a:cubicBezTo>
                    <a:pt x="3672" y="11017"/>
                    <a:pt x="4575" y="23388"/>
                    <a:pt x="11017" y="33051"/>
                  </a:cubicBezTo>
                  <a:cubicBezTo>
                    <a:pt x="19659" y="46015"/>
                    <a:pt x="34093" y="54133"/>
                    <a:pt x="44067" y="66102"/>
                  </a:cubicBezTo>
                  <a:cubicBezTo>
                    <a:pt x="52543" y="76274"/>
                    <a:pt x="58756" y="88135"/>
                    <a:pt x="66101" y="99152"/>
                  </a:cubicBezTo>
                  <a:cubicBezTo>
                    <a:pt x="69773" y="124858"/>
                    <a:pt x="71279" y="150968"/>
                    <a:pt x="77118" y="176270"/>
                  </a:cubicBezTo>
                  <a:cubicBezTo>
                    <a:pt x="82340" y="198901"/>
                    <a:pt x="99151" y="242372"/>
                    <a:pt x="99151" y="242372"/>
                  </a:cubicBezTo>
                  <a:cubicBezTo>
                    <a:pt x="86206" y="397721"/>
                    <a:pt x="102119" y="332623"/>
                    <a:pt x="66101" y="440675"/>
                  </a:cubicBezTo>
                  <a:cubicBezTo>
                    <a:pt x="62429" y="451692"/>
                    <a:pt x="61526" y="464064"/>
                    <a:pt x="55084" y="473726"/>
                  </a:cubicBezTo>
                  <a:lnTo>
                    <a:pt x="33050" y="506776"/>
                  </a:lnTo>
                </a:path>
              </a:pathLst>
            </a:cu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9" name="Freihandform 18"/>
            <p:cNvSpPr/>
            <p:nvPr/>
          </p:nvSpPr>
          <p:spPr>
            <a:xfrm>
              <a:off x="3163572" y="3171925"/>
              <a:ext cx="683045" cy="469675"/>
            </a:xfrm>
            <a:custGeom>
              <a:avLst/>
              <a:gdLst>
                <a:gd name="connsiteX0" fmla="*/ 683045 w 683045"/>
                <a:gd name="connsiteY0" fmla="*/ 469675 h 469675"/>
                <a:gd name="connsiteX1" fmla="*/ 649995 w 683045"/>
                <a:gd name="connsiteY1" fmla="*/ 447641 h 469675"/>
                <a:gd name="connsiteX2" fmla="*/ 638978 w 683045"/>
                <a:gd name="connsiteY2" fmla="*/ 414591 h 469675"/>
                <a:gd name="connsiteX3" fmla="*/ 594911 w 683045"/>
                <a:gd name="connsiteY3" fmla="*/ 348489 h 469675"/>
                <a:gd name="connsiteX4" fmla="*/ 583894 w 683045"/>
                <a:gd name="connsiteY4" fmla="*/ 315439 h 469675"/>
                <a:gd name="connsiteX5" fmla="*/ 528809 w 683045"/>
                <a:gd name="connsiteY5" fmla="*/ 249338 h 469675"/>
                <a:gd name="connsiteX6" fmla="*/ 495759 w 683045"/>
                <a:gd name="connsiteY6" fmla="*/ 227304 h 469675"/>
                <a:gd name="connsiteX7" fmla="*/ 429657 w 683045"/>
                <a:gd name="connsiteY7" fmla="*/ 183236 h 469675"/>
                <a:gd name="connsiteX8" fmla="*/ 363556 w 683045"/>
                <a:gd name="connsiteY8" fmla="*/ 161203 h 469675"/>
                <a:gd name="connsiteX9" fmla="*/ 264404 w 683045"/>
                <a:gd name="connsiteY9" fmla="*/ 128152 h 469675"/>
                <a:gd name="connsiteX10" fmla="*/ 231354 w 683045"/>
                <a:gd name="connsiteY10" fmla="*/ 117135 h 469675"/>
                <a:gd name="connsiteX11" fmla="*/ 198303 w 683045"/>
                <a:gd name="connsiteY11" fmla="*/ 106118 h 469675"/>
                <a:gd name="connsiteX12" fmla="*/ 99151 w 683045"/>
                <a:gd name="connsiteY12" fmla="*/ 62051 h 469675"/>
                <a:gd name="connsiteX13" fmla="*/ 66101 w 683045"/>
                <a:gd name="connsiteY13" fmla="*/ 51034 h 469675"/>
                <a:gd name="connsiteX14" fmla="*/ 33050 w 683045"/>
                <a:gd name="connsiteY14" fmla="*/ 40017 h 469675"/>
                <a:gd name="connsiteX15" fmla="*/ 0 w 683045"/>
                <a:gd name="connsiteY15" fmla="*/ 6967 h 469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683045" h="469675">
                  <a:moveTo>
                    <a:pt x="683045" y="469675"/>
                  </a:moveTo>
                  <a:cubicBezTo>
                    <a:pt x="672028" y="462330"/>
                    <a:pt x="658266" y="457980"/>
                    <a:pt x="649995" y="447641"/>
                  </a:cubicBezTo>
                  <a:cubicBezTo>
                    <a:pt x="642741" y="438573"/>
                    <a:pt x="644618" y="424742"/>
                    <a:pt x="638978" y="414591"/>
                  </a:cubicBezTo>
                  <a:cubicBezTo>
                    <a:pt x="626118" y="391442"/>
                    <a:pt x="609600" y="370523"/>
                    <a:pt x="594911" y="348489"/>
                  </a:cubicBezTo>
                  <a:cubicBezTo>
                    <a:pt x="588470" y="338827"/>
                    <a:pt x="589087" y="325826"/>
                    <a:pt x="583894" y="315439"/>
                  </a:cubicBezTo>
                  <a:cubicBezTo>
                    <a:pt x="571513" y="290677"/>
                    <a:pt x="549695" y="266743"/>
                    <a:pt x="528809" y="249338"/>
                  </a:cubicBezTo>
                  <a:cubicBezTo>
                    <a:pt x="518637" y="240862"/>
                    <a:pt x="506776" y="234649"/>
                    <a:pt x="495759" y="227304"/>
                  </a:cubicBezTo>
                  <a:cubicBezTo>
                    <a:pt x="463253" y="178544"/>
                    <a:pt x="488942" y="201021"/>
                    <a:pt x="429657" y="183236"/>
                  </a:cubicBezTo>
                  <a:cubicBezTo>
                    <a:pt x="407411" y="176562"/>
                    <a:pt x="385590" y="168547"/>
                    <a:pt x="363556" y="161203"/>
                  </a:cubicBezTo>
                  <a:lnTo>
                    <a:pt x="264404" y="128152"/>
                  </a:lnTo>
                  <a:lnTo>
                    <a:pt x="231354" y="117135"/>
                  </a:lnTo>
                  <a:cubicBezTo>
                    <a:pt x="220337" y="113463"/>
                    <a:pt x="207966" y="112560"/>
                    <a:pt x="198303" y="106118"/>
                  </a:cubicBezTo>
                  <a:cubicBezTo>
                    <a:pt x="145927" y="71201"/>
                    <a:pt x="177815" y="88272"/>
                    <a:pt x="99151" y="62051"/>
                  </a:cubicBezTo>
                  <a:lnTo>
                    <a:pt x="66101" y="51034"/>
                  </a:lnTo>
                  <a:lnTo>
                    <a:pt x="33050" y="40017"/>
                  </a:lnTo>
                  <a:cubicBezTo>
                    <a:pt x="19710" y="0"/>
                    <a:pt x="33646" y="6967"/>
                    <a:pt x="0" y="6967"/>
                  </a:cubicBezTo>
                </a:path>
              </a:pathLst>
            </a:cu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" name="Freihandform 19"/>
            <p:cNvSpPr/>
            <p:nvPr/>
          </p:nvSpPr>
          <p:spPr>
            <a:xfrm>
              <a:off x="3053403" y="2495846"/>
              <a:ext cx="66101" cy="621611"/>
            </a:xfrm>
            <a:custGeom>
              <a:avLst/>
              <a:gdLst>
                <a:gd name="connsiteX0" fmla="*/ 66101 w 66101"/>
                <a:gd name="connsiteY0" fmla="*/ 0 h 621611"/>
                <a:gd name="connsiteX1" fmla="*/ 33051 w 66101"/>
                <a:gd name="connsiteY1" fmla="*/ 99152 h 621611"/>
                <a:gd name="connsiteX2" fmla="*/ 11017 w 66101"/>
                <a:gd name="connsiteY2" fmla="*/ 165253 h 621611"/>
                <a:gd name="connsiteX3" fmla="*/ 0 w 66101"/>
                <a:gd name="connsiteY3" fmla="*/ 209320 h 621611"/>
                <a:gd name="connsiteX4" fmla="*/ 11017 w 66101"/>
                <a:gd name="connsiteY4" fmla="*/ 418641 h 621611"/>
                <a:gd name="connsiteX5" fmla="*/ 33051 w 66101"/>
                <a:gd name="connsiteY5" fmla="*/ 506776 h 621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101" h="621611">
                  <a:moveTo>
                    <a:pt x="66101" y="0"/>
                  </a:moveTo>
                  <a:lnTo>
                    <a:pt x="33051" y="99152"/>
                  </a:lnTo>
                  <a:lnTo>
                    <a:pt x="11017" y="165253"/>
                  </a:lnTo>
                  <a:lnTo>
                    <a:pt x="0" y="209320"/>
                  </a:lnTo>
                  <a:cubicBezTo>
                    <a:pt x="3672" y="279094"/>
                    <a:pt x="2692" y="349268"/>
                    <a:pt x="11017" y="418641"/>
                  </a:cubicBezTo>
                  <a:cubicBezTo>
                    <a:pt x="35374" y="621611"/>
                    <a:pt x="33051" y="420438"/>
                    <a:pt x="33051" y="506776"/>
                  </a:cubicBezTo>
                </a:path>
              </a:pathLst>
            </a:cu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6732240" y="2858173"/>
              <a:ext cx="2880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S</a:t>
              </a:r>
              <a:endParaRPr lang="de-DE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Textfeld 22"/>
            <p:cNvSpPr txBox="1"/>
            <p:nvPr/>
          </p:nvSpPr>
          <p:spPr>
            <a:xfrm>
              <a:off x="7092280" y="3218213"/>
              <a:ext cx="720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S</a:t>
              </a:r>
              <a:endParaRPr lang="de-DE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Textfeld 23"/>
            <p:cNvSpPr txBox="1"/>
            <p:nvPr/>
          </p:nvSpPr>
          <p:spPr>
            <a:xfrm>
              <a:off x="7524328" y="3578253"/>
              <a:ext cx="720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S</a:t>
              </a:r>
              <a:endParaRPr lang="de-DE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Freihandform 24"/>
            <p:cNvSpPr/>
            <p:nvPr/>
          </p:nvSpPr>
          <p:spPr>
            <a:xfrm>
              <a:off x="6800222" y="2506863"/>
              <a:ext cx="100105" cy="430738"/>
            </a:xfrm>
            <a:custGeom>
              <a:avLst/>
              <a:gdLst>
                <a:gd name="connsiteX0" fmla="*/ 76034 w 100105"/>
                <a:gd name="connsiteY0" fmla="*/ 0 h 430738"/>
                <a:gd name="connsiteX1" fmla="*/ 65017 w 100105"/>
                <a:gd name="connsiteY1" fmla="*/ 330506 h 430738"/>
                <a:gd name="connsiteX2" fmla="*/ 76034 w 100105"/>
                <a:gd name="connsiteY2" fmla="*/ 374573 h 430738"/>
                <a:gd name="connsiteX3" fmla="*/ 98068 w 100105"/>
                <a:gd name="connsiteY3" fmla="*/ 418641 h 430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0105" h="430738">
                  <a:moveTo>
                    <a:pt x="76034" y="0"/>
                  </a:moveTo>
                  <a:cubicBezTo>
                    <a:pt x="0" y="114047"/>
                    <a:pt x="45726" y="31495"/>
                    <a:pt x="65017" y="330506"/>
                  </a:cubicBezTo>
                  <a:cubicBezTo>
                    <a:pt x="65992" y="345616"/>
                    <a:pt x="70070" y="360656"/>
                    <a:pt x="76034" y="374573"/>
                  </a:cubicBezTo>
                  <a:cubicBezTo>
                    <a:pt x="100105" y="430738"/>
                    <a:pt x="98068" y="388820"/>
                    <a:pt x="98068" y="418641"/>
                  </a:cubicBezTo>
                </a:path>
              </a:pathLst>
            </a:cu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8" name="Freihandform 27"/>
            <p:cNvSpPr/>
            <p:nvPr/>
          </p:nvSpPr>
          <p:spPr>
            <a:xfrm>
              <a:off x="6975408" y="3123807"/>
              <a:ext cx="234838" cy="231073"/>
            </a:xfrm>
            <a:custGeom>
              <a:avLst/>
              <a:gdLst>
                <a:gd name="connsiteX0" fmla="*/ 0 w 234838"/>
                <a:gd name="connsiteY0" fmla="*/ 0 h 231073"/>
                <a:gd name="connsiteX1" fmla="*/ 22034 w 234838"/>
                <a:gd name="connsiteY1" fmla="*/ 33051 h 231073"/>
                <a:gd name="connsiteX2" fmla="*/ 88135 w 234838"/>
                <a:gd name="connsiteY2" fmla="*/ 55085 h 231073"/>
                <a:gd name="connsiteX3" fmla="*/ 154236 w 234838"/>
                <a:gd name="connsiteY3" fmla="*/ 88135 h 231073"/>
                <a:gd name="connsiteX4" fmla="*/ 187287 w 234838"/>
                <a:gd name="connsiteY4" fmla="*/ 121186 h 231073"/>
                <a:gd name="connsiteX5" fmla="*/ 198303 w 234838"/>
                <a:gd name="connsiteY5" fmla="*/ 176270 h 231073"/>
                <a:gd name="connsiteX6" fmla="*/ 231354 w 234838"/>
                <a:gd name="connsiteY6" fmla="*/ 198304 h 2310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4838" h="231073">
                  <a:moveTo>
                    <a:pt x="0" y="0"/>
                  </a:moveTo>
                  <a:cubicBezTo>
                    <a:pt x="7345" y="11017"/>
                    <a:pt x="10806" y="26033"/>
                    <a:pt x="22034" y="33051"/>
                  </a:cubicBezTo>
                  <a:cubicBezTo>
                    <a:pt x="41729" y="45361"/>
                    <a:pt x="68810" y="42202"/>
                    <a:pt x="88135" y="55085"/>
                  </a:cubicBezTo>
                  <a:cubicBezTo>
                    <a:pt x="130848" y="83560"/>
                    <a:pt x="108624" y="72931"/>
                    <a:pt x="154236" y="88135"/>
                  </a:cubicBezTo>
                  <a:cubicBezTo>
                    <a:pt x="165253" y="99152"/>
                    <a:pt x="180319" y="107250"/>
                    <a:pt x="187287" y="121186"/>
                  </a:cubicBezTo>
                  <a:cubicBezTo>
                    <a:pt x="195661" y="137934"/>
                    <a:pt x="187916" y="160690"/>
                    <a:pt x="198303" y="176270"/>
                  </a:cubicBezTo>
                  <a:cubicBezTo>
                    <a:pt x="234838" y="231073"/>
                    <a:pt x="231354" y="162195"/>
                    <a:pt x="231354" y="198304"/>
                  </a:cubicBezTo>
                </a:path>
              </a:pathLst>
            </a:cu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" name="Freihandform 28"/>
            <p:cNvSpPr/>
            <p:nvPr/>
          </p:nvSpPr>
          <p:spPr>
            <a:xfrm>
              <a:off x="7349981" y="3454313"/>
              <a:ext cx="297456" cy="209321"/>
            </a:xfrm>
            <a:custGeom>
              <a:avLst/>
              <a:gdLst>
                <a:gd name="connsiteX0" fmla="*/ 0 w 297456"/>
                <a:gd name="connsiteY0" fmla="*/ 0 h 209321"/>
                <a:gd name="connsiteX1" fmla="*/ 99152 w 297456"/>
                <a:gd name="connsiteY1" fmla="*/ 44068 h 209321"/>
                <a:gd name="connsiteX2" fmla="*/ 132203 w 297456"/>
                <a:gd name="connsiteY2" fmla="*/ 55085 h 209321"/>
                <a:gd name="connsiteX3" fmla="*/ 198304 w 297456"/>
                <a:gd name="connsiteY3" fmla="*/ 99152 h 209321"/>
                <a:gd name="connsiteX4" fmla="*/ 253388 w 297456"/>
                <a:gd name="connsiteY4" fmla="*/ 154236 h 209321"/>
                <a:gd name="connsiteX5" fmla="*/ 275422 w 297456"/>
                <a:gd name="connsiteY5" fmla="*/ 187287 h 209321"/>
                <a:gd name="connsiteX6" fmla="*/ 297456 w 297456"/>
                <a:gd name="connsiteY6" fmla="*/ 209321 h 209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7456" h="209321">
                  <a:moveTo>
                    <a:pt x="0" y="0"/>
                  </a:moveTo>
                  <a:cubicBezTo>
                    <a:pt x="52376" y="34917"/>
                    <a:pt x="20490" y="17847"/>
                    <a:pt x="99152" y="44068"/>
                  </a:cubicBezTo>
                  <a:cubicBezTo>
                    <a:pt x="110169" y="47740"/>
                    <a:pt x="122540" y="48643"/>
                    <a:pt x="132203" y="55085"/>
                  </a:cubicBezTo>
                  <a:lnTo>
                    <a:pt x="198304" y="99152"/>
                  </a:lnTo>
                  <a:cubicBezTo>
                    <a:pt x="257062" y="187290"/>
                    <a:pt x="179942" y="80790"/>
                    <a:pt x="253388" y="154236"/>
                  </a:cubicBezTo>
                  <a:cubicBezTo>
                    <a:pt x="262751" y="163599"/>
                    <a:pt x="267151" y="176948"/>
                    <a:pt x="275422" y="187287"/>
                  </a:cubicBezTo>
                  <a:cubicBezTo>
                    <a:pt x="281911" y="195398"/>
                    <a:pt x="290111" y="201976"/>
                    <a:pt x="297456" y="209321"/>
                  </a:cubicBezTo>
                </a:path>
              </a:pathLst>
            </a:cu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" name="Freihandform 29"/>
            <p:cNvSpPr/>
            <p:nvPr/>
          </p:nvSpPr>
          <p:spPr>
            <a:xfrm>
              <a:off x="7680487" y="3872954"/>
              <a:ext cx="77118" cy="517793"/>
            </a:xfrm>
            <a:custGeom>
              <a:avLst/>
              <a:gdLst>
                <a:gd name="connsiteX0" fmla="*/ 0 w 77118"/>
                <a:gd name="connsiteY0" fmla="*/ 0 h 517793"/>
                <a:gd name="connsiteX1" fmla="*/ 11017 w 77118"/>
                <a:gd name="connsiteY1" fmla="*/ 66101 h 517793"/>
                <a:gd name="connsiteX2" fmla="*/ 22034 w 77118"/>
                <a:gd name="connsiteY2" fmla="*/ 99152 h 517793"/>
                <a:gd name="connsiteX3" fmla="*/ 33051 w 77118"/>
                <a:gd name="connsiteY3" fmla="*/ 143219 h 517793"/>
                <a:gd name="connsiteX4" fmla="*/ 55085 w 77118"/>
                <a:gd name="connsiteY4" fmla="*/ 209321 h 517793"/>
                <a:gd name="connsiteX5" fmla="*/ 66102 w 77118"/>
                <a:gd name="connsiteY5" fmla="*/ 242371 h 517793"/>
                <a:gd name="connsiteX6" fmla="*/ 77118 w 77118"/>
                <a:gd name="connsiteY6" fmla="*/ 297456 h 517793"/>
                <a:gd name="connsiteX7" fmla="*/ 66102 w 77118"/>
                <a:gd name="connsiteY7" fmla="*/ 407624 h 517793"/>
                <a:gd name="connsiteX8" fmla="*/ 44068 w 77118"/>
                <a:gd name="connsiteY8" fmla="*/ 473726 h 517793"/>
                <a:gd name="connsiteX9" fmla="*/ 33051 w 77118"/>
                <a:gd name="connsiteY9" fmla="*/ 517793 h 517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7118" h="517793">
                  <a:moveTo>
                    <a:pt x="0" y="0"/>
                  </a:moveTo>
                  <a:cubicBezTo>
                    <a:pt x="3672" y="22034"/>
                    <a:pt x="6171" y="44295"/>
                    <a:pt x="11017" y="66101"/>
                  </a:cubicBezTo>
                  <a:cubicBezTo>
                    <a:pt x="13536" y="77437"/>
                    <a:pt x="18844" y="87986"/>
                    <a:pt x="22034" y="99152"/>
                  </a:cubicBezTo>
                  <a:cubicBezTo>
                    <a:pt x="26194" y="113711"/>
                    <a:pt x="28700" y="128716"/>
                    <a:pt x="33051" y="143219"/>
                  </a:cubicBezTo>
                  <a:cubicBezTo>
                    <a:pt x="39725" y="165465"/>
                    <a:pt x="47740" y="187287"/>
                    <a:pt x="55085" y="209321"/>
                  </a:cubicBezTo>
                  <a:cubicBezTo>
                    <a:pt x="58757" y="220338"/>
                    <a:pt x="63825" y="230984"/>
                    <a:pt x="66102" y="242371"/>
                  </a:cubicBezTo>
                  <a:lnTo>
                    <a:pt x="77118" y="297456"/>
                  </a:lnTo>
                  <a:cubicBezTo>
                    <a:pt x="73446" y="334179"/>
                    <a:pt x="72903" y="371350"/>
                    <a:pt x="66102" y="407624"/>
                  </a:cubicBezTo>
                  <a:cubicBezTo>
                    <a:pt x="61822" y="430452"/>
                    <a:pt x="51413" y="451692"/>
                    <a:pt x="44068" y="473726"/>
                  </a:cubicBezTo>
                  <a:cubicBezTo>
                    <a:pt x="31890" y="510261"/>
                    <a:pt x="33051" y="495163"/>
                    <a:pt x="33051" y="517793"/>
                  </a:cubicBezTo>
                </a:path>
              </a:pathLst>
            </a:cu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cxnSp>
          <p:nvCxnSpPr>
            <p:cNvPr id="33" name="Gerade Verbindung mit Pfeil 32"/>
            <p:cNvCxnSpPr/>
            <p:nvPr/>
          </p:nvCxnSpPr>
          <p:spPr>
            <a:xfrm>
              <a:off x="539552" y="3356992"/>
              <a:ext cx="1368152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 Verbindung 26"/>
            <p:cNvCxnSpPr/>
            <p:nvPr/>
          </p:nvCxnSpPr>
          <p:spPr>
            <a:xfrm>
              <a:off x="2699792" y="4293096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 Verbindung 31"/>
            <p:cNvCxnSpPr/>
            <p:nvPr/>
          </p:nvCxnSpPr>
          <p:spPr>
            <a:xfrm>
              <a:off x="5220072" y="4293096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 Verbindung 33"/>
            <p:cNvCxnSpPr/>
            <p:nvPr/>
          </p:nvCxnSpPr>
          <p:spPr>
            <a:xfrm>
              <a:off x="6444208" y="4293096"/>
              <a:ext cx="36004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/>
        </p:nvGrpSpPr>
        <p:grpSpPr>
          <a:xfrm>
            <a:off x="539552" y="542243"/>
            <a:ext cx="7632848" cy="5868702"/>
            <a:chOff x="539552" y="542243"/>
            <a:chExt cx="7632848" cy="5868702"/>
          </a:xfrm>
        </p:grpSpPr>
        <p:cxnSp>
          <p:nvCxnSpPr>
            <p:cNvPr id="72" name="Gerade Verbindung mit Pfeil 71"/>
            <p:cNvCxnSpPr/>
            <p:nvPr/>
          </p:nvCxnSpPr>
          <p:spPr>
            <a:xfrm flipV="1">
              <a:off x="3707904" y="2276872"/>
              <a:ext cx="1584176" cy="864096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Gerade Verbindung mit Pfeil 72"/>
            <p:cNvCxnSpPr/>
            <p:nvPr/>
          </p:nvCxnSpPr>
          <p:spPr>
            <a:xfrm>
              <a:off x="3707904" y="3573016"/>
              <a:ext cx="1584176" cy="936104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Textfeld 74"/>
            <p:cNvSpPr txBox="1"/>
            <p:nvPr/>
          </p:nvSpPr>
          <p:spPr>
            <a:xfrm>
              <a:off x="539552" y="4437112"/>
              <a:ext cx="21602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Kautschuk</a:t>
              </a:r>
              <a:endParaRPr lang="de-DE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Textfeld 75"/>
            <p:cNvSpPr txBox="1"/>
            <p:nvPr/>
          </p:nvSpPr>
          <p:spPr>
            <a:xfrm>
              <a:off x="6012160" y="3068960"/>
              <a:ext cx="20882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Weichgummi</a:t>
              </a:r>
              <a:endParaRPr lang="de-DE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Textfeld 76"/>
            <p:cNvSpPr txBox="1"/>
            <p:nvPr/>
          </p:nvSpPr>
          <p:spPr>
            <a:xfrm>
              <a:off x="6012160" y="5949280"/>
              <a:ext cx="21602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Hartgummi</a:t>
              </a:r>
              <a:endParaRPr lang="de-DE" sz="2400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3" name="Grafik 2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95518" y="1695461"/>
              <a:ext cx="1984322" cy="2710293"/>
            </a:xfrm>
            <a:prstGeom prst="rect">
              <a:avLst/>
            </a:prstGeom>
          </p:spPr>
        </p:pic>
        <p:grpSp>
          <p:nvGrpSpPr>
            <p:cNvPr id="14" name="Gruppieren 13"/>
            <p:cNvGrpSpPr/>
            <p:nvPr/>
          </p:nvGrpSpPr>
          <p:grpSpPr>
            <a:xfrm>
              <a:off x="6348136" y="542243"/>
              <a:ext cx="1752256" cy="2399243"/>
              <a:chOff x="6348136" y="542243"/>
              <a:chExt cx="1752256" cy="2399243"/>
            </a:xfrm>
          </p:grpSpPr>
          <p:pic>
            <p:nvPicPr>
              <p:cNvPr id="21" name="Grafik 20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6348136" y="542243"/>
                <a:ext cx="1752256" cy="2399243"/>
              </a:xfrm>
              <a:prstGeom prst="rect">
                <a:avLst/>
              </a:prstGeom>
            </p:spPr>
          </p:pic>
          <p:sp>
            <p:nvSpPr>
              <p:cNvPr id="24" name="Freihandform 23"/>
              <p:cNvSpPr/>
              <p:nvPr/>
            </p:nvSpPr>
            <p:spPr>
              <a:xfrm>
                <a:off x="7165910" y="1922106"/>
                <a:ext cx="83976" cy="214604"/>
              </a:xfrm>
              <a:custGeom>
                <a:avLst/>
                <a:gdLst>
                  <a:gd name="connsiteX0" fmla="*/ 0 w 83976"/>
                  <a:gd name="connsiteY0" fmla="*/ 0 h 214604"/>
                  <a:gd name="connsiteX1" fmla="*/ 55984 w 83976"/>
                  <a:gd name="connsiteY1" fmla="*/ 9331 h 214604"/>
                  <a:gd name="connsiteX2" fmla="*/ 83976 w 83976"/>
                  <a:gd name="connsiteY2" fmla="*/ 65314 h 214604"/>
                  <a:gd name="connsiteX3" fmla="*/ 65314 w 83976"/>
                  <a:gd name="connsiteY3" fmla="*/ 83976 h 214604"/>
                  <a:gd name="connsiteX4" fmla="*/ 18661 w 83976"/>
                  <a:gd name="connsiteY4" fmla="*/ 121298 h 214604"/>
                  <a:gd name="connsiteX5" fmla="*/ 18661 w 83976"/>
                  <a:gd name="connsiteY5" fmla="*/ 214604 h 2146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3976" h="214604">
                    <a:moveTo>
                      <a:pt x="0" y="0"/>
                    </a:moveTo>
                    <a:cubicBezTo>
                      <a:pt x="18661" y="3110"/>
                      <a:pt x="39063" y="870"/>
                      <a:pt x="55984" y="9331"/>
                    </a:cubicBezTo>
                    <a:cubicBezTo>
                      <a:pt x="70453" y="16566"/>
                      <a:pt x="79560" y="52067"/>
                      <a:pt x="83976" y="65314"/>
                    </a:cubicBezTo>
                    <a:cubicBezTo>
                      <a:pt x="77755" y="71535"/>
                      <a:pt x="72858" y="79450"/>
                      <a:pt x="65314" y="83976"/>
                    </a:cubicBezTo>
                    <a:cubicBezTo>
                      <a:pt x="42863" y="97447"/>
                      <a:pt x="24331" y="84445"/>
                      <a:pt x="18661" y="121298"/>
                    </a:cubicBezTo>
                    <a:cubicBezTo>
                      <a:pt x="13932" y="152038"/>
                      <a:pt x="18661" y="183502"/>
                      <a:pt x="18661" y="214604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5" name="Freihandform 24"/>
              <p:cNvSpPr/>
              <p:nvPr/>
            </p:nvSpPr>
            <p:spPr>
              <a:xfrm>
                <a:off x="7389023" y="821094"/>
                <a:ext cx="224757" cy="401216"/>
              </a:xfrm>
              <a:custGeom>
                <a:avLst/>
                <a:gdLst>
                  <a:gd name="connsiteX0" fmla="*/ 19483 w 224757"/>
                  <a:gd name="connsiteY0" fmla="*/ 401216 h 401216"/>
                  <a:gd name="connsiteX1" fmla="*/ 19483 w 224757"/>
                  <a:gd name="connsiteY1" fmla="*/ 298579 h 401216"/>
                  <a:gd name="connsiteX2" fmla="*/ 103459 w 224757"/>
                  <a:gd name="connsiteY2" fmla="*/ 261257 h 401216"/>
                  <a:gd name="connsiteX3" fmla="*/ 178104 w 224757"/>
                  <a:gd name="connsiteY3" fmla="*/ 223935 h 401216"/>
                  <a:gd name="connsiteX4" fmla="*/ 196765 w 224757"/>
                  <a:gd name="connsiteY4" fmla="*/ 205273 h 401216"/>
                  <a:gd name="connsiteX5" fmla="*/ 178104 w 224757"/>
                  <a:gd name="connsiteY5" fmla="*/ 93306 h 401216"/>
                  <a:gd name="connsiteX6" fmla="*/ 187434 w 224757"/>
                  <a:gd name="connsiteY6" fmla="*/ 37322 h 401216"/>
                  <a:gd name="connsiteX7" fmla="*/ 215426 w 224757"/>
                  <a:gd name="connsiteY7" fmla="*/ 18661 h 401216"/>
                  <a:gd name="connsiteX8" fmla="*/ 224757 w 224757"/>
                  <a:gd name="connsiteY8" fmla="*/ 0 h 4012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24757" h="401216">
                    <a:moveTo>
                      <a:pt x="19483" y="401216"/>
                    </a:moveTo>
                    <a:cubicBezTo>
                      <a:pt x="482" y="353713"/>
                      <a:pt x="-12655" y="350000"/>
                      <a:pt x="19483" y="298579"/>
                    </a:cubicBezTo>
                    <a:cubicBezTo>
                      <a:pt x="31958" y="278618"/>
                      <a:pt x="92765" y="266604"/>
                      <a:pt x="103459" y="261257"/>
                    </a:cubicBezTo>
                    <a:lnTo>
                      <a:pt x="178104" y="223935"/>
                    </a:lnTo>
                    <a:cubicBezTo>
                      <a:pt x="184324" y="217714"/>
                      <a:pt x="195969" y="214034"/>
                      <a:pt x="196765" y="205273"/>
                    </a:cubicBezTo>
                    <a:cubicBezTo>
                      <a:pt x="201229" y="156169"/>
                      <a:pt x="191143" y="132426"/>
                      <a:pt x="178104" y="93306"/>
                    </a:cubicBezTo>
                    <a:cubicBezTo>
                      <a:pt x="181214" y="74645"/>
                      <a:pt x="178973" y="54243"/>
                      <a:pt x="187434" y="37322"/>
                    </a:cubicBezTo>
                    <a:cubicBezTo>
                      <a:pt x="192449" y="27292"/>
                      <a:pt x="207496" y="26590"/>
                      <a:pt x="215426" y="18661"/>
                    </a:cubicBezTo>
                    <a:cubicBezTo>
                      <a:pt x="220344" y="13743"/>
                      <a:pt x="221647" y="6220"/>
                      <a:pt x="224757" y="0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26" name="Freihandform 25"/>
              <p:cNvSpPr/>
              <p:nvPr/>
            </p:nvSpPr>
            <p:spPr>
              <a:xfrm>
                <a:off x="7315200" y="2286000"/>
                <a:ext cx="111975" cy="307910"/>
              </a:xfrm>
              <a:custGeom>
                <a:avLst/>
                <a:gdLst>
                  <a:gd name="connsiteX0" fmla="*/ 102637 w 111975"/>
                  <a:gd name="connsiteY0" fmla="*/ 307910 h 307910"/>
                  <a:gd name="connsiteX1" fmla="*/ 55984 w 111975"/>
                  <a:gd name="connsiteY1" fmla="*/ 279918 h 307910"/>
                  <a:gd name="connsiteX2" fmla="*/ 27992 w 111975"/>
                  <a:gd name="connsiteY2" fmla="*/ 261257 h 307910"/>
                  <a:gd name="connsiteX3" fmla="*/ 18661 w 111975"/>
                  <a:gd name="connsiteY3" fmla="*/ 233265 h 307910"/>
                  <a:gd name="connsiteX4" fmla="*/ 0 w 111975"/>
                  <a:gd name="connsiteY4" fmla="*/ 158620 h 307910"/>
                  <a:gd name="connsiteX5" fmla="*/ 37322 w 111975"/>
                  <a:gd name="connsiteY5" fmla="*/ 83976 h 307910"/>
                  <a:gd name="connsiteX6" fmla="*/ 93306 w 111975"/>
                  <a:gd name="connsiteY6" fmla="*/ 65314 h 307910"/>
                  <a:gd name="connsiteX7" fmla="*/ 111967 w 111975"/>
                  <a:gd name="connsiteY7" fmla="*/ 0 h 3079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11975" h="307910">
                    <a:moveTo>
                      <a:pt x="102637" y="307910"/>
                    </a:moveTo>
                    <a:cubicBezTo>
                      <a:pt x="87086" y="298579"/>
                      <a:pt x="71363" y="289530"/>
                      <a:pt x="55984" y="279918"/>
                    </a:cubicBezTo>
                    <a:cubicBezTo>
                      <a:pt x="46475" y="273975"/>
                      <a:pt x="34997" y="270014"/>
                      <a:pt x="27992" y="261257"/>
                    </a:cubicBezTo>
                    <a:cubicBezTo>
                      <a:pt x="21848" y="253577"/>
                      <a:pt x="21249" y="242754"/>
                      <a:pt x="18661" y="233265"/>
                    </a:cubicBezTo>
                    <a:cubicBezTo>
                      <a:pt x="11913" y="208521"/>
                      <a:pt x="0" y="158620"/>
                      <a:pt x="0" y="158620"/>
                    </a:cubicBezTo>
                    <a:cubicBezTo>
                      <a:pt x="7217" y="129754"/>
                      <a:pt x="8775" y="103008"/>
                      <a:pt x="37322" y="83976"/>
                    </a:cubicBezTo>
                    <a:cubicBezTo>
                      <a:pt x="53689" y="73064"/>
                      <a:pt x="93306" y="65314"/>
                      <a:pt x="93306" y="65314"/>
                    </a:cubicBezTo>
                    <a:cubicBezTo>
                      <a:pt x="112951" y="6380"/>
                      <a:pt x="111967" y="29001"/>
                      <a:pt x="111967" y="0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pic>
          <p:nvPicPr>
            <p:cNvPr id="4" name="Grafik 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281101" y="3640965"/>
              <a:ext cx="1769617" cy="2423014"/>
            </a:xfrm>
            <a:prstGeom prst="rect">
              <a:avLst/>
            </a:prstGeom>
          </p:spPr>
        </p:pic>
        <p:pic>
          <p:nvPicPr>
            <p:cNvPr id="7" name="Grafik 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339065" y="3905648"/>
              <a:ext cx="256054" cy="420660"/>
            </a:xfrm>
            <a:prstGeom prst="rect">
              <a:avLst/>
            </a:prstGeom>
          </p:spPr>
        </p:pic>
        <p:pic>
          <p:nvPicPr>
            <p:cNvPr id="8" name="Grafik 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152342" y="5012036"/>
              <a:ext cx="97544" cy="237765"/>
            </a:xfrm>
            <a:prstGeom prst="rect">
              <a:avLst/>
            </a:prstGeom>
          </p:spPr>
        </p:pic>
        <p:pic>
          <p:nvPicPr>
            <p:cNvPr id="9" name="Grafik 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233608" y="5376066"/>
              <a:ext cx="140220" cy="335309"/>
            </a:xfrm>
            <a:prstGeom prst="rect">
              <a:avLst/>
            </a:prstGeom>
          </p:spPr>
        </p:pic>
        <p:pic>
          <p:nvPicPr>
            <p:cNvPr id="10" name="Grafik 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5400000">
              <a:off x="7658434" y="5044575"/>
              <a:ext cx="156720" cy="374765"/>
            </a:xfrm>
            <a:prstGeom prst="rect">
              <a:avLst/>
            </a:prstGeom>
          </p:spPr>
        </p:pic>
        <p:pic>
          <p:nvPicPr>
            <p:cNvPr id="12" name="Grafik 11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528169" y="4564457"/>
              <a:ext cx="275412" cy="452463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Makrolon ®</a:t>
            </a:r>
          </a:p>
        </p:txBody>
      </p:sp>
      <p:grpSp>
        <p:nvGrpSpPr>
          <p:cNvPr id="25" name="Gruppieren 24"/>
          <p:cNvGrpSpPr/>
          <p:nvPr/>
        </p:nvGrpSpPr>
        <p:grpSpPr>
          <a:xfrm>
            <a:off x="4941675" y="1737769"/>
            <a:ext cx="3086709" cy="2296912"/>
            <a:chOff x="4941675" y="1737769"/>
            <a:chExt cx="3086709" cy="2296912"/>
          </a:xfrm>
        </p:grpSpPr>
        <p:grpSp>
          <p:nvGrpSpPr>
            <p:cNvPr id="19" name="Gruppieren 18"/>
            <p:cNvGrpSpPr/>
            <p:nvPr/>
          </p:nvGrpSpPr>
          <p:grpSpPr>
            <a:xfrm>
              <a:off x="5724128" y="1737769"/>
              <a:ext cx="2115694" cy="1694751"/>
              <a:chOff x="5811453" y="1737769"/>
              <a:chExt cx="2115694" cy="1694751"/>
            </a:xfrm>
          </p:grpSpPr>
          <p:grpSp>
            <p:nvGrpSpPr>
              <p:cNvPr id="17" name="Gruppieren 16"/>
              <p:cNvGrpSpPr/>
              <p:nvPr/>
            </p:nvGrpSpPr>
            <p:grpSpPr>
              <a:xfrm>
                <a:off x="6084168" y="1737769"/>
                <a:ext cx="1842979" cy="1694751"/>
                <a:chOff x="6372200" y="1607447"/>
                <a:chExt cx="1842979" cy="1694751"/>
              </a:xfrm>
            </p:grpSpPr>
            <p:pic>
              <p:nvPicPr>
                <p:cNvPr id="13" name="Grafik 12"/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588224" y="1797256"/>
                  <a:ext cx="1325373" cy="1320276"/>
                </a:xfrm>
                <a:prstGeom prst="rect">
                  <a:avLst/>
                </a:prstGeom>
              </p:spPr>
            </p:pic>
            <p:sp>
              <p:nvSpPr>
                <p:cNvPr id="14" name="Textfeld 13"/>
                <p:cNvSpPr txBox="1"/>
                <p:nvPr/>
              </p:nvSpPr>
              <p:spPr>
                <a:xfrm>
                  <a:off x="7070890" y="1607447"/>
                  <a:ext cx="360040" cy="37961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O</a:t>
                  </a:r>
                </a:p>
              </p:txBody>
            </p:sp>
            <p:sp>
              <p:nvSpPr>
                <p:cNvPr id="15" name="Textfeld 14"/>
                <p:cNvSpPr txBox="1"/>
                <p:nvPr/>
              </p:nvSpPr>
              <p:spPr>
                <a:xfrm>
                  <a:off x="6372200" y="2920711"/>
                  <a:ext cx="43204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Cl</a:t>
                  </a:r>
                  <a:endParaRPr lang="de-DE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6" name="Textfeld 15"/>
                <p:cNvSpPr txBox="1"/>
                <p:nvPr/>
              </p:nvSpPr>
              <p:spPr>
                <a:xfrm>
                  <a:off x="7740352" y="2932866"/>
                  <a:ext cx="474827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Cl</a:t>
                  </a:r>
                  <a:endParaRPr lang="de-DE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8" name="Textfeld 17"/>
              <p:cNvSpPr txBox="1"/>
              <p:nvPr/>
            </p:nvSpPr>
            <p:spPr>
              <a:xfrm>
                <a:off x="5811453" y="2389617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endParaRPr lang="de-D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0" name="Textfeld 19"/>
            <p:cNvSpPr txBox="1"/>
            <p:nvPr/>
          </p:nvSpPr>
          <p:spPr>
            <a:xfrm>
              <a:off x="4941675" y="2389617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endParaRPr lang="de-DE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Textfeld 23"/>
            <p:cNvSpPr txBox="1"/>
            <p:nvPr/>
          </p:nvSpPr>
          <p:spPr>
            <a:xfrm>
              <a:off x="5940152" y="3573016"/>
              <a:ext cx="208823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Phosgen</a:t>
              </a: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7" name="Gruppieren 26"/>
          <p:cNvGrpSpPr/>
          <p:nvPr/>
        </p:nvGrpSpPr>
        <p:grpSpPr>
          <a:xfrm>
            <a:off x="261045" y="1916832"/>
            <a:ext cx="4310955" cy="2117849"/>
            <a:chOff x="261045" y="1916832"/>
            <a:chExt cx="4310955" cy="2117849"/>
          </a:xfrm>
        </p:grpSpPr>
        <p:grpSp>
          <p:nvGrpSpPr>
            <p:cNvPr id="12" name="Gruppieren 11"/>
            <p:cNvGrpSpPr/>
            <p:nvPr/>
          </p:nvGrpSpPr>
          <p:grpSpPr>
            <a:xfrm>
              <a:off x="261045" y="1916832"/>
              <a:ext cx="4310955" cy="1296144"/>
              <a:chOff x="117029" y="2132856"/>
              <a:chExt cx="4228603" cy="1224136"/>
            </a:xfrm>
          </p:grpSpPr>
          <p:grpSp>
            <p:nvGrpSpPr>
              <p:cNvPr id="9" name="Gruppieren 8"/>
              <p:cNvGrpSpPr/>
              <p:nvPr/>
            </p:nvGrpSpPr>
            <p:grpSpPr>
              <a:xfrm>
                <a:off x="457200" y="2132856"/>
                <a:ext cx="3888432" cy="1224136"/>
                <a:chOff x="169168" y="2060848"/>
                <a:chExt cx="4186808" cy="1381874"/>
              </a:xfrm>
            </p:grpSpPr>
            <p:pic>
              <p:nvPicPr>
                <p:cNvPr id="4" name="Grafik 3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23528" y="2132856"/>
                  <a:ext cx="3744416" cy="1177221"/>
                </a:xfrm>
                <a:prstGeom prst="rect">
                  <a:avLst/>
                </a:prstGeom>
              </p:spPr>
            </p:pic>
            <p:sp>
              <p:nvSpPr>
                <p:cNvPr id="5" name="Textfeld 4"/>
                <p:cNvSpPr txBox="1"/>
                <p:nvPr/>
              </p:nvSpPr>
              <p:spPr>
                <a:xfrm>
                  <a:off x="2051720" y="2060848"/>
                  <a:ext cx="64807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CH</a:t>
                  </a:r>
                  <a:r>
                    <a:rPr lang="de-DE" baseline="-250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3</a:t>
                  </a:r>
                  <a:endParaRPr lang="de-DE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6" name="Textfeld 5"/>
                <p:cNvSpPr txBox="1"/>
                <p:nvPr/>
              </p:nvSpPr>
              <p:spPr>
                <a:xfrm>
                  <a:off x="2051720" y="3073390"/>
                  <a:ext cx="64807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CH</a:t>
                  </a:r>
                  <a:r>
                    <a:rPr lang="de-DE" baseline="-250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3</a:t>
                  </a:r>
                  <a:endParaRPr lang="de-DE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7" name="Textfeld 6"/>
                <p:cNvSpPr txBox="1"/>
                <p:nvPr/>
              </p:nvSpPr>
              <p:spPr>
                <a:xfrm>
                  <a:off x="3779912" y="2564904"/>
                  <a:ext cx="57606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OH</a:t>
                  </a:r>
                  <a:endParaRPr lang="de-DE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8" name="Textfeld 7"/>
                <p:cNvSpPr txBox="1"/>
                <p:nvPr/>
              </p:nvSpPr>
              <p:spPr>
                <a:xfrm>
                  <a:off x="169168" y="2564904"/>
                  <a:ext cx="57606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HO</a:t>
                  </a:r>
                  <a:endParaRPr lang="de-DE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0" name="Textfeld 9"/>
              <p:cNvSpPr txBox="1"/>
              <p:nvPr/>
            </p:nvSpPr>
            <p:spPr>
              <a:xfrm>
                <a:off x="117029" y="2579375"/>
                <a:ext cx="4320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endParaRPr lang="de-D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6" name="Textfeld 25"/>
            <p:cNvSpPr txBox="1"/>
            <p:nvPr/>
          </p:nvSpPr>
          <p:spPr>
            <a:xfrm>
              <a:off x="323528" y="3573016"/>
              <a:ext cx="41764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Bisphenol A</a:t>
              </a:r>
              <a:endParaRPr lang="de-DE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30" name="Grafik 2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83" t="-1053"/>
          <a:stretch/>
        </p:blipFill>
        <p:spPr>
          <a:xfrm>
            <a:off x="3223668" y="4221088"/>
            <a:ext cx="4984736" cy="1784881"/>
          </a:xfrm>
          <a:prstGeom prst="rect">
            <a:avLst/>
          </a:prstGeom>
        </p:spPr>
      </p:pic>
      <p:grpSp>
        <p:nvGrpSpPr>
          <p:cNvPr id="28" name="Gruppieren 27"/>
          <p:cNvGrpSpPr/>
          <p:nvPr/>
        </p:nvGrpSpPr>
        <p:grpSpPr>
          <a:xfrm>
            <a:off x="261045" y="4581128"/>
            <a:ext cx="2265593" cy="576064"/>
            <a:chOff x="261045" y="4581128"/>
            <a:chExt cx="2265593" cy="576064"/>
          </a:xfrm>
        </p:grpSpPr>
        <p:cxnSp>
          <p:nvCxnSpPr>
            <p:cNvPr id="22" name="Gerade Verbindung mit Pfeil 21"/>
            <p:cNvCxnSpPr/>
            <p:nvPr/>
          </p:nvCxnSpPr>
          <p:spPr>
            <a:xfrm>
              <a:off x="261045" y="5157192"/>
              <a:ext cx="2265593" cy="0"/>
            </a:xfrm>
            <a:prstGeom prst="straightConnector1">
              <a:avLst/>
            </a:prstGeom>
            <a:ln w="476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feld 30"/>
            <p:cNvSpPr txBox="1"/>
            <p:nvPr/>
          </p:nvSpPr>
          <p:spPr>
            <a:xfrm>
              <a:off x="457200" y="4581128"/>
              <a:ext cx="18825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- 2n HCl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2" name="Textfeld 31"/>
          <p:cNvSpPr txBox="1"/>
          <p:nvPr/>
        </p:nvSpPr>
        <p:spPr>
          <a:xfrm>
            <a:off x="3937478" y="6097726"/>
            <a:ext cx="39023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Makrolon ®</a:t>
            </a:r>
          </a:p>
        </p:txBody>
      </p:sp>
    </p:spTree>
    <p:extLst>
      <p:ext uri="{BB962C8B-B14F-4D97-AF65-F5344CB8AC3E}">
        <p14:creationId xmlns:p14="http://schemas.microsoft.com/office/powerpoint/2010/main" val="3848109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Apec®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/>
          <a:srcRect b="25797"/>
          <a:stretch>
            <a:fillRect/>
          </a:stretch>
        </p:blipFill>
        <p:spPr>
          <a:xfrm>
            <a:off x="170307" y="1628800"/>
            <a:ext cx="3969645" cy="1440160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/>
          <a:srcRect r="-2551" b="18750"/>
          <a:stretch>
            <a:fillRect/>
          </a:stretch>
        </p:blipFill>
        <p:spPr>
          <a:xfrm>
            <a:off x="4932040" y="1340768"/>
            <a:ext cx="3198135" cy="1872208"/>
          </a:xfrm>
          <a:prstGeom prst="rect">
            <a:avLst/>
          </a:prstGeom>
        </p:spPr>
      </p:pic>
      <p:grpSp>
        <p:nvGrpSpPr>
          <p:cNvPr id="14" name="Gruppieren 13"/>
          <p:cNvGrpSpPr/>
          <p:nvPr/>
        </p:nvGrpSpPr>
        <p:grpSpPr>
          <a:xfrm>
            <a:off x="2195736" y="3861049"/>
            <a:ext cx="4032448" cy="2413528"/>
            <a:chOff x="2339752" y="4005065"/>
            <a:chExt cx="3888432" cy="2335672"/>
          </a:xfrm>
        </p:grpSpPr>
        <p:grpSp>
          <p:nvGrpSpPr>
            <p:cNvPr id="12" name="Gruppieren 11"/>
            <p:cNvGrpSpPr/>
            <p:nvPr/>
          </p:nvGrpSpPr>
          <p:grpSpPr>
            <a:xfrm>
              <a:off x="2339752" y="4005065"/>
              <a:ext cx="3888432" cy="2335672"/>
              <a:chOff x="2339752" y="4005064"/>
              <a:chExt cx="3600400" cy="2097438"/>
            </a:xfrm>
          </p:grpSpPr>
          <p:grpSp>
            <p:nvGrpSpPr>
              <p:cNvPr id="9" name="Gruppieren 8"/>
              <p:cNvGrpSpPr/>
              <p:nvPr/>
            </p:nvGrpSpPr>
            <p:grpSpPr>
              <a:xfrm>
                <a:off x="3059832" y="4005064"/>
                <a:ext cx="2880320" cy="2097438"/>
                <a:chOff x="4644008" y="1563757"/>
                <a:chExt cx="4042792" cy="3047628"/>
              </a:xfrm>
            </p:grpSpPr>
            <p:grpSp>
              <p:nvGrpSpPr>
                <p:cNvPr id="7" name="Gruppieren 6"/>
                <p:cNvGrpSpPr/>
                <p:nvPr/>
              </p:nvGrpSpPr>
              <p:grpSpPr>
                <a:xfrm>
                  <a:off x="5004048" y="1563757"/>
                  <a:ext cx="3168352" cy="1937251"/>
                  <a:chOff x="5076056" y="1268760"/>
                  <a:chExt cx="3168352" cy="1937251"/>
                </a:xfrm>
              </p:grpSpPr>
              <p:pic>
                <p:nvPicPr>
                  <p:cNvPr id="5" name="Grafik 4"/>
                  <p:cNvPicPr>
                    <a:picLocks noChangeAspect="1"/>
                  </p:cNvPicPr>
                  <p:nvPr/>
                </p:nvPicPr>
                <p:blipFill rotWithShape="1">
                  <a:blip r:embed="rId4" cstate="print"/>
                  <a:srcRect l="54087" t="42857" r="153" b="7098"/>
                  <a:stretch/>
                </p:blipFill>
                <p:spPr>
                  <a:xfrm>
                    <a:off x="5148064" y="1268760"/>
                    <a:ext cx="3096344" cy="1937251"/>
                  </a:xfrm>
                  <a:prstGeom prst="rect">
                    <a:avLst/>
                  </a:prstGeom>
                </p:spPr>
              </p:pic>
              <p:sp>
                <p:nvSpPr>
                  <p:cNvPr id="6" name="Rechteck 5"/>
                  <p:cNvSpPr/>
                  <p:nvPr/>
                </p:nvSpPr>
                <p:spPr>
                  <a:xfrm>
                    <a:off x="5076056" y="2204864"/>
                    <a:ext cx="432048" cy="288032"/>
                  </a:xfrm>
                  <a:prstGeom prst="rect">
                    <a:avLst/>
                  </a:prstGeom>
                  <a:solidFill>
                    <a:schemeClr val="bg1"/>
                  </a:solidFill>
                  <a:ln w="0"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</p:grpSp>
            <p:sp>
              <p:nvSpPr>
                <p:cNvPr id="8" name="Textfeld 7"/>
                <p:cNvSpPr txBox="1"/>
                <p:nvPr/>
              </p:nvSpPr>
              <p:spPr>
                <a:xfrm>
                  <a:off x="4644008" y="3562062"/>
                  <a:ext cx="4042792" cy="104932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de-DE" sz="24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Trimethylcyclohexyl (TMC) Bisphenol</a:t>
                  </a:r>
                  <a:endParaRPr lang="de-DE" sz="2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1" name="Textfeld 10"/>
              <p:cNvSpPr txBox="1"/>
              <p:nvPr/>
            </p:nvSpPr>
            <p:spPr>
              <a:xfrm>
                <a:off x="2339752" y="4509120"/>
                <a:ext cx="4320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400" dirty="0" smtClean="0">
                    <a:latin typeface="Arial" pitchFamily="34" charset="0"/>
                    <a:cs typeface="Arial" pitchFamily="34" charset="0"/>
                  </a:rPr>
                  <a:t>+</a:t>
                </a:r>
                <a:endParaRPr lang="de-DE" sz="24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3" name="Textfeld 12"/>
            <p:cNvSpPr txBox="1"/>
            <p:nvPr/>
          </p:nvSpPr>
          <p:spPr>
            <a:xfrm>
              <a:off x="2987824" y="4653136"/>
              <a:ext cx="50405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000" dirty="0" smtClean="0">
                  <a:latin typeface="Arial" pitchFamily="34" charset="0"/>
                  <a:cs typeface="Arial" pitchFamily="34" charset="0"/>
                </a:rPr>
                <a:t>m</a:t>
              </a:r>
              <a:endParaRPr lang="de-DE" sz="20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6" name="Textfeld 25"/>
          <p:cNvSpPr txBox="1"/>
          <p:nvPr/>
        </p:nvSpPr>
        <p:spPr>
          <a:xfrm>
            <a:off x="251520" y="2996952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Bisphenol A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6012160" y="3068960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Phosgen</a:t>
            </a: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418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Apec</a:t>
            </a:r>
            <a:r>
              <a:rPr lang="de-DE" baseline="30000" dirty="0" smtClean="0">
                <a:latin typeface="Arial" pitchFamily="34" charset="0"/>
                <a:cs typeface="Arial" pitchFamily="34" charset="0"/>
              </a:rPr>
              <a:t>®</a:t>
            </a:r>
            <a:endParaRPr lang="de-DE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97839" y="1772816"/>
          <a:ext cx="8946161" cy="17295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ISIS/Draw Sketch" r:id="rId3" imgW="6047740" imgH="1324610" progId="">
                  <p:embed/>
                </p:oleObj>
              </mc:Choice>
              <mc:Fallback>
                <p:oleObj name="ISIS/Draw Sketch" r:id="rId3" imgW="6047740" imgH="1324610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839" y="1772816"/>
                        <a:ext cx="8946161" cy="17295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175">
                            <a:solidFill>
                              <a:srgbClr val="FFAD4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683568" y="3789040"/>
            <a:ext cx="7344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>
              <a:spcBef>
                <a:spcPts val="0"/>
              </a:spcBef>
              <a:defRPr/>
            </a:pPr>
            <a:r>
              <a:rPr lang="de-DE" sz="2800" dirty="0">
                <a:latin typeface="Arial" pitchFamily="34" charset="0"/>
                <a:cs typeface="Arial" pitchFamily="34" charset="0"/>
              </a:rPr>
              <a:t>Apec</a:t>
            </a:r>
            <a:r>
              <a:rPr lang="de-DE" sz="2800" baseline="30000" dirty="0">
                <a:latin typeface="Arial" pitchFamily="34" charset="0"/>
                <a:cs typeface="Arial" pitchFamily="34" charset="0"/>
              </a:rPr>
              <a:t>®</a:t>
            </a:r>
            <a:endParaRPr lang="de-DE" sz="2800" dirty="0">
              <a:latin typeface="Arial" pitchFamily="34" charset="0"/>
              <a:cs typeface="Arial" pitchFamily="34" charset="0"/>
            </a:endParaRPr>
          </a:p>
          <a:p>
            <a:pPr algn="ctr" eaLnBrk="0" hangingPunct="0">
              <a:spcBef>
                <a:spcPts val="0"/>
              </a:spcBef>
              <a:defRPr/>
            </a:pPr>
            <a:r>
              <a:rPr lang="de-DE" sz="2800" dirty="0">
                <a:latin typeface="Arial" pitchFamily="34" charset="0"/>
                <a:cs typeface="Arial" pitchFamily="34" charset="0"/>
              </a:rPr>
              <a:t>Hochtemperatur- </a:t>
            </a:r>
            <a:r>
              <a:rPr lang="de-DE" sz="2800" dirty="0" smtClean="0">
                <a:latin typeface="Arial" pitchFamily="34" charset="0"/>
                <a:cs typeface="Arial" pitchFamily="34" charset="0"/>
              </a:rPr>
              <a:t>Polycarbonat, </a:t>
            </a:r>
            <a:r>
              <a:rPr lang="de-DE" sz="2800" dirty="0">
                <a:latin typeface="Arial" pitchFamily="34" charset="0"/>
                <a:cs typeface="Arial" pitchFamily="34" charset="0"/>
              </a:rPr>
              <a:t>Bayer</a:t>
            </a:r>
          </a:p>
        </p:txBody>
      </p:sp>
      <p:sp>
        <p:nvSpPr>
          <p:cNvPr id="6" name="Rechteck 5"/>
          <p:cNvSpPr/>
          <p:nvPr/>
        </p:nvSpPr>
        <p:spPr>
          <a:xfrm>
            <a:off x="1799692" y="5301208"/>
            <a:ext cx="55446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Glastemperatur ≈ 180 - 200°C</a:t>
            </a:r>
            <a:endParaRPr lang="de-DE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2843808" y="4581128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smtClean="0">
                <a:latin typeface="Arial" pitchFamily="34" charset="0"/>
                <a:cs typeface="Arial" pitchFamily="34" charset="0"/>
              </a:rPr>
              <a:t>Isopren</a:t>
            </a:r>
            <a:endParaRPr lang="de-DE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339752" y="5157192"/>
            <a:ext cx="43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smtClean="0">
                <a:latin typeface="Arial" pitchFamily="34" charset="0"/>
                <a:cs typeface="Arial" pitchFamily="34" charset="0"/>
              </a:rPr>
              <a:t>2-Methylbuta-1,3-dien</a:t>
            </a:r>
            <a:endParaRPr lang="de-DE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Monomer von Naturkautschuk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Gruppieren 11"/>
          <p:cNvGrpSpPr/>
          <p:nvPr/>
        </p:nvGrpSpPr>
        <p:grpSpPr>
          <a:xfrm>
            <a:off x="2195736" y="1340768"/>
            <a:ext cx="4752528" cy="2952328"/>
            <a:chOff x="2195736" y="1340768"/>
            <a:chExt cx="4752528" cy="2952328"/>
          </a:xfrm>
        </p:grpSpPr>
        <p:pic>
          <p:nvPicPr>
            <p:cNvPr id="4" name="Grafik 3" descr="Isopren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483768" y="1916832"/>
              <a:ext cx="4183166" cy="2229751"/>
            </a:xfrm>
            <a:prstGeom prst="rect">
              <a:avLst/>
            </a:prstGeom>
          </p:spPr>
        </p:pic>
        <p:sp>
          <p:nvSpPr>
            <p:cNvPr id="8" name="Rechteck 7"/>
            <p:cNvSpPr/>
            <p:nvPr/>
          </p:nvSpPr>
          <p:spPr>
            <a:xfrm>
              <a:off x="2195736" y="3212976"/>
              <a:ext cx="1224136" cy="10801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" name="Rechteck 8"/>
            <p:cNvSpPr/>
            <p:nvPr/>
          </p:nvSpPr>
          <p:spPr>
            <a:xfrm>
              <a:off x="3635896" y="1340768"/>
              <a:ext cx="1224136" cy="10801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0" name="Rechteck 9"/>
            <p:cNvSpPr/>
            <p:nvPr/>
          </p:nvSpPr>
          <p:spPr>
            <a:xfrm>
              <a:off x="5724128" y="2780928"/>
              <a:ext cx="1224136" cy="10801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1" name="Rechteck 10"/>
            <p:cNvSpPr/>
            <p:nvPr/>
          </p:nvSpPr>
          <p:spPr>
            <a:xfrm>
              <a:off x="4211960" y="1844824"/>
              <a:ext cx="1224136" cy="10801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uppieren 4"/>
          <p:cNvGrpSpPr/>
          <p:nvPr/>
        </p:nvGrpSpPr>
        <p:grpSpPr>
          <a:xfrm>
            <a:off x="0" y="1412776"/>
            <a:ext cx="9900592" cy="4977844"/>
            <a:chOff x="0" y="1412776"/>
            <a:chExt cx="9900592" cy="4977844"/>
          </a:xfrm>
        </p:grpSpPr>
        <p:grpSp>
          <p:nvGrpSpPr>
            <p:cNvPr id="104" name="Gruppieren 103"/>
            <p:cNvGrpSpPr/>
            <p:nvPr/>
          </p:nvGrpSpPr>
          <p:grpSpPr>
            <a:xfrm>
              <a:off x="5796136" y="1412776"/>
              <a:ext cx="4104456" cy="1593468"/>
              <a:chOff x="5796136" y="1412776"/>
              <a:chExt cx="4104456" cy="1593468"/>
            </a:xfrm>
          </p:grpSpPr>
          <p:grpSp>
            <p:nvGrpSpPr>
              <p:cNvPr id="50" name="Gruppieren 49"/>
              <p:cNvGrpSpPr/>
              <p:nvPr/>
            </p:nvGrpSpPr>
            <p:grpSpPr>
              <a:xfrm>
                <a:off x="5796136" y="1412776"/>
                <a:ext cx="4104456" cy="1417015"/>
                <a:chOff x="2555776" y="1772815"/>
                <a:chExt cx="4104456" cy="1417015"/>
              </a:xfrm>
            </p:grpSpPr>
            <p:grpSp>
              <p:nvGrpSpPr>
                <p:cNvPr id="49" name="Gruppieren 48"/>
                <p:cNvGrpSpPr/>
                <p:nvPr/>
              </p:nvGrpSpPr>
              <p:grpSpPr>
                <a:xfrm>
                  <a:off x="2843808" y="1772815"/>
                  <a:ext cx="2376264" cy="1417015"/>
                  <a:chOff x="2843808" y="1772815"/>
                  <a:chExt cx="2376264" cy="1417015"/>
                </a:xfrm>
              </p:grpSpPr>
              <p:pic>
                <p:nvPicPr>
                  <p:cNvPr id="36" name="Grafik 35" descr="Klammer neu.png"/>
                  <p:cNvPicPr>
                    <a:picLocks noChangeAspect="1"/>
                  </p:cNvPicPr>
                  <p:nvPr/>
                </p:nvPicPr>
                <p:blipFill>
                  <a:blip r:embed="rId2" cstate="print"/>
                  <a:stretch>
                    <a:fillRect/>
                  </a:stretch>
                </p:blipFill>
                <p:spPr>
                  <a:xfrm>
                    <a:off x="2843808" y="1772815"/>
                    <a:ext cx="2088232" cy="1417015"/>
                  </a:xfrm>
                  <a:prstGeom prst="rect">
                    <a:avLst/>
                  </a:prstGeom>
                </p:spPr>
              </p:pic>
              <p:sp>
                <p:nvSpPr>
                  <p:cNvPr id="37" name="Textfeld 36"/>
                  <p:cNvSpPr txBox="1"/>
                  <p:nvPr/>
                </p:nvSpPr>
                <p:spPr>
                  <a:xfrm>
                    <a:off x="2987824" y="2276871"/>
                    <a:ext cx="720080" cy="41549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DE" sz="2100" dirty="0" smtClean="0">
                        <a:solidFill>
                          <a:srgbClr val="0099CC"/>
                        </a:solidFill>
                        <a:latin typeface="Arial" pitchFamily="34" charset="0"/>
                        <a:cs typeface="Arial" pitchFamily="34" charset="0"/>
                      </a:rPr>
                      <a:t>C</a:t>
                    </a:r>
                    <a:r>
                      <a:rPr lang="de-DE" sz="2100" dirty="0" smtClean="0">
                        <a:latin typeface="Arial" pitchFamily="34" charset="0"/>
                        <a:cs typeface="Arial" pitchFamily="34" charset="0"/>
                      </a:rPr>
                      <a:t>H</a:t>
                    </a:r>
                    <a:r>
                      <a:rPr lang="de-DE" sz="2100" baseline="-25000" dirty="0" smtClean="0">
                        <a:latin typeface="Arial" pitchFamily="34" charset="0"/>
                        <a:cs typeface="Arial" pitchFamily="34" charset="0"/>
                      </a:rPr>
                      <a:t>2</a:t>
                    </a:r>
                    <a:endParaRPr lang="de-DE" sz="2100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8" name="Textfeld 37"/>
                  <p:cNvSpPr txBox="1"/>
                  <p:nvPr/>
                </p:nvSpPr>
                <p:spPr>
                  <a:xfrm>
                    <a:off x="3707904" y="2276872"/>
                    <a:ext cx="576064" cy="41549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DE" sz="2100" dirty="0" smtClean="0">
                        <a:solidFill>
                          <a:srgbClr val="0099CC"/>
                        </a:solidFill>
                        <a:latin typeface="Arial" pitchFamily="34" charset="0"/>
                        <a:cs typeface="Arial" pitchFamily="34" charset="0"/>
                      </a:rPr>
                      <a:t>C</a:t>
                    </a:r>
                    <a:endParaRPr lang="de-DE" sz="2100" dirty="0">
                      <a:solidFill>
                        <a:srgbClr val="0099CC"/>
                      </a:solidFill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9" name="Textfeld 38"/>
                  <p:cNvSpPr txBox="1"/>
                  <p:nvPr/>
                </p:nvSpPr>
                <p:spPr>
                  <a:xfrm>
                    <a:off x="3707904" y="1844824"/>
                    <a:ext cx="720080" cy="41549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DE" sz="2100" dirty="0" smtClean="0">
                        <a:latin typeface="Arial" pitchFamily="34" charset="0"/>
                        <a:cs typeface="Arial" pitchFamily="34" charset="0"/>
                      </a:rPr>
                      <a:t>CH</a:t>
                    </a:r>
                    <a:r>
                      <a:rPr lang="de-DE" sz="2100" baseline="-25000" dirty="0" smtClean="0">
                        <a:latin typeface="Arial" pitchFamily="34" charset="0"/>
                        <a:cs typeface="Arial" pitchFamily="34" charset="0"/>
                      </a:rPr>
                      <a:t>3</a:t>
                    </a:r>
                    <a:endParaRPr lang="de-DE" sz="2100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0" name="Textfeld 39"/>
                  <p:cNvSpPr txBox="1"/>
                  <p:nvPr/>
                </p:nvSpPr>
                <p:spPr>
                  <a:xfrm>
                    <a:off x="3491880" y="2708919"/>
                    <a:ext cx="720080" cy="41549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DE" sz="2100" dirty="0" smtClean="0">
                        <a:latin typeface="Arial" pitchFamily="34" charset="0"/>
                        <a:cs typeface="Arial" pitchFamily="34" charset="0"/>
                      </a:rPr>
                      <a:t> HC</a:t>
                    </a:r>
                    <a:endParaRPr lang="de-DE" sz="2100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1" name="Textfeld 40"/>
                  <p:cNvSpPr txBox="1"/>
                  <p:nvPr/>
                </p:nvSpPr>
                <p:spPr>
                  <a:xfrm>
                    <a:off x="4283968" y="2708920"/>
                    <a:ext cx="936104" cy="41549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DE" sz="2100" dirty="0" smtClean="0">
                        <a:latin typeface="Arial" pitchFamily="34" charset="0"/>
                        <a:cs typeface="Arial" pitchFamily="34" charset="0"/>
                      </a:rPr>
                      <a:t>CH</a:t>
                    </a:r>
                    <a:r>
                      <a:rPr lang="de-DE" sz="2100" baseline="-25000" dirty="0" smtClean="0">
                        <a:latin typeface="Arial" pitchFamily="34" charset="0"/>
                        <a:cs typeface="Arial" pitchFamily="34" charset="0"/>
                      </a:rPr>
                      <a:t>2</a:t>
                    </a:r>
                    <a:endParaRPr lang="de-DE" sz="2100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2" name="Textfeld 41"/>
                  <p:cNvSpPr txBox="1"/>
                  <p:nvPr/>
                </p:nvSpPr>
                <p:spPr>
                  <a:xfrm>
                    <a:off x="3760748" y="2564904"/>
                    <a:ext cx="523220" cy="504056"/>
                  </a:xfrm>
                  <a:prstGeom prst="rect">
                    <a:avLst/>
                  </a:prstGeom>
                  <a:noFill/>
                </p:spPr>
                <p:txBody>
                  <a:bodyPr vert="vert" wrap="square" rtlCol="0">
                    <a:spAutoFit/>
                  </a:bodyPr>
                  <a:lstStyle/>
                  <a:p>
                    <a:r>
                      <a:rPr lang="de-DE" sz="2200" dirty="0" smtClean="0">
                        <a:latin typeface="Arial" pitchFamily="34" charset="0"/>
                        <a:cs typeface="Arial" pitchFamily="34" charset="0"/>
                      </a:rPr>
                      <a:t>_</a:t>
                    </a:r>
                    <a:endParaRPr lang="de-DE" sz="2200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3" name="Textfeld 42"/>
                  <p:cNvSpPr txBox="1"/>
                  <p:nvPr/>
                </p:nvSpPr>
                <p:spPr>
                  <a:xfrm>
                    <a:off x="3760748" y="2132856"/>
                    <a:ext cx="523220" cy="648072"/>
                  </a:xfrm>
                  <a:prstGeom prst="rect">
                    <a:avLst/>
                  </a:prstGeom>
                  <a:noFill/>
                </p:spPr>
                <p:txBody>
                  <a:bodyPr vert="vert" wrap="square" rtlCol="0">
                    <a:spAutoFit/>
                  </a:bodyPr>
                  <a:lstStyle/>
                  <a:p>
                    <a:r>
                      <a:rPr lang="de-DE" sz="2200" dirty="0" smtClean="0">
                        <a:latin typeface="Arial" pitchFamily="34" charset="0"/>
                        <a:cs typeface="Arial" pitchFamily="34" charset="0"/>
                      </a:rPr>
                      <a:t>_</a:t>
                    </a:r>
                    <a:endParaRPr lang="de-DE" sz="2200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4" name="Textfeld 43"/>
                  <p:cNvSpPr txBox="1"/>
                  <p:nvPr/>
                </p:nvSpPr>
                <p:spPr>
                  <a:xfrm>
                    <a:off x="3491880" y="2132856"/>
                    <a:ext cx="432048" cy="40011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DE" sz="2000" dirty="0" smtClean="0">
                        <a:latin typeface="Arial" pitchFamily="34" charset="0"/>
                        <a:cs typeface="Arial" pitchFamily="34" charset="0"/>
                      </a:rPr>
                      <a:t>_</a:t>
                    </a:r>
                    <a:endParaRPr lang="de-DE" sz="2000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5" name="Textfeld 44"/>
                  <p:cNvSpPr txBox="1"/>
                  <p:nvPr/>
                </p:nvSpPr>
                <p:spPr>
                  <a:xfrm>
                    <a:off x="4067944" y="2564904"/>
                    <a:ext cx="72008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DE" dirty="0" smtClean="0">
                        <a:latin typeface="Arial" pitchFamily="34" charset="0"/>
                        <a:cs typeface="Arial" pitchFamily="34" charset="0"/>
                      </a:rPr>
                      <a:t>_</a:t>
                    </a:r>
                    <a:endParaRPr lang="de-DE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46" name="Textfeld 45"/>
                  <p:cNvSpPr txBox="1"/>
                  <p:nvPr/>
                </p:nvSpPr>
                <p:spPr>
                  <a:xfrm>
                    <a:off x="4067944" y="2636912"/>
                    <a:ext cx="792088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DE" dirty="0" smtClean="0">
                        <a:latin typeface="Arial" pitchFamily="34" charset="0"/>
                        <a:cs typeface="Arial" pitchFamily="34" charset="0"/>
                      </a:rPr>
                      <a:t>_</a:t>
                    </a:r>
                    <a:endParaRPr lang="de-DE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47" name="Textfeld 46"/>
                <p:cNvSpPr txBox="1"/>
                <p:nvPr/>
              </p:nvSpPr>
              <p:spPr>
                <a:xfrm>
                  <a:off x="3923928" y="2132856"/>
                  <a:ext cx="273630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dirty="0" smtClean="0">
                      <a:latin typeface="Arial" pitchFamily="34" charset="0"/>
                      <a:cs typeface="Arial" pitchFamily="34" charset="0"/>
                    </a:rPr>
                    <a:t>_________</a:t>
                  </a:r>
                  <a:endParaRPr lang="de-DE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48" name="Textfeld 47"/>
                <p:cNvSpPr txBox="1"/>
                <p:nvPr/>
              </p:nvSpPr>
              <p:spPr>
                <a:xfrm>
                  <a:off x="2555776" y="2132856"/>
                  <a:ext cx="194421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dirty="0" smtClean="0">
                      <a:latin typeface="Arial" pitchFamily="34" charset="0"/>
                      <a:cs typeface="Arial" pitchFamily="34" charset="0"/>
                    </a:rPr>
                    <a:t>___</a:t>
                  </a:r>
                  <a:endParaRPr lang="de-DE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51" name="Textfeld 50"/>
              <p:cNvSpPr txBox="1"/>
              <p:nvPr/>
            </p:nvSpPr>
            <p:spPr>
              <a:xfrm>
                <a:off x="8100392" y="2636912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dirty="0" smtClean="0">
                    <a:latin typeface="Arial" pitchFamily="34" charset="0"/>
                    <a:cs typeface="Arial" pitchFamily="34" charset="0"/>
                  </a:rPr>
                  <a:t>n</a:t>
                </a:r>
                <a:endParaRPr lang="de-DE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" name="Gruppieren 2"/>
            <p:cNvGrpSpPr/>
            <p:nvPr/>
          </p:nvGrpSpPr>
          <p:grpSpPr>
            <a:xfrm>
              <a:off x="0" y="2276872"/>
              <a:ext cx="9324528" cy="4113748"/>
              <a:chOff x="0" y="2276872"/>
              <a:chExt cx="9324528" cy="4113748"/>
            </a:xfrm>
          </p:grpSpPr>
          <p:grpSp>
            <p:nvGrpSpPr>
              <p:cNvPr id="30" name="Gruppieren 29"/>
              <p:cNvGrpSpPr/>
              <p:nvPr/>
            </p:nvGrpSpPr>
            <p:grpSpPr>
              <a:xfrm>
                <a:off x="0" y="3068960"/>
                <a:ext cx="2627784" cy="1135578"/>
                <a:chOff x="251520" y="2276872"/>
                <a:chExt cx="2627784" cy="1135578"/>
              </a:xfrm>
            </p:grpSpPr>
            <p:sp>
              <p:nvSpPr>
                <p:cNvPr id="4" name="Textfeld 3"/>
                <p:cNvSpPr txBox="1"/>
                <p:nvPr/>
              </p:nvSpPr>
              <p:spPr>
                <a:xfrm>
                  <a:off x="251520" y="2420888"/>
                  <a:ext cx="720080" cy="4154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sz="2100" dirty="0" smtClean="0">
                      <a:latin typeface="Arial" pitchFamily="34" charset="0"/>
                      <a:cs typeface="Arial" pitchFamily="34" charset="0"/>
                    </a:rPr>
                    <a:t>H</a:t>
                  </a:r>
                  <a:r>
                    <a:rPr lang="de-DE" sz="2100" baseline="-25000" dirty="0" smtClean="0">
                      <a:latin typeface="Arial" pitchFamily="34" charset="0"/>
                      <a:cs typeface="Arial" pitchFamily="34" charset="0"/>
                    </a:rPr>
                    <a:t>2</a:t>
                  </a:r>
                  <a:r>
                    <a:rPr lang="de-DE" sz="2100" dirty="0" smtClean="0">
                      <a:latin typeface="Arial" pitchFamily="34" charset="0"/>
                      <a:cs typeface="Arial" pitchFamily="34" charset="0"/>
                    </a:rPr>
                    <a:t>C</a:t>
                  </a:r>
                  <a:endParaRPr lang="de-DE" sz="21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" name="Textfeld 7"/>
                <p:cNvSpPr txBox="1"/>
                <p:nvPr/>
              </p:nvSpPr>
              <p:spPr>
                <a:xfrm>
                  <a:off x="755576" y="2420888"/>
                  <a:ext cx="720080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sz="2000" dirty="0" smtClean="0">
                      <a:latin typeface="Arial" pitchFamily="34" charset="0"/>
                      <a:cs typeface="Arial" pitchFamily="34" charset="0"/>
                    </a:rPr>
                    <a:t>=</a:t>
                  </a:r>
                  <a:endParaRPr lang="de-DE" sz="20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9" name="Textfeld 8"/>
                <p:cNvSpPr txBox="1"/>
                <p:nvPr/>
              </p:nvSpPr>
              <p:spPr>
                <a:xfrm>
                  <a:off x="971600" y="2420888"/>
                  <a:ext cx="792088" cy="4154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sz="2100" dirty="0" smtClean="0">
                      <a:latin typeface="Arial" pitchFamily="34" charset="0"/>
                      <a:cs typeface="Arial" pitchFamily="34" charset="0"/>
                    </a:rPr>
                    <a:t>C</a:t>
                  </a:r>
                  <a:endParaRPr lang="de-DE" sz="21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" name="Textfeld 9"/>
                <p:cNvSpPr txBox="1"/>
                <p:nvPr/>
              </p:nvSpPr>
              <p:spPr>
                <a:xfrm>
                  <a:off x="971600" y="2996952"/>
                  <a:ext cx="720080" cy="4154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sz="2100" dirty="0" smtClean="0">
                      <a:latin typeface="Arial" pitchFamily="34" charset="0"/>
                      <a:cs typeface="Arial" pitchFamily="34" charset="0"/>
                    </a:rPr>
                    <a:t>CH</a:t>
                  </a:r>
                  <a:r>
                    <a:rPr lang="de-DE" sz="2100" baseline="-25000" dirty="0" smtClean="0">
                      <a:latin typeface="Arial" pitchFamily="34" charset="0"/>
                      <a:cs typeface="Arial" pitchFamily="34" charset="0"/>
                    </a:rPr>
                    <a:t>3</a:t>
                  </a:r>
                  <a:endParaRPr lang="de-DE" sz="21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2" name="Textfeld 11"/>
                <p:cNvSpPr txBox="1"/>
                <p:nvPr/>
              </p:nvSpPr>
              <p:spPr>
                <a:xfrm>
                  <a:off x="1475656" y="2420888"/>
                  <a:ext cx="720080" cy="4154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sz="2100" dirty="0" smtClean="0">
                      <a:latin typeface="Arial" pitchFamily="34" charset="0"/>
                      <a:cs typeface="Arial" pitchFamily="34" charset="0"/>
                    </a:rPr>
                    <a:t>CH</a:t>
                  </a:r>
                  <a:endParaRPr lang="de-DE" sz="21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3" name="Textfeld 12"/>
                <p:cNvSpPr txBox="1"/>
                <p:nvPr/>
              </p:nvSpPr>
              <p:spPr>
                <a:xfrm>
                  <a:off x="2123728" y="2420888"/>
                  <a:ext cx="755576" cy="4154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sz="2100" dirty="0" smtClean="0">
                      <a:latin typeface="Arial" pitchFamily="34" charset="0"/>
                      <a:cs typeface="Arial" pitchFamily="34" charset="0"/>
                    </a:rPr>
                    <a:t>CH</a:t>
                  </a:r>
                  <a:r>
                    <a:rPr lang="de-DE" sz="2100" baseline="-25000" dirty="0" smtClean="0">
                      <a:latin typeface="Arial" pitchFamily="34" charset="0"/>
                      <a:cs typeface="Arial" pitchFamily="34" charset="0"/>
                    </a:rPr>
                    <a:t>2</a:t>
                  </a:r>
                  <a:endParaRPr lang="de-DE" sz="21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4" name="Textfeld 13"/>
                <p:cNvSpPr txBox="1"/>
                <p:nvPr/>
              </p:nvSpPr>
              <p:spPr>
                <a:xfrm>
                  <a:off x="1907704" y="2420888"/>
                  <a:ext cx="432048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sz="2000" dirty="0" smtClean="0">
                      <a:latin typeface="Arial" pitchFamily="34" charset="0"/>
                      <a:cs typeface="Arial" pitchFamily="34" charset="0"/>
                    </a:rPr>
                    <a:t>=</a:t>
                  </a:r>
                  <a:endParaRPr lang="de-DE" sz="20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8" name="Textfeld 27"/>
                <p:cNvSpPr txBox="1"/>
                <p:nvPr/>
              </p:nvSpPr>
              <p:spPr>
                <a:xfrm>
                  <a:off x="1259632" y="2276872"/>
                  <a:ext cx="216024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sz="2000" dirty="0" smtClean="0"/>
                    <a:t>_</a:t>
                  </a:r>
                  <a:endParaRPr lang="de-DE" sz="2000" dirty="0"/>
                </a:p>
              </p:txBody>
            </p:sp>
            <p:sp>
              <p:nvSpPr>
                <p:cNvPr id="29" name="Textfeld 28"/>
                <p:cNvSpPr txBox="1"/>
                <p:nvPr/>
              </p:nvSpPr>
              <p:spPr>
                <a:xfrm>
                  <a:off x="1012831" y="2780928"/>
                  <a:ext cx="523220" cy="233397"/>
                </a:xfrm>
                <a:prstGeom prst="rect">
                  <a:avLst/>
                </a:prstGeom>
                <a:noFill/>
              </p:spPr>
              <p:txBody>
                <a:bodyPr vert="vert" wrap="none" rtlCol="0">
                  <a:spAutoFit/>
                </a:bodyPr>
                <a:lstStyle/>
                <a:p>
                  <a:r>
                    <a:rPr lang="de-DE" sz="2200" dirty="0" smtClean="0"/>
                    <a:t>_</a:t>
                  </a:r>
                  <a:endParaRPr lang="de-DE" sz="2200" dirty="0"/>
                </a:p>
              </p:txBody>
            </p:sp>
          </p:grpSp>
          <p:sp>
            <p:nvSpPr>
              <p:cNvPr id="31" name="Textfeld 30"/>
              <p:cNvSpPr txBox="1"/>
              <p:nvPr/>
            </p:nvSpPr>
            <p:spPr>
              <a:xfrm>
                <a:off x="288032" y="2924944"/>
                <a:ext cx="216024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100" dirty="0" smtClean="0">
                    <a:solidFill>
                      <a:srgbClr val="0099CC"/>
                    </a:solidFill>
                    <a:latin typeface="Arial" pitchFamily="34" charset="0"/>
                    <a:cs typeface="Arial" pitchFamily="34" charset="0"/>
                  </a:rPr>
                  <a:t>1</a:t>
                </a:r>
                <a:endParaRPr lang="de-DE" sz="2100" dirty="0">
                  <a:solidFill>
                    <a:srgbClr val="0099CC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" name="Textfeld 31"/>
              <p:cNvSpPr txBox="1"/>
              <p:nvPr/>
            </p:nvSpPr>
            <p:spPr>
              <a:xfrm>
                <a:off x="720080" y="2924944"/>
                <a:ext cx="504056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100" dirty="0" smtClean="0">
                    <a:solidFill>
                      <a:srgbClr val="0099CC"/>
                    </a:solidFill>
                    <a:latin typeface="Arial" pitchFamily="34" charset="0"/>
                    <a:cs typeface="Arial" pitchFamily="34" charset="0"/>
                  </a:rPr>
                  <a:t>2</a:t>
                </a:r>
                <a:endParaRPr lang="de-DE" sz="2100" dirty="0">
                  <a:solidFill>
                    <a:srgbClr val="0099CC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" name="Textfeld 32"/>
              <p:cNvSpPr txBox="1"/>
              <p:nvPr/>
            </p:nvSpPr>
            <p:spPr>
              <a:xfrm>
                <a:off x="1224136" y="2924944"/>
                <a:ext cx="288032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100" dirty="0" smtClean="0">
                    <a:solidFill>
                      <a:srgbClr val="0099CC"/>
                    </a:solidFill>
                    <a:latin typeface="Arial" pitchFamily="34" charset="0"/>
                    <a:cs typeface="Arial" pitchFamily="34" charset="0"/>
                  </a:rPr>
                  <a:t>3</a:t>
                </a:r>
                <a:endParaRPr lang="de-DE" sz="2100" dirty="0">
                  <a:solidFill>
                    <a:srgbClr val="0099CC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4" name="Textfeld 33"/>
              <p:cNvSpPr txBox="1"/>
              <p:nvPr/>
            </p:nvSpPr>
            <p:spPr>
              <a:xfrm>
                <a:off x="1872208" y="2924944"/>
                <a:ext cx="360040" cy="4154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100" dirty="0" smtClean="0">
                    <a:solidFill>
                      <a:srgbClr val="0099CC"/>
                    </a:solidFill>
                    <a:latin typeface="Arial" pitchFamily="34" charset="0"/>
                    <a:cs typeface="Arial" pitchFamily="34" charset="0"/>
                  </a:rPr>
                  <a:t>4</a:t>
                </a:r>
                <a:endParaRPr lang="de-DE" sz="2100" dirty="0">
                  <a:solidFill>
                    <a:srgbClr val="0099CC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69" name="Gruppieren 68"/>
              <p:cNvGrpSpPr/>
              <p:nvPr/>
            </p:nvGrpSpPr>
            <p:grpSpPr>
              <a:xfrm>
                <a:off x="5796136" y="3356992"/>
                <a:ext cx="2952328" cy="1521460"/>
                <a:chOff x="5220072" y="3645024"/>
                <a:chExt cx="2952328" cy="1521460"/>
              </a:xfrm>
            </p:grpSpPr>
            <p:pic>
              <p:nvPicPr>
                <p:cNvPr id="52" name="Grafik 51" descr="Klammer neu.png"/>
                <p:cNvPicPr>
                  <a:picLocks noChangeAspect="1"/>
                </p:cNvPicPr>
                <p:nvPr/>
              </p:nvPicPr>
              <p:blipFill>
                <a:blip r:embed="rId2" cstate="print"/>
                <a:stretch>
                  <a:fillRect/>
                </a:stretch>
              </p:blipFill>
              <p:spPr>
                <a:xfrm>
                  <a:off x="5652120" y="3645024"/>
                  <a:ext cx="1728193" cy="1368152"/>
                </a:xfrm>
                <a:prstGeom prst="rect">
                  <a:avLst/>
                </a:prstGeom>
              </p:spPr>
            </p:pic>
            <p:sp>
              <p:nvSpPr>
                <p:cNvPr id="53" name="Textfeld 52"/>
                <p:cNvSpPr txBox="1"/>
                <p:nvPr/>
              </p:nvSpPr>
              <p:spPr>
                <a:xfrm>
                  <a:off x="5940152" y="3789040"/>
                  <a:ext cx="1080120" cy="4154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sz="2100" dirty="0" smtClean="0">
                      <a:solidFill>
                        <a:srgbClr val="0099CC"/>
                      </a:solidFill>
                      <a:latin typeface="Arial" pitchFamily="34" charset="0"/>
                      <a:cs typeface="Arial" pitchFamily="34" charset="0"/>
                    </a:rPr>
                    <a:t>C</a:t>
                  </a:r>
                  <a:r>
                    <a:rPr lang="de-DE" sz="2100" dirty="0" smtClean="0">
                      <a:latin typeface="Arial" pitchFamily="34" charset="0"/>
                      <a:cs typeface="Arial" pitchFamily="34" charset="0"/>
                    </a:rPr>
                    <a:t>H </a:t>
                  </a:r>
                </a:p>
              </p:txBody>
            </p:sp>
            <p:sp>
              <p:nvSpPr>
                <p:cNvPr id="54" name="Textfeld 53"/>
                <p:cNvSpPr txBox="1"/>
                <p:nvPr/>
              </p:nvSpPr>
              <p:spPr>
                <a:xfrm>
                  <a:off x="6588224" y="3789040"/>
                  <a:ext cx="936104" cy="4154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sz="2100" dirty="0" smtClean="0">
                      <a:solidFill>
                        <a:srgbClr val="0099CC"/>
                      </a:solidFill>
                      <a:latin typeface="Arial" pitchFamily="34" charset="0"/>
                      <a:cs typeface="Arial" pitchFamily="34" charset="0"/>
                    </a:rPr>
                    <a:t>C</a:t>
                  </a:r>
                  <a:r>
                    <a:rPr lang="de-DE" sz="2100" dirty="0" smtClean="0">
                      <a:latin typeface="Arial" pitchFamily="34" charset="0"/>
                      <a:cs typeface="Arial" pitchFamily="34" charset="0"/>
                    </a:rPr>
                    <a:t>H</a:t>
                  </a:r>
                  <a:r>
                    <a:rPr lang="de-DE" sz="2100" baseline="-25000" dirty="0" smtClean="0">
                      <a:latin typeface="Arial" pitchFamily="34" charset="0"/>
                      <a:cs typeface="Arial" pitchFamily="34" charset="0"/>
                    </a:rPr>
                    <a:t>2</a:t>
                  </a:r>
                  <a:endParaRPr lang="de-DE" sz="21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5" name="Textfeld 54"/>
                <p:cNvSpPr txBox="1"/>
                <p:nvPr/>
              </p:nvSpPr>
              <p:spPr>
                <a:xfrm>
                  <a:off x="5940152" y="4221088"/>
                  <a:ext cx="864096" cy="4154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sz="2100" dirty="0" smtClean="0">
                      <a:latin typeface="Arial" pitchFamily="34" charset="0"/>
                      <a:cs typeface="Arial" pitchFamily="34" charset="0"/>
                    </a:rPr>
                    <a:t>C</a:t>
                  </a:r>
                  <a:endParaRPr lang="de-DE" sz="21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6" name="Textfeld 55"/>
                <p:cNvSpPr txBox="1"/>
                <p:nvPr/>
              </p:nvSpPr>
              <p:spPr>
                <a:xfrm>
                  <a:off x="6372200" y="4221088"/>
                  <a:ext cx="864096" cy="4154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sz="2100" dirty="0" smtClean="0">
                      <a:latin typeface="Arial" pitchFamily="34" charset="0"/>
                      <a:cs typeface="Arial" pitchFamily="34" charset="0"/>
                    </a:rPr>
                    <a:t>CH</a:t>
                  </a:r>
                  <a:r>
                    <a:rPr lang="de-DE" sz="2100" baseline="-25000" dirty="0" smtClean="0">
                      <a:latin typeface="Arial" pitchFamily="34" charset="0"/>
                      <a:cs typeface="Arial" pitchFamily="34" charset="0"/>
                    </a:rPr>
                    <a:t>2</a:t>
                  </a:r>
                  <a:endParaRPr lang="de-DE" sz="21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7" name="Textfeld 56"/>
                <p:cNvSpPr txBox="1"/>
                <p:nvPr/>
              </p:nvSpPr>
              <p:spPr>
                <a:xfrm>
                  <a:off x="5940152" y="4653136"/>
                  <a:ext cx="936104" cy="41549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sz="2100" dirty="0" smtClean="0">
                      <a:latin typeface="Arial" pitchFamily="34" charset="0"/>
                      <a:cs typeface="Arial" pitchFamily="34" charset="0"/>
                    </a:rPr>
                    <a:t>CH</a:t>
                  </a:r>
                  <a:r>
                    <a:rPr lang="de-DE" sz="2100" baseline="-25000" dirty="0" smtClean="0">
                      <a:latin typeface="Arial" pitchFamily="34" charset="0"/>
                      <a:cs typeface="Arial" pitchFamily="34" charset="0"/>
                    </a:rPr>
                    <a:t>3</a:t>
                  </a:r>
                  <a:endParaRPr lang="de-DE" sz="21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8" name="Textfeld 57"/>
                <p:cNvSpPr txBox="1"/>
                <p:nvPr/>
              </p:nvSpPr>
              <p:spPr>
                <a:xfrm>
                  <a:off x="6372200" y="3697200"/>
                  <a:ext cx="50405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dirty="0" smtClean="0">
                      <a:latin typeface="Arial" pitchFamily="34" charset="0"/>
                      <a:cs typeface="Arial" pitchFamily="34" charset="0"/>
                    </a:rPr>
                    <a:t>_</a:t>
                  </a:r>
                  <a:endParaRPr lang="de-DE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9" name="Textfeld 58"/>
                <p:cNvSpPr txBox="1"/>
                <p:nvPr/>
              </p:nvSpPr>
              <p:spPr>
                <a:xfrm>
                  <a:off x="6012160" y="4509120"/>
                  <a:ext cx="523220" cy="369332"/>
                </a:xfrm>
                <a:prstGeom prst="rect">
                  <a:avLst/>
                </a:prstGeom>
                <a:noFill/>
              </p:spPr>
              <p:txBody>
                <a:bodyPr vert="vert" wrap="square" rtlCol="0">
                  <a:spAutoFit/>
                </a:bodyPr>
                <a:lstStyle/>
                <a:p>
                  <a:r>
                    <a:rPr lang="de-DE" sz="2200" dirty="0" smtClean="0">
                      <a:latin typeface="Arial" pitchFamily="34" charset="0"/>
                      <a:cs typeface="Arial" pitchFamily="34" charset="0"/>
                    </a:rPr>
                    <a:t>_</a:t>
                  </a:r>
                  <a:endParaRPr lang="de-DE" sz="22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0" name="Textfeld 59"/>
                <p:cNvSpPr txBox="1"/>
                <p:nvPr/>
              </p:nvSpPr>
              <p:spPr>
                <a:xfrm>
                  <a:off x="6012160" y="4077072"/>
                  <a:ext cx="523220" cy="369332"/>
                </a:xfrm>
                <a:prstGeom prst="rect">
                  <a:avLst/>
                </a:prstGeom>
                <a:noFill/>
              </p:spPr>
              <p:txBody>
                <a:bodyPr vert="vert" wrap="square" rtlCol="0">
                  <a:spAutoFit/>
                </a:bodyPr>
                <a:lstStyle/>
                <a:p>
                  <a:r>
                    <a:rPr lang="de-DE" sz="2200" dirty="0" smtClean="0">
                      <a:latin typeface="Arial" pitchFamily="34" charset="0"/>
                      <a:cs typeface="Arial" pitchFamily="34" charset="0"/>
                    </a:rPr>
                    <a:t>_</a:t>
                  </a:r>
                  <a:endParaRPr lang="de-DE" sz="2200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2" name="Textfeld 61"/>
                <p:cNvSpPr txBox="1"/>
                <p:nvPr/>
              </p:nvSpPr>
              <p:spPr>
                <a:xfrm>
                  <a:off x="6156176" y="4077072"/>
                  <a:ext cx="57606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dirty="0" smtClean="0">
                      <a:latin typeface="Arial" pitchFamily="34" charset="0"/>
                      <a:cs typeface="Arial" pitchFamily="34" charset="0"/>
                    </a:rPr>
                    <a:t>_</a:t>
                  </a:r>
                  <a:endParaRPr lang="de-DE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5" name="Textfeld 64"/>
                <p:cNvSpPr txBox="1"/>
                <p:nvPr/>
              </p:nvSpPr>
              <p:spPr>
                <a:xfrm>
                  <a:off x="6156176" y="4149080"/>
                  <a:ext cx="50405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dirty="0" smtClean="0">
                      <a:latin typeface="Arial" pitchFamily="34" charset="0"/>
                      <a:cs typeface="Arial" pitchFamily="34" charset="0"/>
                    </a:rPr>
                    <a:t>_</a:t>
                  </a:r>
                  <a:endParaRPr lang="de-DE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6" name="Textfeld 65"/>
                <p:cNvSpPr txBox="1"/>
                <p:nvPr/>
              </p:nvSpPr>
              <p:spPr>
                <a:xfrm>
                  <a:off x="7092280" y="3697200"/>
                  <a:ext cx="108012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dirty="0" smtClean="0">
                      <a:latin typeface="Arial" pitchFamily="34" charset="0"/>
                      <a:cs typeface="Arial" pitchFamily="34" charset="0"/>
                    </a:rPr>
                    <a:t>____</a:t>
                  </a:r>
                  <a:endParaRPr lang="de-DE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7" name="Textfeld 66"/>
                <p:cNvSpPr txBox="1"/>
                <p:nvPr/>
              </p:nvSpPr>
              <p:spPr>
                <a:xfrm>
                  <a:off x="5220072" y="3697200"/>
                  <a:ext cx="129614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dirty="0" smtClean="0">
                      <a:latin typeface="Arial" pitchFamily="34" charset="0"/>
                      <a:cs typeface="Arial" pitchFamily="34" charset="0"/>
                    </a:rPr>
                    <a:t>_____</a:t>
                  </a:r>
                  <a:endParaRPr lang="de-DE" dirty="0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68" name="Textfeld 67"/>
                <p:cNvSpPr txBox="1"/>
                <p:nvPr/>
              </p:nvSpPr>
              <p:spPr>
                <a:xfrm>
                  <a:off x="7308304" y="4797152"/>
                  <a:ext cx="43204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dirty="0" smtClean="0">
                      <a:latin typeface="Arial" pitchFamily="34" charset="0"/>
                      <a:cs typeface="Arial" pitchFamily="34" charset="0"/>
                    </a:rPr>
                    <a:t>n</a:t>
                  </a:r>
                  <a:endParaRPr lang="de-DE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100" name="Gruppieren 99"/>
              <p:cNvGrpSpPr/>
              <p:nvPr/>
            </p:nvGrpSpPr>
            <p:grpSpPr>
              <a:xfrm>
                <a:off x="5652120" y="5157192"/>
                <a:ext cx="3672408" cy="1233428"/>
                <a:chOff x="5292080" y="5085184"/>
                <a:chExt cx="3672408" cy="1233428"/>
              </a:xfrm>
            </p:grpSpPr>
            <p:grpSp>
              <p:nvGrpSpPr>
                <p:cNvPr id="83" name="Gruppieren 82"/>
                <p:cNvGrpSpPr/>
                <p:nvPr/>
              </p:nvGrpSpPr>
              <p:grpSpPr>
                <a:xfrm>
                  <a:off x="5292080" y="5085184"/>
                  <a:ext cx="3672408" cy="1135578"/>
                  <a:chOff x="2123728" y="4005064"/>
                  <a:chExt cx="3672408" cy="1135578"/>
                </a:xfrm>
              </p:grpSpPr>
              <p:pic>
                <p:nvPicPr>
                  <p:cNvPr id="70" name="Grafik 69" descr="Klammer neu.png"/>
                  <p:cNvPicPr>
                    <a:picLocks noChangeAspect="1"/>
                  </p:cNvPicPr>
                  <p:nvPr/>
                </p:nvPicPr>
                <p:blipFill>
                  <a:blip r:embed="rId2" cstate="print"/>
                  <a:stretch>
                    <a:fillRect/>
                  </a:stretch>
                </p:blipFill>
                <p:spPr>
                  <a:xfrm>
                    <a:off x="2339752" y="4005065"/>
                    <a:ext cx="2736304" cy="1080120"/>
                  </a:xfrm>
                  <a:prstGeom prst="rect">
                    <a:avLst/>
                  </a:prstGeom>
                </p:spPr>
              </p:pic>
              <p:sp>
                <p:nvSpPr>
                  <p:cNvPr id="71" name="Textfeld 70"/>
                  <p:cNvSpPr txBox="1"/>
                  <p:nvPr/>
                </p:nvSpPr>
                <p:spPr>
                  <a:xfrm>
                    <a:off x="2555776" y="4149080"/>
                    <a:ext cx="1008112" cy="41549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DE" sz="2100" dirty="0" smtClean="0">
                        <a:solidFill>
                          <a:srgbClr val="0099CC"/>
                        </a:solidFill>
                        <a:latin typeface="Arial" pitchFamily="34" charset="0"/>
                        <a:cs typeface="Arial" pitchFamily="34" charset="0"/>
                      </a:rPr>
                      <a:t>C</a:t>
                    </a:r>
                    <a:r>
                      <a:rPr lang="de-DE" sz="2100" dirty="0" smtClean="0">
                        <a:latin typeface="Arial" pitchFamily="34" charset="0"/>
                        <a:cs typeface="Arial" pitchFamily="34" charset="0"/>
                      </a:rPr>
                      <a:t>H</a:t>
                    </a:r>
                    <a:r>
                      <a:rPr lang="de-DE" sz="2100" baseline="-25000" dirty="0" smtClean="0">
                        <a:latin typeface="Arial" pitchFamily="34" charset="0"/>
                        <a:cs typeface="Arial" pitchFamily="34" charset="0"/>
                      </a:rPr>
                      <a:t>2</a:t>
                    </a:r>
                    <a:endParaRPr lang="de-DE" sz="2100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72" name="Textfeld 71"/>
                  <p:cNvSpPr txBox="1"/>
                  <p:nvPr/>
                </p:nvSpPr>
                <p:spPr>
                  <a:xfrm>
                    <a:off x="3275856" y="4149080"/>
                    <a:ext cx="864096" cy="41549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DE" sz="2100" dirty="0" smtClean="0">
                        <a:latin typeface="Arial" pitchFamily="34" charset="0"/>
                        <a:cs typeface="Arial" pitchFamily="34" charset="0"/>
                      </a:rPr>
                      <a:t>C</a:t>
                    </a:r>
                    <a:endParaRPr lang="de-DE" sz="2100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73" name="Textfeld 72"/>
                  <p:cNvSpPr txBox="1"/>
                  <p:nvPr/>
                </p:nvSpPr>
                <p:spPr>
                  <a:xfrm>
                    <a:off x="3275856" y="4725144"/>
                    <a:ext cx="792088" cy="41549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DE" sz="2100" dirty="0" smtClean="0">
                        <a:latin typeface="Arial" pitchFamily="34" charset="0"/>
                        <a:cs typeface="Arial" pitchFamily="34" charset="0"/>
                      </a:rPr>
                      <a:t>CH</a:t>
                    </a:r>
                    <a:r>
                      <a:rPr lang="de-DE" sz="2100" baseline="-25000" dirty="0" smtClean="0">
                        <a:latin typeface="Arial" pitchFamily="34" charset="0"/>
                        <a:cs typeface="Arial" pitchFamily="34" charset="0"/>
                      </a:rPr>
                      <a:t>3</a:t>
                    </a:r>
                    <a:endParaRPr lang="de-DE" sz="2100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74" name="Textfeld 73"/>
                  <p:cNvSpPr txBox="1"/>
                  <p:nvPr/>
                </p:nvSpPr>
                <p:spPr>
                  <a:xfrm>
                    <a:off x="3707904" y="4149080"/>
                    <a:ext cx="648072" cy="41549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DE" sz="2100" dirty="0" smtClean="0">
                        <a:latin typeface="Arial" pitchFamily="34" charset="0"/>
                        <a:cs typeface="Arial" pitchFamily="34" charset="0"/>
                      </a:rPr>
                      <a:t>CH</a:t>
                    </a:r>
                    <a:endParaRPr lang="de-DE" sz="2100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75" name="Textfeld 74"/>
                  <p:cNvSpPr txBox="1"/>
                  <p:nvPr/>
                </p:nvSpPr>
                <p:spPr>
                  <a:xfrm>
                    <a:off x="4355976" y="4149080"/>
                    <a:ext cx="720080" cy="415498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DE" sz="2100" dirty="0" smtClean="0">
                        <a:solidFill>
                          <a:srgbClr val="0099CC"/>
                        </a:solidFill>
                        <a:latin typeface="Arial" pitchFamily="34" charset="0"/>
                        <a:cs typeface="Arial" pitchFamily="34" charset="0"/>
                      </a:rPr>
                      <a:t>C</a:t>
                    </a:r>
                    <a:r>
                      <a:rPr lang="de-DE" sz="2100" dirty="0" smtClean="0">
                        <a:latin typeface="Arial" pitchFamily="34" charset="0"/>
                        <a:cs typeface="Arial" pitchFamily="34" charset="0"/>
                      </a:rPr>
                      <a:t>H</a:t>
                    </a:r>
                    <a:r>
                      <a:rPr lang="de-DE" sz="2100" baseline="-25000" dirty="0" smtClean="0">
                        <a:latin typeface="Arial" pitchFamily="34" charset="0"/>
                        <a:cs typeface="Arial" pitchFamily="34" charset="0"/>
                      </a:rPr>
                      <a:t>2</a:t>
                    </a:r>
                    <a:endParaRPr lang="de-DE" sz="2100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76" name="Textfeld 75"/>
                  <p:cNvSpPr txBox="1"/>
                  <p:nvPr/>
                </p:nvSpPr>
                <p:spPr>
                  <a:xfrm>
                    <a:off x="3059832" y="4050000"/>
                    <a:ext cx="57606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DE" dirty="0" smtClean="0">
                        <a:latin typeface="Arial" pitchFamily="34" charset="0"/>
                        <a:cs typeface="Arial" pitchFamily="34" charset="0"/>
                      </a:rPr>
                      <a:t>_</a:t>
                    </a:r>
                    <a:endParaRPr lang="de-DE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77" name="Textfeld 76"/>
                  <p:cNvSpPr txBox="1"/>
                  <p:nvPr/>
                </p:nvSpPr>
                <p:spPr>
                  <a:xfrm>
                    <a:off x="3491880" y="4005064"/>
                    <a:ext cx="792088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DE" dirty="0" smtClean="0">
                        <a:latin typeface="Arial" pitchFamily="34" charset="0"/>
                        <a:cs typeface="Arial" pitchFamily="34" charset="0"/>
                      </a:rPr>
                      <a:t>_</a:t>
                    </a:r>
                    <a:endParaRPr lang="de-DE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78" name="Textfeld 77"/>
                  <p:cNvSpPr txBox="1"/>
                  <p:nvPr/>
                </p:nvSpPr>
                <p:spPr>
                  <a:xfrm>
                    <a:off x="3491880" y="4077072"/>
                    <a:ext cx="93610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DE" dirty="0" smtClean="0">
                        <a:latin typeface="Arial" pitchFamily="34" charset="0"/>
                        <a:cs typeface="Arial" pitchFamily="34" charset="0"/>
                      </a:rPr>
                      <a:t>_</a:t>
                    </a:r>
                    <a:endParaRPr lang="de-DE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79" name="Textfeld 78"/>
                  <p:cNvSpPr txBox="1"/>
                  <p:nvPr/>
                </p:nvSpPr>
                <p:spPr>
                  <a:xfrm>
                    <a:off x="3347864" y="4509120"/>
                    <a:ext cx="523220" cy="430887"/>
                  </a:xfrm>
                  <a:prstGeom prst="rect">
                    <a:avLst/>
                  </a:prstGeom>
                  <a:noFill/>
                </p:spPr>
                <p:txBody>
                  <a:bodyPr vert="vert" wrap="square" rtlCol="0">
                    <a:spAutoFit/>
                  </a:bodyPr>
                  <a:lstStyle/>
                  <a:p>
                    <a:r>
                      <a:rPr lang="de-DE" sz="2200" dirty="0" smtClean="0">
                        <a:latin typeface="Arial" pitchFamily="34" charset="0"/>
                        <a:cs typeface="Arial" pitchFamily="34" charset="0"/>
                      </a:rPr>
                      <a:t>_</a:t>
                    </a:r>
                    <a:endParaRPr lang="de-DE" sz="2200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0" name="Textfeld 79"/>
                  <p:cNvSpPr txBox="1"/>
                  <p:nvPr/>
                </p:nvSpPr>
                <p:spPr>
                  <a:xfrm>
                    <a:off x="4139952" y="4050000"/>
                    <a:ext cx="216024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DE" dirty="0" smtClean="0">
                        <a:latin typeface="Arial" pitchFamily="34" charset="0"/>
                        <a:cs typeface="Arial" pitchFamily="34" charset="0"/>
                      </a:rPr>
                      <a:t>_</a:t>
                    </a:r>
                    <a:endParaRPr lang="de-DE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1" name="Textfeld 80"/>
                  <p:cNvSpPr txBox="1"/>
                  <p:nvPr/>
                </p:nvSpPr>
                <p:spPr>
                  <a:xfrm>
                    <a:off x="4788024" y="4050000"/>
                    <a:ext cx="1008112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DE" dirty="0" smtClean="0">
                        <a:latin typeface="Arial" pitchFamily="34" charset="0"/>
                        <a:cs typeface="Arial" pitchFamily="34" charset="0"/>
                      </a:rPr>
                      <a:t>___</a:t>
                    </a:r>
                    <a:endParaRPr lang="de-DE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82" name="Textfeld 81"/>
                  <p:cNvSpPr txBox="1"/>
                  <p:nvPr/>
                </p:nvSpPr>
                <p:spPr>
                  <a:xfrm>
                    <a:off x="2123728" y="4050000"/>
                    <a:ext cx="1368152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de-DE" dirty="0" smtClean="0">
                        <a:latin typeface="Arial" pitchFamily="34" charset="0"/>
                        <a:cs typeface="Arial" pitchFamily="34" charset="0"/>
                      </a:rPr>
                      <a:t>___</a:t>
                    </a:r>
                    <a:endParaRPr lang="de-DE" dirty="0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84" name="Textfeld 83"/>
                <p:cNvSpPr txBox="1"/>
                <p:nvPr/>
              </p:nvSpPr>
              <p:spPr>
                <a:xfrm>
                  <a:off x="8172400" y="5949280"/>
                  <a:ext cx="43204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dirty="0" smtClean="0">
                      <a:latin typeface="Arial" pitchFamily="34" charset="0"/>
                      <a:cs typeface="Arial" pitchFamily="34" charset="0"/>
                    </a:rPr>
                    <a:t>n</a:t>
                  </a:r>
                  <a:endParaRPr lang="de-DE" dirty="0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cxnSp>
            <p:nvCxnSpPr>
              <p:cNvPr id="86" name="Gerade Verbindung mit Pfeil 85"/>
              <p:cNvCxnSpPr/>
              <p:nvPr/>
            </p:nvCxnSpPr>
            <p:spPr>
              <a:xfrm flipV="1">
                <a:off x="3563888" y="2276872"/>
                <a:ext cx="1440160" cy="792088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Gerade Verbindung mit Pfeil 87"/>
              <p:cNvCxnSpPr/>
              <p:nvPr/>
            </p:nvCxnSpPr>
            <p:spPr>
              <a:xfrm>
                <a:off x="3563888" y="3573016"/>
                <a:ext cx="1512168" cy="0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Gerade Verbindung mit Pfeil 88"/>
              <p:cNvCxnSpPr/>
              <p:nvPr/>
            </p:nvCxnSpPr>
            <p:spPr>
              <a:xfrm>
                <a:off x="3563888" y="4149080"/>
                <a:ext cx="1512168" cy="648072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Textfeld 104"/>
              <p:cNvSpPr txBox="1"/>
              <p:nvPr/>
            </p:nvSpPr>
            <p:spPr>
              <a:xfrm rot="19835975">
                <a:off x="3327232" y="2301852"/>
                <a:ext cx="172819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000" dirty="0" smtClean="0">
                    <a:solidFill>
                      <a:srgbClr val="0099CC"/>
                    </a:solidFill>
                    <a:latin typeface="Arial" pitchFamily="34" charset="0"/>
                    <a:cs typeface="Arial" pitchFamily="34" charset="0"/>
                  </a:rPr>
                  <a:t>1,2 - Addition</a:t>
                </a:r>
                <a:endParaRPr lang="de-DE" sz="2000" dirty="0">
                  <a:solidFill>
                    <a:srgbClr val="0099CC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" name="Textfeld 105"/>
              <p:cNvSpPr txBox="1"/>
              <p:nvPr/>
            </p:nvSpPr>
            <p:spPr>
              <a:xfrm>
                <a:off x="3491880" y="3212976"/>
                <a:ext cx="187220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000" dirty="0" smtClean="0">
                    <a:solidFill>
                      <a:srgbClr val="0099CC"/>
                    </a:solidFill>
                    <a:latin typeface="Arial" pitchFamily="34" charset="0"/>
                    <a:cs typeface="Arial" pitchFamily="34" charset="0"/>
                  </a:rPr>
                  <a:t>3,4 - Addition</a:t>
                </a:r>
                <a:endParaRPr lang="de-DE" sz="2000" dirty="0">
                  <a:solidFill>
                    <a:srgbClr val="0099CC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7" name="Textfeld 106"/>
              <p:cNvSpPr txBox="1"/>
              <p:nvPr/>
            </p:nvSpPr>
            <p:spPr>
              <a:xfrm rot="1419326">
                <a:off x="3565147" y="4077510"/>
                <a:ext cx="188062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2000" dirty="0" smtClean="0">
                    <a:solidFill>
                      <a:srgbClr val="0099CC"/>
                    </a:solidFill>
                    <a:latin typeface="Arial" pitchFamily="34" charset="0"/>
                    <a:cs typeface="Arial" pitchFamily="34" charset="0"/>
                  </a:rPr>
                  <a:t>1,4 - Addition</a:t>
                </a:r>
                <a:endParaRPr lang="de-DE" sz="2000" dirty="0">
                  <a:solidFill>
                    <a:srgbClr val="0099CC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7795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1, 4 - Addition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0" name="Gruppieren 19"/>
          <p:cNvGrpSpPr/>
          <p:nvPr/>
        </p:nvGrpSpPr>
        <p:grpSpPr>
          <a:xfrm>
            <a:off x="-113942" y="2492896"/>
            <a:ext cx="4484264" cy="3486001"/>
            <a:chOff x="-113942" y="2492896"/>
            <a:chExt cx="4484264" cy="3486001"/>
          </a:xfrm>
        </p:grpSpPr>
        <p:pic>
          <p:nvPicPr>
            <p:cNvPr id="5" name="Grafik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13942" y="2492896"/>
              <a:ext cx="4484264" cy="2733607"/>
            </a:xfrm>
            <a:prstGeom prst="rect">
              <a:avLst/>
            </a:prstGeom>
            <a:solidFill>
              <a:schemeClr val="bg1"/>
            </a:solidFill>
          </p:spPr>
        </p:pic>
        <p:sp>
          <p:nvSpPr>
            <p:cNvPr id="6" name="Textfeld 5"/>
            <p:cNvSpPr txBox="1"/>
            <p:nvPr/>
          </p:nvSpPr>
          <p:spPr>
            <a:xfrm>
              <a:off x="755576" y="4725144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feld 6"/>
            <p:cNvSpPr txBox="1"/>
            <p:nvPr/>
          </p:nvSpPr>
          <p:spPr>
            <a:xfrm>
              <a:off x="3131840" y="4726361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Rechteck 7"/>
            <p:cNvSpPr/>
            <p:nvPr/>
          </p:nvSpPr>
          <p:spPr>
            <a:xfrm>
              <a:off x="4014691" y="5094476"/>
              <a:ext cx="144016" cy="1320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" name="Textfeld 13"/>
            <p:cNvSpPr txBox="1"/>
            <p:nvPr/>
          </p:nvSpPr>
          <p:spPr>
            <a:xfrm>
              <a:off x="251520" y="5517232"/>
              <a:ext cx="38351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c</a:t>
              </a:r>
              <a:r>
                <a:rPr lang="de-DE" sz="2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is - 1, 4 - Polyisopren</a:t>
              </a:r>
              <a:endParaRPr lang="de-DE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hteck 15"/>
            <p:cNvSpPr/>
            <p:nvPr/>
          </p:nvSpPr>
          <p:spPr>
            <a:xfrm>
              <a:off x="3901838" y="5140586"/>
              <a:ext cx="99539" cy="1652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3877689" y="4955920"/>
              <a:ext cx="34128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9" name="Gruppieren 18"/>
          <p:cNvGrpSpPr/>
          <p:nvPr/>
        </p:nvGrpSpPr>
        <p:grpSpPr>
          <a:xfrm>
            <a:off x="4706130" y="1988840"/>
            <a:ext cx="4437870" cy="3974059"/>
            <a:chOff x="4770505" y="2013242"/>
            <a:chExt cx="4437870" cy="3974059"/>
          </a:xfrm>
        </p:grpSpPr>
        <p:pic>
          <p:nvPicPr>
            <p:cNvPr id="10" name="Grafik 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430" t="-871" r="3812" b="743"/>
            <a:stretch/>
          </p:blipFill>
          <p:spPr>
            <a:xfrm>
              <a:off x="4770505" y="2013242"/>
              <a:ext cx="4437870" cy="3292612"/>
            </a:xfrm>
            <a:prstGeom prst="rect">
              <a:avLst/>
            </a:prstGeom>
          </p:spPr>
        </p:pic>
        <p:sp>
          <p:nvSpPr>
            <p:cNvPr id="11" name="Textfeld 10"/>
            <p:cNvSpPr txBox="1"/>
            <p:nvPr/>
          </p:nvSpPr>
          <p:spPr>
            <a:xfrm>
              <a:off x="7948743" y="2733322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dirty="0" smtClean="0">
                  <a:latin typeface="Arial" panose="020B0604020202020204" pitchFamily="34" charset="0"/>
                  <a:cs typeface="Arial" panose="020B0604020202020204" pitchFamily="34" charset="0"/>
                </a:rPr>
                <a:t>H</a:t>
              </a:r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Textfeld 12"/>
            <p:cNvSpPr txBox="1"/>
            <p:nvPr/>
          </p:nvSpPr>
          <p:spPr>
            <a:xfrm>
              <a:off x="5479597" y="4725144"/>
              <a:ext cx="720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de-DE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feld 14"/>
            <p:cNvSpPr txBox="1"/>
            <p:nvPr/>
          </p:nvSpPr>
          <p:spPr>
            <a:xfrm>
              <a:off x="5068423" y="5525636"/>
              <a:ext cx="38000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lang="de-DE" sz="2400" dirty="0" smtClean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rans -1, 4 - Polyisopren</a:t>
              </a:r>
              <a:endParaRPr lang="de-DE" sz="24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7" name="Grafik 16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746504" y="5226753"/>
              <a:ext cx="121931" cy="188992"/>
            </a:xfrm>
            <a:prstGeom prst="rect">
              <a:avLst/>
            </a:prstGeom>
          </p:spPr>
        </p:pic>
        <p:pic>
          <p:nvPicPr>
            <p:cNvPr id="18" name="Grafik 17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661153" y="5055896"/>
              <a:ext cx="414564" cy="499915"/>
            </a:xfrm>
            <a:prstGeom prst="rect">
              <a:avLst/>
            </a:prstGeom>
          </p:spPr>
        </p:pic>
      </p:grpSp>
      <p:cxnSp>
        <p:nvCxnSpPr>
          <p:cNvPr id="24" name="Gerade Verbindung 23"/>
          <p:cNvCxnSpPr/>
          <p:nvPr/>
        </p:nvCxnSpPr>
        <p:spPr>
          <a:xfrm>
            <a:off x="0" y="2996952"/>
            <a:ext cx="1115616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/>
          <p:cNvCxnSpPr/>
          <p:nvPr/>
        </p:nvCxnSpPr>
        <p:spPr>
          <a:xfrm>
            <a:off x="1115616" y="2996952"/>
            <a:ext cx="504056" cy="864096"/>
          </a:xfrm>
          <a:prstGeom prst="line">
            <a:avLst/>
          </a:prstGeom>
          <a:ln w="666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>
            <a:off x="3131840" y="2996952"/>
            <a:ext cx="1115616" cy="0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 flipV="1">
            <a:off x="2699792" y="2996952"/>
            <a:ext cx="467544" cy="864096"/>
          </a:xfrm>
          <a:prstGeom prst="line">
            <a:avLst/>
          </a:prstGeom>
          <a:ln w="666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>
            <a:off x="4788024" y="2996952"/>
            <a:ext cx="1080120" cy="0"/>
          </a:xfrm>
          <a:prstGeom prst="line">
            <a:avLst/>
          </a:prstGeom>
          <a:ln w="635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>
            <a:off x="7956376" y="4869160"/>
            <a:ext cx="1043608" cy="0"/>
          </a:xfrm>
          <a:prstGeom prst="line">
            <a:avLst/>
          </a:prstGeom>
          <a:ln w="6350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>
            <a:off x="5868144" y="2996952"/>
            <a:ext cx="504056" cy="864096"/>
          </a:xfrm>
          <a:prstGeom prst="line">
            <a:avLst/>
          </a:prstGeom>
          <a:ln w="666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38"/>
          <p:cNvCxnSpPr/>
          <p:nvPr/>
        </p:nvCxnSpPr>
        <p:spPr>
          <a:xfrm>
            <a:off x="7452320" y="3933056"/>
            <a:ext cx="576064" cy="936104"/>
          </a:xfrm>
          <a:prstGeom prst="line">
            <a:avLst/>
          </a:prstGeom>
          <a:ln w="666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6720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Vulkanisation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3" name="Gruppieren 22"/>
          <p:cNvGrpSpPr/>
          <p:nvPr/>
        </p:nvGrpSpPr>
        <p:grpSpPr>
          <a:xfrm>
            <a:off x="0" y="1628800"/>
            <a:ext cx="3851920" cy="4782145"/>
            <a:chOff x="0" y="1628800"/>
            <a:chExt cx="3851920" cy="4782145"/>
          </a:xfrm>
        </p:grpSpPr>
        <p:grpSp>
          <p:nvGrpSpPr>
            <p:cNvPr id="7" name="Gruppieren 6"/>
            <p:cNvGrpSpPr/>
            <p:nvPr/>
          </p:nvGrpSpPr>
          <p:grpSpPr>
            <a:xfrm>
              <a:off x="323528" y="1628800"/>
              <a:ext cx="2976148" cy="4083741"/>
              <a:chOff x="323528" y="1628800"/>
              <a:chExt cx="2976148" cy="4083741"/>
            </a:xfrm>
          </p:grpSpPr>
          <p:sp>
            <p:nvSpPr>
              <p:cNvPr id="4" name="Freihandform 3"/>
              <p:cNvSpPr/>
              <p:nvPr/>
            </p:nvSpPr>
            <p:spPr>
              <a:xfrm>
                <a:off x="1115616" y="1628800"/>
                <a:ext cx="1795749" cy="3745735"/>
              </a:xfrm>
              <a:custGeom>
                <a:avLst/>
                <a:gdLst>
                  <a:gd name="connsiteX0" fmla="*/ 0 w 1795749"/>
                  <a:gd name="connsiteY0" fmla="*/ 0 h 3745735"/>
                  <a:gd name="connsiteX1" fmla="*/ 22034 w 1795749"/>
                  <a:gd name="connsiteY1" fmla="*/ 132202 h 3745735"/>
                  <a:gd name="connsiteX2" fmla="*/ 33050 w 1795749"/>
                  <a:gd name="connsiteY2" fmla="*/ 176270 h 3745735"/>
                  <a:gd name="connsiteX3" fmla="*/ 55084 w 1795749"/>
                  <a:gd name="connsiteY3" fmla="*/ 242371 h 3745735"/>
                  <a:gd name="connsiteX4" fmla="*/ 66101 w 1795749"/>
                  <a:gd name="connsiteY4" fmla="*/ 286438 h 3745735"/>
                  <a:gd name="connsiteX5" fmla="*/ 88135 w 1795749"/>
                  <a:gd name="connsiteY5" fmla="*/ 352539 h 3745735"/>
                  <a:gd name="connsiteX6" fmla="*/ 99152 w 1795749"/>
                  <a:gd name="connsiteY6" fmla="*/ 385590 h 3745735"/>
                  <a:gd name="connsiteX7" fmla="*/ 110169 w 1795749"/>
                  <a:gd name="connsiteY7" fmla="*/ 429658 h 3745735"/>
                  <a:gd name="connsiteX8" fmla="*/ 143219 w 1795749"/>
                  <a:gd name="connsiteY8" fmla="*/ 528809 h 3745735"/>
                  <a:gd name="connsiteX9" fmla="*/ 154236 w 1795749"/>
                  <a:gd name="connsiteY9" fmla="*/ 561860 h 3745735"/>
                  <a:gd name="connsiteX10" fmla="*/ 165253 w 1795749"/>
                  <a:gd name="connsiteY10" fmla="*/ 594911 h 3745735"/>
                  <a:gd name="connsiteX11" fmla="*/ 187287 w 1795749"/>
                  <a:gd name="connsiteY11" fmla="*/ 627961 h 3745735"/>
                  <a:gd name="connsiteX12" fmla="*/ 209320 w 1795749"/>
                  <a:gd name="connsiteY12" fmla="*/ 694062 h 3745735"/>
                  <a:gd name="connsiteX13" fmla="*/ 220337 w 1795749"/>
                  <a:gd name="connsiteY13" fmla="*/ 727113 h 3745735"/>
                  <a:gd name="connsiteX14" fmla="*/ 264405 w 1795749"/>
                  <a:gd name="connsiteY14" fmla="*/ 793214 h 3745735"/>
                  <a:gd name="connsiteX15" fmla="*/ 308472 w 1795749"/>
                  <a:gd name="connsiteY15" fmla="*/ 848298 h 3745735"/>
                  <a:gd name="connsiteX16" fmla="*/ 330506 w 1795749"/>
                  <a:gd name="connsiteY16" fmla="*/ 881349 h 3745735"/>
                  <a:gd name="connsiteX17" fmla="*/ 396607 w 1795749"/>
                  <a:gd name="connsiteY17" fmla="*/ 925417 h 3745735"/>
                  <a:gd name="connsiteX18" fmla="*/ 429658 w 1795749"/>
                  <a:gd name="connsiteY18" fmla="*/ 947450 h 3745735"/>
                  <a:gd name="connsiteX19" fmla="*/ 462708 w 1795749"/>
                  <a:gd name="connsiteY19" fmla="*/ 958467 h 3745735"/>
                  <a:gd name="connsiteX20" fmla="*/ 495759 w 1795749"/>
                  <a:gd name="connsiteY20" fmla="*/ 980501 h 3745735"/>
                  <a:gd name="connsiteX21" fmla="*/ 594911 w 1795749"/>
                  <a:gd name="connsiteY21" fmla="*/ 1013551 h 3745735"/>
                  <a:gd name="connsiteX22" fmla="*/ 694063 w 1795749"/>
                  <a:gd name="connsiteY22" fmla="*/ 1046602 h 3745735"/>
                  <a:gd name="connsiteX23" fmla="*/ 727113 w 1795749"/>
                  <a:gd name="connsiteY23" fmla="*/ 1057619 h 3745735"/>
                  <a:gd name="connsiteX24" fmla="*/ 771181 w 1795749"/>
                  <a:gd name="connsiteY24" fmla="*/ 1068636 h 3745735"/>
                  <a:gd name="connsiteX25" fmla="*/ 837282 w 1795749"/>
                  <a:gd name="connsiteY25" fmla="*/ 1090670 h 3745735"/>
                  <a:gd name="connsiteX26" fmla="*/ 881349 w 1795749"/>
                  <a:gd name="connsiteY26" fmla="*/ 1101686 h 3745735"/>
                  <a:gd name="connsiteX27" fmla="*/ 914400 w 1795749"/>
                  <a:gd name="connsiteY27" fmla="*/ 1112703 h 3745735"/>
                  <a:gd name="connsiteX28" fmla="*/ 969484 w 1795749"/>
                  <a:gd name="connsiteY28" fmla="*/ 1123720 h 3745735"/>
                  <a:gd name="connsiteX29" fmla="*/ 1002535 w 1795749"/>
                  <a:gd name="connsiteY29" fmla="*/ 1134737 h 3745735"/>
                  <a:gd name="connsiteX30" fmla="*/ 1090670 w 1795749"/>
                  <a:gd name="connsiteY30" fmla="*/ 1145754 h 3745735"/>
                  <a:gd name="connsiteX31" fmla="*/ 1509311 w 1795749"/>
                  <a:gd name="connsiteY31" fmla="*/ 1112703 h 3745735"/>
                  <a:gd name="connsiteX32" fmla="*/ 1553378 w 1795749"/>
                  <a:gd name="connsiteY32" fmla="*/ 1090670 h 3745735"/>
                  <a:gd name="connsiteX33" fmla="*/ 1619479 w 1795749"/>
                  <a:gd name="connsiteY33" fmla="*/ 1068636 h 3745735"/>
                  <a:gd name="connsiteX34" fmla="*/ 1685581 w 1795749"/>
                  <a:gd name="connsiteY34" fmla="*/ 1024568 h 3745735"/>
                  <a:gd name="connsiteX35" fmla="*/ 1729648 w 1795749"/>
                  <a:gd name="connsiteY35" fmla="*/ 958467 h 3745735"/>
                  <a:gd name="connsiteX36" fmla="*/ 1751682 w 1795749"/>
                  <a:gd name="connsiteY36" fmla="*/ 925417 h 3745735"/>
                  <a:gd name="connsiteX37" fmla="*/ 1773716 w 1795749"/>
                  <a:gd name="connsiteY37" fmla="*/ 848298 h 3745735"/>
                  <a:gd name="connsiteX38" fmla="*/ 1784732 w 1795749"/>
                  <a:gd name="connsiteY38" fmla="*/ 815248 h 3745735"/>
                  <a:gd name="connsiteX39" fmla="*/ 1795749 w 1795749"/>
                  <a:gd name="connsiteY39" fmla="*/ 749147 h 3745735"/>
                  <a:gd name="connsiteX40" fmla="*/ 1784732 w 1795749"/>
                  <a:gd name="connsiteY40" fmla="*/ 484742 h 3745735"/>
                  <a:gd name="connsiteX41" fmla="*/ 1740665 w 1795749"/>
                  <a:gd name="connsiteY41" fmla="*/ 385590 h 3745735"/>
                  <a:gd name="connsiteX42" fmla="*/ 1674564 w 1795749"/>
                  <a:gd name="connsiteY42" fmla="*/ 341523 h 3745735"/>
                  <a:gd name="connsiteX43" fmla="*/ 1641513 w 1795749"/>
                  <a:gd name="connsiteY43" fmla="*/ 319489 h 3745735"/>
                  <a:gd name="connsiteX44" fmla="*/ 1542361 w 1795749"/>
                  <a:gd name="connsiteY44" fmla="*/ 286438 h 3745735"/>
                  <a:gd name="connsiteX45" fmla="*/ 1476260 w 1795749"/>
                  <a:gd name="connsiteY45" fmla="*/ 264404 h 3745735"/>
                  <a:gd name="connsiteX46" fmla="*/ 1443209 w 1795749"/>
                  <a:gd name="connsiteY46" fmla="*/ 253388 h 3745735"/>
                  <a:gd name="connsiteX47" fmla="*/ 1388125 w 1795749"/>
                  <a:gd name="connsiteY47" fmla="*/ 242371 h 3745735"/>
                  <a:gd name="connsiteX48" fmla="*/ 1266940 w 1795749"/>
                  <a:gd name="connsiteY48" fmla="*/ 253388 h 3745735"/>
                  <a:gd name="connsiteX49" fmla="*/ 1200838 w 1795749"/>
                  <a:gd name="connsiteY49" fmla="*/ 275421 h 3745735"/>
                  <a:gd name="connsiteX50" fmla="*/ 1101687 w 1795749"/>
                  <a:gd name="connsiteY50" fmla="*/ 341523 h 3745735"/>
                  <a:gd name="connsiteX51" fmla="*/ 1068636 w 1795749"/>
                  <a:gd name="connsiteY51" fmla="*/ 363556 h 3745735"/>
                  <a:gd name="connsiteX52" fmla="*/ 1035585 w 1795749"/>
                  <a:gd name="connsiteY52" fmla="*/ 374573 h 3745735"/>
                  <a:gd name="connsiteX53" fmla="*/ 936434 w 1795749"/>
                  <a:gd name="connsiteY53" fmla="*/ 440674 h 3745735"/>
                  <a:gd name="connsiteX54" fmla="*/ 903383 w 1795749"/>
                  <a:gd name="connsiteY54" fmla="*/ 462708 h 3745735"/>
                  <a:gd name="connsiteX55" fmla="*/ 870332 w 1795749"/>
                  <a:gd name="connsiteY55" fmla="*/ 484742 h 3745735"/>
                  <a:gd name="connsiteX56" fmla="*/ 837282 w 1795749"/>
                  <a:gd name="connsiteY56" fmla="*/ 495759 h 3745735"/>
                  <a:gd name="connsiteX57" fmla="*/ 804231 w 1795749"/>
                  <a:gd name="connsiteY57" fmla="*/ 528809 h 3745735"/>
                  <a:gd name="connsiteX58" fmla="*/ 771181 w 1795749"/>
                  <a:gd name="connsiteY58" fmla="*/ 550843 h 3745735"/>
                  <a:gd name="connsiteX59" fmla="*/ 716096 w 1795749"/>
                  <a:gd name="connsiteY59" fmla="*/ 605927 h 3745735"/>
                  <a:gd name="connsiteX60" fmla="*/ 694063 w 1795749"/>
                  <a:gd name="connsiteY60" fmla="*/ 638978 h 3745735"/>
                  <a:gd name="connsiteX61" fmla="*/ 683046 w 1795749"/>
                  <a:gd name="connsiteY61" fmla="*/ 672029 h 3745735"/>
                  <a:gd name="connsiteX62" fmla="*/ 638978 w 1795749"/>
                  <a:gd name="connsiteY62" fmla="*/ 738130 h 3745735"/>
                  <a:gd name="connsiteX63" fmla="*/ 605928 w 1795749"/>
                  <a:gd name="connsiteY63" fmla="*/ 837282 h 3745735"/>
                  <a:gd name="connsiteX64" fmla="*/ 594911 w 1795749"/>
                  <a:gd name="connsiteY64" fmla="*/ 870332 h 3745735"/>
                  <a:gd name="connsiteX65" fmla="*/ 583894 w 1795749"/>
                  <a:gd name="connsiteY65" fmla="*/ 925417 h 3745735"/>
                  <a:gd name="connsiteX66" fmla="*/ 572877 w 1795749"/>
                  <a:gd name="connsiteY66" fmla="*/ 958467 h 3745735"/>
                  <a:gd name="connsiteX67" fmla="*/ 561860 w 1795749"/>
                  <a:gd name="connsiteY67" fmla="*/ 1002535 h 3745735"/>
                  <a:gd name="connsiteX68" fmla="*/ 561860 w 1795749"/>
                  <a:gd name="connsiteY68" fmla="*/ 1443209 h 3745735"/>
                  <a:gd name="connsiteX69" fmla="*/ 572877 w 1795749"/>
                  <a:gd name="connsiteY69" fmla="*/ 1520327 h 3745735"/>
                  <a:gd name="connsiteX70" fmla="*/ 594911 w 1795749"/>
                  <a:gd name="connsiteY70" fmla="*/ 1586429 h 3745735"/>
                  <a:gd name="connsiteX71" fmla="*/ 616944 w 1795749"/>
                  <a:gd name="connsiteY71" fmla="*/ 1652530 h 3745735"/>
                  <a:gd name="connsiteX72" fmla="*/ 649995 w 1795749"/>
                  <a:gd name="connsiteY72" fmla="*/ 1751682 h 3745735"/>
                  <a:gd name="connsiteX73" fmla="*/ 661012 w 1795749"/>
                  <a:gd name="connsiteY73" fmla="*/ 1784732 h 3745735"/>
                  <a:gd name="connsiteX74" fmla="*/ 683046 w 1795749"/>
                  <a:gd name="connsiteY74" fmla="*/ 1817783 h 3745735"/>
                  <a:gd name="connsiteX75" fmla="*/ 705079 w 1795749"/>
                  <a:gd name="connsiteY75" fmla="*/ 1883884 h 3745735"/>
                  <a:gd name="connsiteX76" fmla="*/ 760164 w 1795749"/>
                  <a:gd name="connsiteY76" fmla="*/ 1949985 h 3745735"/>
                  <a:gd name="connsiteX77" fmla="*/ 804231 w 1795749"/>
                  <a:gd name="connsiteY77" fmla="*/ 2016086 h 3745735"/>
                  <a:gd name="connsiteX78" fmla="*/ 870332 w 1795749"/>
                  <a:gd name="connsiteY78" fmla="*/ 2082188 h 3745735"/>
                  <a:gd name="connsiteX79" fmla="*/ 903383 w 1795749"/>
                  <a:gd name="connsiteY79" fmla="*/ 2104221 h 3745735"/>
                  <a:gd name="connsiteX80" fmla="*/ 936434 w 1795749"/>
                  <a:gd name="connsiteY80" fmla="*/ 2137272 h 3745735"/>
                  <a:gd name="connsiteX81" fmla="*/ 969484 w 1795749"/>
                  <a:gd name="connsiteY81" fmla="*/ 2159306 h 3745735"/>
                  <a:gd name="connsiteX82" fmla="*/ 1002535 w 1795749"/>
                  <a:gd name="connsiteY82" fmla="*/ 2192356 h 3745735"/>
                  <a:gd name="connsiteX83" fmla="*/ 1035585 w 1795749"/>
                  <a:gd name="connsiteY83" fmla="*/ 2203373 h 3745735"/>
                  <a:gd name="connsiteX84" fmla="*/ 1090670 w 1795749"/>
                  <a:gd name="connsiteY84" fmla="*/ 2247441 h 3745735"/>
                  <a:gd name="connsiteX85" fmla="*/ 1156771 w 1795749"/>
                  <a:gd name="connsiteY85" fmla="*/ 2313542 h 3745735"/>
                  <a:gd name="connsiteX86" fmla="*/ 1189822 w 1795749"/>
                  <a:gd name="connsiteY86" fmla="*/ 2335576 h 3745735"/>
                  <a:gd name="connsiteX87" fmla="*/ 1233889 w 1795749"/>
                  <a:gd name="connsiteY87" fmla="*/ 2401677 h 3745735"/>
                  <a:gd name="connsiteX88" fmla="*/ 1266940 w 1795749"/>
                  <a:gd name="connsiteY88" fmla="*/ 2467778 h 3745735"/>
                  <a:gd name="connsiteX89" fmla="*/ 1311007 w 1795749"/>
                  <a:gd name="connsiteY89" fmla="*/ 2566930 h 3745735"/>
                  <a:gd name="connsiteX90" fmla="*/ 1333041 w 1795749"/>
                  <a:gd name="connsiteY90" fmla="*/ 2743200 h 3745735"/>
                  <a:gd name="connsiteX91" fmla="*/ 1344058 w 1795749"/>
                  <a:gd name="connsiteY91" fmla="*/ 2820318 h 3745735"/>
                  <a:gd name="connsiteX92" fmla="*/ 1355075 w 1795749"/>
                  <a:gd name="connsiteY92" fmla="*/ 3018621 h 3745735"/>
                  <a:gd name="connsiteX93" fmla="*/ 1366091 w 1795749"/>
                  <a:gd name="connsiteY93" fmla="*/ 3084723 h 3745735"/>
                  <a:gd name="connsiteX94" fmla="*/ 1377108 w 1795749"/>
                  <a:gd name="connsiteY94" fmla="*/ 3172858 h 3745735"/>
                  <a:gd name="connsiteX95" fmla="*/ 1344058 w 1795749"/>
                  <a:gd name="connsiteY95" fmla="*/ 3349127 h 3745735"/>
                  <a:gd name="connsiteX96" fmla="*/ 1322024 w 1795749"/>
                  <a:gd name="connsiteY96" fmla="*/ 3382178 h 3745735"/>
                  <a:gd name="connsiteX97" fmla="*/ 1255923 w 1795749"/>
                  <a:gd name="connsiteY97" fmla="*/ 3415229 h 3745735"/>
                  <a:gd name="connsiteX98" fmla="*/ 1222872 w 1795749"/>
                  <a:gd name="connsiteY98" fmla="*/ 3437262 h 3745735"/>
                  <a:gd name="connsiteX99" fmla="*/ 1123720 w 1795749"/>
                  <a:gd name="connsiteY99" fmla="*/ 3470313 h 3745735"/>
                  <a:gd name="connsiteX100" fmla="*/ 991518 w 1795749"/>
                  <a:gd name="connsiteY100" fmla="*/ 3514380 h 3745735"/>
                  <a:gd name="connsiteX101" fmla="*/ 958467 w 1795749"/>
                  <a:gd name="connsiteY101" fmla="*/ 3525397 h 3745735"/>
                  <a:gd name="connsiteX102" fmla="*/ 925417 w 1795749"/>
                  <a:gd name="connsiteY102" fmla="*/ 3536414 h 3745735"/>
                  <a:gd name="connsiteX103" fmla="*/ 881349 w 1795749"/>
                  <a:gd name="connsiteY103" fmla="*/ 3547431 h 3745735"/>
                  <a:gd name="connsiteX104" fmla="*/ 815248 w 1795749"/>
                  <a:gd name="connsiteY104" fmla="*/ 3569465 h 3745735"/>
                  <a:gd name="connsiteX105" fmla="*/ 705079 w 1795749"/>
                  <a:gd name="connsiteY105" fmla="*/ 3602515 h 3745735"/>
                  <a:gd name="connsiteX106" fmla="*/ 672029 w 1795749"/>
                  <a:gd name="connsiteY106" fmla="*/ 3613532 h 3745735"/>
                  <a:gd name="connsiteX107" fmla="*/ 638978 w 1795749"/>
                  <a:gd name="connsiteY107" fmla="*/ 3635566 h 3745735"/>
                  <a:gd name="connsiteX108" fmla="*/ 616944 w 1795749"/>
                  <a:gd name="connsiteY108" fmla="*/ 3668617 h 3745735"/>
                  <a:gd name="connsiteX109" fmla="*/ 583894 w 1795749"/>
                  <a:gd name="connsiteY109" fmla="*/ 3690650 h 3745735"/>
                  <a:gd name="connsiteX110" fmla="*/ 572877 w 1795749"/>
                  <a:gd name="connsiteY110" fmla="*/ 3723701 h 3745735"/>
                  <a:gd name="connsiteX111" fmla="*/ 561860 w 1795749"/>
                  <a:gd name="connsiteY111" fmla="*/ 3745735 h 37457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</a:cxnLst>
                <a:rect l="l" t="t" r="r" b="b"/>
                <a:pathLst>
                  <a:path w="1795749" h="3745735">
                    <a:moveTo>
                      <a:pt x="0" y="0"/>
                    </a:moveTo>
                    <a:cubicBezTo>
                      <a:pt x="9199" y="64391"/>
                      <a:pt x="9145" y="74199"/>
                      <a:pt x="22034" y="132202"/>
                    </a:cubicBezTo>
                    <a:cubicBezTo>
                      <a:pt x="25319" y="146983"/>
                      <a:pt x="28699" y="161767"/>
                      <a:pt x="33050" y="176270"/>
                    </a:cubicBezTo>
                    <a:cubicBezTo>
                      <a:pt x="39724" y="198516"/>
                      <a:pt x="49451" y="219839"/>
                      <a:pt x="55084" y="242371"/>
                    </a:cubicBezTo>
                    <a:cubicBezTo>
                      <a:pt x="58756" y="257060"/>
                      <a:pt x="61750" y="271935"/>
                      <a:pt x="66101" y="286438"/>
                    </a:cubicBezTo>
                    <a:cubicBezTo>
                      <a:pt x="72775" y="308684"/>
                      <a:pt x="80790" y="330505"/>
                      <a:pt x="88135" y="352539"/>
                    </a:cubicBezTo>
                    <a:cubicBezTo>
                      <a:pt x="91807" y="363556"/>
                      <a:pt x="96335" y="374324"/>
                      <a:pt x="99152" y="385590"/>
                    </a:cubicBezTo>
                    <a:cubicBezTo>
                      <a:pt x="102824" y="400279"/>
                      <a:pt x="105818" y="415155"/>
                      <a:pt x="110169" y="429658"/>
                    </a:cubicBezTo>
                    <a:cubicBezTo>
                      <a:pt x="110184" y="429710"/>
                      <a:pt x="137702" y="512258"/>
                      <a:pt x="143219" y="528809"/>
                    </a:cubicBezTo>
                    <a:lnTo>
                      <a:pt x="154236" y="561860"/>
                    </a:lnTo>
                    <a:cubicBezTo>
                      <a:pt x="157908" y="572877"/>
                      <a:pt x="158811" y="585249"/>
                      <a:pt x="165253" y="594911"/>
                    </a:cubicBezTo>
                    <a:lnTo>
                      <a:pt x="187287" y="627961"/>
                    </a:lnTo>
                    <a:lnTo>
                      <a:pt x="209320" y="694062"/>
                    </a:lnTo>
                    <a:cubicBezTo>
                      <a:pt x="212992" y="705079"/>
                      <a:pt x="213895" y="717450"/>
                      <a:pt x="220337" y="727113"/>
                    </a:cubicBezTo>
                    <a:lnTo>
                      <a:pt x="264405" y="793214"/>
                    </a:lnTo>
                    <a:cubicBezTo>
                      <a:pt x="285853" y="857558"/>
                      <a:pt x="258640" y="798466"/>
                      <a:pt x="308472" y="848298"/>
                    </a:cubicBezTo>
                    <a:cubicBezTo>
                      <a:pt x="317835" y="857661"/>
                      <a:pt x="320541" y="872630"/>
                      <a:pt x="330506" y="881349"/>
                    </a:cubicBezTo>
                    <a:cubicBezTo>
                      <a:pt x="350435" y="898787"/>
                      <a:pt x="374573" y="910728"/>
                      <a:pt x="396607" y="925417"/>
                    </a:cubicBezTo>
                    <a:cubicBezTo>
                      <a:pt x="407624" y="932762"/>
                      <a:pt x="417097" y="943263"/>
                      <a:pt x="429658" y="947450"/>
                    </a:cubicBezTo>
                    <a:cubicBezTo>
                      <a:pt x="440675" y="951122"/>
                      <a:pt x="452321" y="953274"/>
                      <a:pt x="462708" y="958467"/>
                    </a:cubicBezTo>
                    <a:cubicBezTo>
                      <a:pt x="474551" y="964389"/>
                      <a:pt x="483659" y="975123"/>
                      <a:pt x="495759" y="980501"/>
                    </a:cubicBezTo>
                    <a:cubicBezTo>
                      <a:pt x="495789" y="980515"/>
                      <a:pt x="578370" y="1008037"/>
                      <a:pt x="594911" y="1013551"/>
                    </a:cubicBezTo>
                    <a:lnTo>
                      <a:pt x="694063" y="1046602"/>
                    </a:lnTo>
                    <a:cubicBezTo>
                      <a:pt x="705080" y="1050274"/>
                      <a:pt x="715847" y="1054803"/>
                      <a:pt x="727113" y="1057619"/>
                    </a:cubicBezTo>
                    <a:cubicBezTo>
                      <a:pt x="741802" y="1061291"/>
                      <a:pt x="756678" y="1064285"/>
                      <a:pt x="771181" y="1068636"/>
                    </a:cubicBezTo>
                    <a:cubicBezTo>
                      <a:pt x="793427" y="1075310"/>
                      <a:pt x="814750" y="1085037"/>
                      <a:pt x="837282" y="1090670"/>
                    </a:cubicBezTo>
                    <a:cubicBezTo>
                      <a:pt x="851971" y="1094342"/>
                      <a:pt x="866791" y="1097527"/>
                      <a:pt x="881349" y="1101686"/>
                    </a:cubicBezTo>
                    <a:cubicBezTo>
                      <a:pt x="892515" y="1104876"/>
                      <a:pt x="903134" y="1109886"/>
                      <a:pt x="914400" y="1112703"/>
                    </a:cubicBezTo>
                    <a:cubicBezTo>
                      <a:pt x="932566" y="1117245"/>
                      <a:pt x="951318" y="1119178"/>
                      <a:pt x="969484" y="1123720"/>
                    </a:cubicBezTo>
                    <a:cubicBezTo>
                      <a:pt x="980750" y="1126537"/>
                      <a:pt x="991109" y="1132660"/>
                      <a:pt x="1002535" y="1134737"/>
                    </a:cubicBezTo>
                    <a:cubicBezTo>
                      <a:pt x="1031664" y="1140033"/>
                      <a:pt x="1061292" y="1142082"/>
                      <a:pt x="1090670" y="1145754"/>
                    </a:cubicBezTo>
                    <a:cubicBezTo>
                      <a:pt x="1146716" y="1144003"/>
                      <a:pt x="1394830" y="1169942"/>
                      <a:pt x="1509311" y="1112703"/>
                    </a:cubicBezTo>
                    <a:cubicBezTo>
                      <a:pt x="1524000" y="1105359"/>
                      <a:pt x="1538130" y="1096769"/>
                      <a:pt x="1553378" y="1090670"/>
                    </a:cubicBezTo>
                    <a:cubicBezTo>
                      <a:pt x="1574942" y="1082044"/>
                      <a:pt x="1600154" y="1081519"/>
                      <a:pt x="1619479" y="1068636"/>
                    </a:cubicBezTo>
                    <a:lnTo>
                      <a:pt x="1685581" y="1024568"/>
                    </a:lnTo>
                    <a:lnTo>
                      <a:pt x="1729648" y="958467"/>
                    </a:lnTo>
                    <a:lnTo>
                      <a:pt x="1751682" y="925417"/>
                    </a:lnTo>
                    <a:cubicBezTo>
                      <a:pt x="1778092" y="846186"/>
                      <a:pt x="1746055" y="945114"/>
                      <a:pt x="1773716" y="848298"/>
                    </a:cubicBezTo>
                    <a:cubicBezTo>
                      <a:pt x="1776906" y="837132"/>
                      <a:pt x="1782213" y="826584"/>
                      <a:pt x="1784732" y="815248"/>
                    </a:cubicBezTo>
                    <a:cubicBezTo>
                      <a:pt x="1789578" y="793442"/>
                      <a:pt x="1792077" y="771181"/>
                      <a:pt x="1795749" y="749147"/>
                    </a:cubicBezTo>
                    <a:cubicBezTo>
                      <a:pt x="1792077" y="661012"/>
                      <a:pt x="1793509" y="572516"/>
                      <a:pt x="1784732" y="484742"/>
                    </a:cubicBezTo>
                    <a:cubicBezTo>
                      <a:pt x="1782821" y="465630"/>
                      <a:pt x="1761724" y="404016"/>
                      <a:pt x="1740665" y="385590"/>
                    </a:cubicBezTo>
                    <a:cubicBezTo>
                      <a:pt x="1720736" y="368152"/>
                      <a:pt x="1696598" y="356212"/>
                      <a:pt x="1674564" y="341523"/>
                    </a:cubicBezTo>
                    <a:cubicBezTo>
                      <a:pt x="1663547" y="334178"/>
                      <a:pt x="1654074" y="323676"/>
                      <a:pt x="1641513" y="319489"/>
                    </a:cubicBezTo>
                    <a:lnTo>
                      <a:pt x="1542361" y="286438"/>
                    </a:lnTo>
                    <a:lnTo>
                      <a:pt x="1476260" y="264404"/>
                    </a:lnTo>
                    <a:cubicBezTo>
                      <a:pt x="1465243" y="260732"/>
                      <a:pt x="1454596" y="255666"/>
                      <a:pt x="1443209" y="253388"/>
                    </a:cubicBezTo>
                    <a:lnTo>
                      <a:pt x="1388125" y="242371"/>
                    </a:lnTo>
                    <a:cubicBezTo>
                      <a:pt x="1347730" y="246043"/>
                      <a:pt x="1306884" y="246339"/>
                      <a:pt x="1266940" y="253388"/>
                    </a:cubicBezTo>
                    <a:cubicBezTo>
                      <a:pt x="1244068" y="257424"/>
                      <a:pt x="1200838" y="275421"/>
                      <a:pt x="1200838" y="275421"/>
                    </a:cubicBezTo>
                    <a:lnTo>
                      <a:pt x="1101687" y="341523"/>
                    </a:lnTo>
                    <a:cubicBezTo>
                      <a:pt x="1090670" y="348868"/>
                      <a:pt x="1081197" y="359369"/>
                      <a:pt x="1068636" y="363556"/>
                    </a:cubicBezTo>
                    <a:lnTo>
                      <a:pt x="1035585" y="374573"/>
                    </a:lnTo>
                    <a:lnTo>
                      <a:pt x="936434" y="440674"/>
                    </a:lnTo>
                    <a:lnTo>
                      <a:pt x="903383" y="462708"/>
                    </a:lnTo>
                    <a:cubicBezTo>
                      <a:pt x="892366" y="470053"/>
                      <a:pt x="882893" y="480555"/>
                      <a:pt x="870332" y="484742"/>
                    </a:cubicBezTo>
                    <a:lnTo>
                      <a:pt x="837282" y="495759"/>
                    </a:lnTo>
                    <a:cubicBezTo>
                      <a:pt x="826265" y="506776"/>
                      <a:pt x="816200" y="518835"/>
                      <a:pt x="804231" y="528809"/>
                    </a:cubicBezTo>
                    <a:cubicBezTo>
                      <a:pt x="794059" y="537285"/>
                      <a:pt x="780543" y="541480"/>
                      <a:pt x="771181" y="550843"/>
                    </a:cubicBezTo>
                    <a:cubicBezTo>
                      <a:pt x="697743" y="624283"/>
                      <a:pt x="804223" y="547178"/>
                      <a:pt x="716096" y="605927"/>
                    </a:cubicBezTo>
                    <a:cubicBezTo>
                      <a:pt x="708752" y="616944"/>
                      <a:pt x="699984" y="627135"/>
                      <a:pt x="694063" y="638978"/>
                    </a:cubicBezTo>
                    <a:cubicBezTo>
                      <a:pt x="688870" y="649365"/>
                      <a:pt x="688686" y="661877"/>
                      <a:pt x="683046" y="672029"/>
                    </a:cubicBezTo>
                    <a:cubicBezTo>
                      <a:pt x="670185" y="695178"/>
                      <a:pt x="647352" y="713008"/>
                      <a:pt x="638978" y="738130"/>
                    </a:cubicBezTo>
                    <a:lnTo>
                      <a:pt x="605928" y="837282"/>
                    </a:lnTo>
                    <a:cubicBezTo>
                      <a:pt x="602256" y="848299"/>
                      <a:pt x="597188" y="858945"/>
                      <a:pt x="594911" y="870332"/>
                    </a:cubicBezTo>
                    <a:cubicBezTo>
                      <a:pt x="591239" y="888694"/>
                      <a:pt x="588436" y="907251"/>
                      <a:pt x="583894" y="925417"/>
                    </a:cubicBezTo>
                    <a:cubicBezTo>
                      <a:pt x="581077" y="936683"/>
                      <a:pt x="576067" y="947301"/>
                      <a:pt x="572877" y="958467"/>
                    </a:cubicBezTo>
                    <a:cubicBezTo>
                      <a:pt x="568717" y="973026"/>
                      <a:pt x="565532" y="987846"/>
                      <a:pt x="561860" y="1002535"/>
                    </a:cubicBezTo>
                    <a:cubicBezTo>
                      <a:pt x="539777" y="1201276"/>
                      <a:pt x="544590" y="1115078"/>
                      <a:pt x="561860" y="1443209"/>
                    </a:cubicBezTo>
                    <a:cubicBezTo>
                      <a:pt x="563225" y="1469140"/>
                      <a:pt x="567038" y="1495025"/>
                      <a:pt x="572877" y="1520327"/>
                    </a:cubicBezTo>
                    <a:cubicBezTo>
                      <a:pt x="578100" y="1542958"/>
                      <a:pt x="587566" y="1564395"/>
                      <a:pt x="594911" y="1586429"/>
                    </a:cubicBezTo>
                    <a:lnTo>
                      <a:pt x="616944" y="1652530"/>
                    </a:lnTo>
                    <a:lnTo>
                      <a:pt x="649995" y="1751682"/>
                    </a:lnTo>
                    <a:cubicBezTo>
                      <a:pt x="653667" y="1762699"/>
                      <a:pt x="654570" y="1775070"/>
                      <a:pt x="661012" y="1784732"/>
                    </a:cubicBezTo>
                    <a:cubicBezTo>
                      <a:pt x="668357" y="1795749"/>
                      <a:pt x="677668" y="1805683"/>
                      <a:pt x="683046" y="1817783"/>
                    </a:cubicBezTo>
                    <a:cubicBezTo>
                      <a:pt x="692479" y="1839007"/>
                      <a:pt x="692196" y="1864559"/>
                      <a:pt x="705079" y="1883884"/>
                    </a:cubicBezTo>
                    <a:cubicBezTo>
                      <a:pt x="783817" y="2001991"/>
                      <a:pt x="661197" y="1822742"/>
                      <a:pt x="760164" y="1949985"/>
                    </a:cubicBezTo>
                    <a:cubicBezTo>
                      <a:pt x="776422" y="1970888"/>
                      <a:pt x="785506" y="1997361"/>
                      <a:pt x="804231" y="2016086"/>
                    </a:cubicBezTo>
                    <a:cubicBezTo>
                      <a:pt x="826265" y="2038120"/>
                      <a:pt x="844404" y="2064904"/>
                      <a:pt x="870332" y="2082188"/>
                    </a:cubicBezTo>
                    <a:cubicBezTo>
                      <a:pt x="881349" y="2089532"/>
                      <a:pt x="893211" y="2095745"/>
                      <a:pt x="903383" y="2104221"/>
                    </a:cubicBezTo>
                    <a:cubicBezTo>
                      <a:pt x="915352" y="2114195"/>
                      <a:pt x="924465" y="2127298"/>
                      <a:pt x="936434" y="2137272"/>
                    </a:cubicBezTo>
                    <a:cubicBezTo>
                      <a:pt x="946606" y="2145748"/>
                      <a:pt x="959312" y="2150830"/>
                      <a:pt x="969484" y="2159306"/>
                    </a:cubicBezTo>
                    <a:cubicBezTo>
                      <a:pt x="981453" y="2169280"/>
                      <a:pt x="989571" y="2183714"/>
                      <a:pt x="1002535" y="2192356"/>
                    </a:cubicBezTo>
                    <a:cubicBezTo>
                      <a:pt x="1012197" y="2198797"/>
                      <a:pt x="1024568" y="2199701"/>
                      <a:pt x="1035585" y="2203373"/>
                    </a:cubicBezTo>
                    <a:cubicBezTo>
                      <a:pt x="1096064" y="2294092"/>
                      <a:pt x="1016989" y="2190134"/>
                      <a:pt x="1090670" y="2247441"/>
                    </a:cubicBezTo>
                    <a:cubicBezTo>
                      <a:pt x="1115266" y="2266572"/>
                      <a:pt x="1130844" y="2296257"/>
                      <a:pt x="1156771" y="2313542"/>
                    </a:cubicBezTo>
                    <a:lnTo>
                      <a:pt x="1189822" y="2335576"/>
                    </a:lnTo>
                    <a:cubicBezTo>
                      <a:pt x="1204511" y="2357610"/>
                      <a:pt x="1225515" y="2376555"/>
                      <a:pt x="1233889" y="2401677"/>
                    </a:cubicBezTo>
                    <a:cubicBezTo>
                      <a:pt x="1249093" y="2447288"/>
                      <a:pt x="1238464" y="2425065"/>
                      <a:pt x="1266940" y="2467778"/>
                    </a:cubicBezTo>
                    <a:cubicBezTo>
                      <a:pt x="1293160" y="2546440"/>
                      <a:pt x="1276090" y="2514554"/>
                      <a:pt x="1311007" y="2566930"/>
                    </a:cubicBezTo>
                    <a:cubicBezTo>
                      <a:pt x="1332913" y="2676459"/>
                      <a:pt x="1313973" y="2571586"/>
                      <a:pt x="1333041" y="2743200"/>
                    </a:cubicBezTo>
                    <a:cubicBezTo>
                      <a:pt x="1335909" y="2769008"/>
                      <a:pt x="1340386" y="2794612"/>
                      <a:pt x="1344058" y="2820318"/>
                    </a:cubicBezTo>
                    <a:cubicBezTo>
                      <a:pt x="1347730" y="2886419"/>
                      <a:pt x="1349577" y="2952647"/>
                      <a:pt x="1355075" y="3018621"/>
                    </a:cubicBezTo>
                    <a:cubicBezTo>
                      <a:pt x="1356930" y="3040882"/>
                      <a:pt x="1362932" y="3062610"/>
                      <a:pt x="1366091" y="3084723"/>
                    </a:cubicBezTo>
                    <a:cubicBezTo>
                      <a:pt x="1370278" y="3114032"/>
                      <a:pt x="1373436" y="3143480"/>
                      <a:pt x="1377108" y="3172858"/>
                    </a:cubicBezTo>
                    <a:cubicBezTo>
                      <a:pt x="1373232" y="3211621"/>
                      <a:pt x="1371813" y="3307494"/>
                      <a:pt x="1344058" y="3349127"/>
                    </a:cubicBezTo>
                    <a:cubicBezTo>
                      <a:pt x="1336713" y="3360144"/>
                      <a:pt x="1331387" y="3372815"/>
                      <a:pt x="1322024" y="3382178"/>
                    </a:cubicBezTo>
                    <a:cubicBezTo>
                      <a:pt x="1290452" y="3413750"/>
                      <a:pt x="1291763" y="3397309"/>
                      <a:pt x="1255923" y="3415229"/>
                    </a:cubicBezTo>
                    <a:cubicBezTo>
                      <a:pt x="1244080" y="3421150"/>
                      <a:pt x="1234971" y="3431885"/>
                      <a:pt x="1222872" y="3437262"/>
                    </a:cubicBezTo>
                    <a:cubicBezTo>
                      <a:pt x="1222867" y="3437264"/>
                      <a:pt x="1140248" y="3464804"/>
                      <a:pt x="1123720" y="3470313"/>
                    </a:cubicBezTo>
                    <a:lnTo>
                      <a:pt x="991518" y="3514380"/>
                    </a:lnTo>
                    <a:lnTo>
                      <a:pt x="958467" y="3525397"/>
                    </a:lnTo>
                    <a:cubicBezTo>
                      <a:pt x="947450" y="3529069"/>
                      <a:pt x="936683" y="3533598"/>
                      <a:pt x="925417" y="3536414"/>
                    </a:cubicBezTo>
                    <a:cubicBezTo>
                      <a:pt x="910728" y="3540086"/>
                      <a:pt x="895852" y="3543080"/>
                      <a:pt x="881349" y="3547431"/>
                    </a:cubicBezTo>
                    <a:cubicBezTo>
                      <a:pt x="859103" y="3554105"/>
                      <a:pt x="837780" y="3563832"/>
                      <a:pt x="815248" y="3569465"/>
                    </a:cubicBezTo>
                    <a:cubicBezTo>
                      <a:pt x="748654" y="3586114"/>
                      <a:pt x="785537" y="3575696"/>
                      <a:pt x="705079" y="3602515"/>
                    </a:cubicBezTo>
                    <a:cubicBezTo>
                      <a:pt x="694062" y="3606187"/>
                      <a:pt x="681691" y="3607090"/>
                      <a:pt x="672029" y="3613532"/>
                    </a:cubicBezTo>
                    <a:lnTo>
                      <a:pt x="638978" y="3635566"/>
                    </a:lnTo>
                    <a:cubicBezTo>
                      <a:pt x="631633" y="3646583"/>
                      <a:pt x="626307" y="3659254"/>
                      <a:pt x="616944" y="3668617"/>
                    </a:cubicBezTo>
                    <a:cubicBezTo>
                      <a:pt x="607582" y="3677979"/>
                      <a:pt x="592165" y="3680311"/>
                      <a:pt x="583894" y="3690650"/>
                    </a:cubicBezTo>
                    <a:cubicBezTo>
                      <a:pt x="576639" y="3699718"/>
                      <a:pt x="577190" y="3712919"/>
                      <a:pt x="572877" y="3723701"/>
                    </a:cubicBezTo>
                    <a:cubicBezTo>
                      <a:pt x="569827" y="3731325"/>
                      <a:pt x="565532" y="3738390"/>
                      <a:pt x="561860" y="3745735"/>
                    </a:cubicBezTo>
                  </a:path>
                </a:pathLst>
              </a:cu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5" name="Freihandform 4"/>
              <p:cNvSpPr/>
              <p:nvPr/>
            </p:nvSpPr>
            <p:spPr>
              <a:xfrm>
                <a:off x="323528" y="3068960"/>
                <a:ext cx="2965574" cy="1465244"/>
              </a:xfrm>
              <a:custGeom>
                <a:avLst/>
                <a:gdLst>
                  <a:gd name="connsiteX0" fmla="*/ 143219 w 2965574"/>
                  <a:gd name="connsiteY0" fmla="*/ 1465244 h 1465244"/>
                  <a:gd name="connsiteX1" fmla="*/ 220337 w 2965574"/>
                  <a:gd name="connsiteY1" fmla="*/ 1454227 h 1465244"/>
                  <a:gd name="connsiteX2" fmla="*/ 286438 w 2965574"/>
                  <a:gd name="connsiteY2" fmla="*/ 1432193 h 1465244"/>
                  <a:gd name="connsiteX3" fmla="*/ 319489 w 2965574"/>
                  <a:gd name="connsiteY3" fmla="*/ 1421176 h 1465244"/>
                  <a:gd name="connsiteX4" fmla="*/ 484742 w 2965574"/>
                  <a:gd name="connsiteY4" fmla="*/ 1366092 h 1465244"/>
                  <a:gd name="connsiteX5" fmla="*/ 583894 w 2965574"/>
                  <a:gd name="connsiteY5" fmla="*/ 1333041 h 1465244"/>
                  <a:gd name="connsiteX6" fmla="*/ 616944 w 2965574"/>
                  <a:gd name="connsiteY6" fmla="*/ 1322025 h 1465244"/>
                  <a:gd name="connsiteX7" fmla="*/ 649995 w 2965574"/>
                  <a:gd name="connsiteY7" fmla="*/ 1311008 h 1465244"/>
                  <a:gd name="connsiteX8" fmla="*/ 716096 w 2965574"/>
                  <a:gd name="connsiteY8" fmla="*/ 1277957 h 1465244"/>
                  <a:gd name="connsiteX9" fmla="*/ 782197 w 2965574"/>
                  <a:gd name="connsiteY9" fmla="*/ 1244907 h 1465244"/>
                  <a:gd name="connsiteX10" fmla="*/ 804231 w 2965574"/>
                  <a:gd name="connsiteY10" fmla="*/ 1211856 h 1465244"/>
                  <a:gd name="connsiteX11" fmla="*/ 837281 w 2965574"/>
                  <a:gd name="connsiteY11" fmla="*/ 1200839 h 1465244"/>
                  <a:gd name="connsiteX12" fmla="*/ 881349 w 2965574"/>
                  <a:gd name="connsiteY12" fmla="*/ 1134738 h 1465244"/>
                  <a:gd name="connsiteX13" fmla="*/ 925416 w 2965574"/>
                  <a:gd name="connsiteY13" fmla="*/ 1068637 h 1465244"/>
                  <a:gd name="connsiteX14" fmla="*/ 947450 w 2965574"/>
                  <a:gd name="connsiteY14" fmla="*/ 1035586 h 1465244"/>
                  <a:gd name="connsiteX15" fmla="*/ 980501 w 2965574"/>
                  <a:gd name="connsiteY15" fmla="*/ 936434 h 1465244"/>
                  <a:gd name="connsiteX16" fmla="*/ 991518 w 2965574"/>
                  <a:gd name="connsiteY16" fmla="*/ 903384 h 1465244"/>
                  <a:gd name="connsiteX17" fmla="*/ 1013551 w 2965574"/>
                  <a:gd name="connsiteY17" fmla="*/ 870333 h 1465244"/>
                  <a:gd name="connsiteX18" fmla="*/ 1046602 w 2965574"/>
                  <a:gd name="connsiteY18" fmla="*/ 771181 h 1465244"/>
                  <a:gd name="connsiteX19" fmla="*/ 1079653 w 2965574"/>
                  <a:gd name="connsiteY19" fmla="*/ 672029 h 1465244"/>
                  <a:gd name="connsiteX20" fmla="*/ 1090669 w 2965574"/>
                  <a:gd name="connsiteY20" fmla="*/ 638979 h 1465244"/>
                  <a:gd name="connsiteX21" fmla="*/ 1112703 w 2965574"/>
                  <a:gd name="connsiteY21" fmla="*/ 550844 h 1465244"/>
                  <a:gd name="connsiteX22" fmla="*/ 1134737 w 2965574"/>
                  <a:gd name="connsiteY22" fmla="*/ 462709 h 1465244"/>
                  <a:gd name="connsiteX23" fmla="*/ 1123720 w 2965574"/>
                  <a:gd name="connsiteY23" fmla="*/ 253388 h 1465244"/>
                  <a:gd name="connsiteX24" fmla="*/ 1112703 w 2965574"/>
                  <a:gd name="connsiteY24" fmla="*/ 220338 h 1465244"/>
                  <a:gd name="connsiteX25" fmla="*/ 1046602 w 2965574"/>
                  <a:gd name="connsiteY25" fmla="*/ 176270 h 1465244"/>
                  <a:gd name="connsiteX26" fmla="*/ 1013551 w 2965574"/>
                  <a:gd name="connsiteY26" fmla="*/ 154237 h 1465244"/>
                  <a:gd name="connsiteX27" fmla="*/ 980501 w 2965574"/>
                  <a:gd name="connsiteY27" fmla="*/ 143220 h 1465244"/>
                  <a:gd name="connsiteX28" fmla="*/ 914400 w 2965574"/>
                  <a:gd name="connsiteY28" fmla="*/ 110169 h 1465244"/>
                  <a:gd name="connsiteX29" fmla="*/ 738130 w 2965574"/>
                  <a:gd name="connsiteY29" fmla="*/ 88135 h 1465244"/>
                  <a:gd name="connsiteX30" fmla="*/ 462708 w 2965574"/>
                  <a:gd name="connsiteY30" fmla="*/ 99152 h 1465244"/>
                  <a:gd name="connsiteX31" fmla="*/ 264404 w 2965574"/>
                  <a:gd name="connsiteY31" fmla="*/ 143220 h 1465244"/>
                  <a:gd name="connsiteX32" fmla="*/ 154236 w 2965574"/>
                  <a:gd name="connsiteY32" fmla="*/ 176270 h 1465244"/>
                  <a:gd name="connsiteX33" fmla="*/ 121185 w 2965574"/>
                  <a:gd name="connsiteY33" fmla="*/ 187287 h 1465244"/>
                  <a:gd name="connsiteX34" fmla="*/ 55084 w 2965574"/>
                  <a:gd name="connsiteY34" fmla="*/ 231355 h 1465244"/>
                  <a:gd name="connsiteX35" fmla="*/ 11016 w 2965574"/>
                  <a:gd name="connsiteY35" fmla="*/ 330507 h 1465244"/>
                  <a:gd name="connsiteX36" fmla="*/ 0 w 2965574"/>
                  <a:gd name="connsiteY36" fmla="*/ 363557 h 1465244"/>
                  <a:gd name="connsiteX37" fmla="*/ 22033 w 2965574"/>
                  <a:gd name="connsiteY37" fmla="*/ 528810 h 1465244"/>
                  <a:gd name="connsiteX38" fmla="*/ 44067 w 2965574"/>
                  <a:gd name="connsiteY38" fmla="*/ 594911 h 1465244"/>
                  <a:gd name="connsiteX39" fmla="*/ 88134 w 2965574"/>
                  <a:gd name="connsiteY39" fmla="*/ 661013 h 1465244"/>
                  <a:gd name="connsiteX40" fmla="*/ 99151 w 2965574"/>
                  <a:gd name="connsiteY40" fmla="*/ 694063 h 1465244"/>
                  <a:gd name="connsiteX41" fmla="*/ 165253 w 2965574"/>
                  <a:gd name="connsiteY41" fmla="*/ 738131 h 1465244"/>
                  <a:gd name="connsiteX42" fmla="*/ 220337 w 2965574"/>
                  <a:gd name="connsiteY42" fmla="*/ 793215 h 1465244"/>
                  <a:gd name="connsiteX43" fmla="*/ 286438 w 2965574"/>
                  <a:gd name="connsiteY43" fmla="*/ 815249 h 1465244"/>
                  <a:gd name="connsiteX44" fmla="*/ 385590 w 2965574"/>
                  <a:gd name="connsiteY44" fmla="*/ 859316 h 1465244"/>
                  <a:gd name="connsiteX45" fmla="*/ 451691 w 2965574"/>
                  <a:gd name="connsiteY45" fmla="*/ 881350 h 1465244"/>
                  <a:gd name="connsiteX46" fmla="*/ 484742 w 2965574"/>
                  <a:gd name="connsiteY46" fmla="*/ 892367 h 1465244"/>
                  <a:gd name="connsiteX47" fmla="*/ 539826 w 2965574"/>
                  <a:gd name="connsiteY47" fmla="*/ 903384 h 1465244"/>
                  <a:gd name="connsiteX48" fmla="*/ 572877 w 2965574"/>
                  <a:gd name="connsiteY48" fmla="*/ 914400 h 1465244"/>
                  <a:gd name="connsiteX49" fmla="*/ 616944 w 2965574"/>
                  <a:gd name="connsiteY49" fmla="*/ 925417 h 1465244"/>
                  <a:gd name="connsiteX50" fmla="*/ 649995 w 2965574"/>
                  <a:gd name="connsiteY50" fmla="*/ 936434 h 1465244"/>
                  <a:gd name="connsiteX51" fmla="*/ 936433 w 2965574"/>
                  <a:gd name="connsiteY51" fmla="*/ 969485 h 1465244"/>
                  <a:gd name="connsiteX52" fmla="*/ 1222872 w 2965574"/>
                  <a:gd name="connsiteY52" fmla="*/ 958468 h 1465244"/>
                  <a:gd name="connsiteX53" fmla="*/ 1277956 w 2965574"/>
                  <a:gd name="connsiteY53" fmla="*/ 947451 h 1465244"/>
                  <a:gd name="connsiteX54" fmla="*/ 1388125 w 2965574"/>
                  <a:gd name="connsiteY54" fmla="*/ 914400 h 1465244"/>
                  <a:gd name="connsiteX55" fmla="*/ 1487277 w 2965574"/>
                  <a:gd name="connsiteY55" fmla="*/ 881350 h 1465244"/>
                  <a:gd name="connsiteX56" fmla="*/ 1520327 w 2965574"/>
                  <a:gd name="connsiteY56" fmla="*/ 870333 h 1465244"/>
                  <a:gd name="connsiteX57" fmla="*/ 1564395 w 2965574"/>
                  <a:gd name="connsiteY57" fmla="*/ 848299 h 1465244"/>
                  <a:gd name="connsiteX58" fmla="*/ 1630496 w 2965574"/>
                  <a:gd name="connsiteY58" fmla="*/ 826266 h 1465244"/>
                  <a:gd name="connsiteX59" fmla="*/ 1663547 w 2965574"/>
                  <a:gd name="connsiteY59" fmla="*/ 804232 h 1465244"/>
                  <a:gd name="connsiteX60" fmla="*/ 1729648 w 2965574"/>
                  <a:gd name="connsiteY60" fmla="*/ 782198 h 1465244"/>
                  <a:gd name="connsiteX61" fmla="*/ 1828800 w 2965574"/>
                  <a:gd name="connsiteY61" fmla="*/ 738131 h 1465244"/>
                  <a:gd name="connsiteX62" fmla="*/ 1861850 w 2965574"/>
                  <a:gd name="connsiteY62" fmla="*/ 727114 h 1465244"/>
                  <a:gd name="connsiteX63" fmla="*/ 1894901 w 2965574"/>
                  <a:gd name="connsiteY63" fmla="*/ 716097 h 1465244"/>
                  <a:gd name="connsiteX64" fmla="*/ 1927951 w 2965574"/>
                  <a:gd name="connsiteY64" fmla="*/ 694063 h 1465244"/>
                  <a:gd name="connsiteX65" fmla="*/ 1994053 w 2965574"/>
                  <a:gd name="connsiteY65" fmla="*/ 672029 h 1465244"/>
                  <a:gd name="connsiteX66" fmla="*/ 2060154 w 2965574"/>
                  <a:gd name="connsiteY66" fmla="*/ 649996 h 1465244"/>
                  <a:gd name="connsiteX67" fmla="*/ 2291508 w 2965574"/>
                  <a:gd name="connsiteY67" fmla="*/ 572878 h 1465244"/>
                  <a:gd name="connsiteX68" fmla="*/ 2390660 w 2965574"/>
                  <a:gd name="connsiteY68" fmla="*/ 539827 h 1465244"/>
                  <a:gd name="connsiteX69" fmla="*/ 2423710 w 2965574"/>
                  <a:gd name="connsiteY69" fmla="*/ 528810 h 1465244"/>
                  <a:gd name="connsiteX70" fmla="*/ 2489812 w 2965574"/>
                  <a:gd name="connsiteY70" fmla="*/ 484743 h 1465244"/>
                  <a:gd name="connsiteX71" fmla="*/ 2522862 w 2965574"/>
                  <a:gd name="connsiteY71" fmla="*/ 462709 h 1465244"/>
                  <a:gd name="connsiteX72" fmla="*/ 2588963 w 2965574"/>
                  <a:gd name="connsiteY72" fmla="*/ 396608 h 1465244"/>
                  <a:gd name="connsiteX73" fmla="*/ 2622014 w 2965574"/>
                  <a:gd name="connsiteY73" fmla="*/ 363557 h 1465244"/>
                  <a:gd name="connsiteX74" fmla="*/ 2655065 w 2965574"/>
                  <a:gd name="connsiteY74" fmla="*/ 330507 h 1465244"/>
                  <a:gd name="connsiteX75" fmla="*/ 2677098 w 2965574"/>
                  <a:gd name="connsiteY75" fmla="*/ 297456 h 1465244"/>
                  <a:gd name="connsiteX76" fmla="*/ 2710149 w 2965574"/>
                  <a:gd name="connsiteY76" fmla="*/ 286439 h 1465244"/>
                  <a:gd name="connsiteX77" fmla="*/ 2732183 w 2965574"/>
                  <a:gd name="connsiteY77" fmla="*/ 253388 h 1465244"/>
                  <a:gd name="connsiteX78" fmla="*/ 2798284 w 2965574"/>
                  <a:gd name="connsiteY78" fmla="*/ 209321 h 1465244"/>
                  <a:gd name="connsiteX79" fmla="*/ 2820318 w 2965574"/>
                  <a:gd name="connsiteY79" fmla="*/ 176270 h 1465244"/>
                  <a:gd name="connsiteX80" fmla="*/ 2853368 w 2965574"/>
                  <a:gd name="connsiteY80" fmla="*/ 165254 h 1465244"/>
                  <a:gd name="connsiteX81" fmla="*/ 2864385 w 2965574"/>
                  <a:gd name="connsiteY81" fmla="*/ 132203 h 1465244"/>
                  <a:gd name="connsiteX82" fmla="*/ 2897436 w 2965574"/>
                  <a:gd name="connsiteY82" fmla="*/ 110169 h 1465244"/>
                  <a:gd name="connsiteX83" fmla="*/ 2941503 w 2965574"/>
                  <a:gd name="connsiteY83" fmla="*/ 44068 h 1465244"/>
                  <a:gd name="connsiteX84" fmla="*/ 2963537 w 2965574"/>
                  <a:gd name="connsiteY84" fmla="*/ 0 h 1465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</a:cxnLst>
                <a:rect l="l" t="t" r="r" b="b"/>
                <a:pathLst>
                  <a:path w="2965574" h="1465244">
                    <a:moveTo>
                      <a:pt x="143219" y="1465244"/>
                    </a:moveTo>
                    <a:cubicBezTo>
                      <a:pt x="168925" y="1461572"/>
                      <a:pt x="195035" y="1460066"/>
                      <a:pt x="220337" y="1454227"/>
                    </a:cubicBezTo>
                    <a:cubicBezTo>
                      <a:pt x="242968" y="1449004"/>
                      <a:pt x="264404" y="1439538"/>
                      <a:pt x="286438" y="1432193"/>
                    </a:cubicBezTo>
                    <a:lnTo>
                      <a:pt x="319489" y="1421176"/>
                    </a:lnTo>
                    <a:lnTo>
                      <a:pt x="484742" y="1366092"/>
                    </a:lnTo>
                    <a:lnTo>
                      <a:pt x="583894" y="1333041"/>
                    </a:lnTo>
                    <a:lnTo>
                      <a:pt x="616944" y="1322025"/>
                    </a:lnTo>
                    <a:lnTo>
                      <a:pt x="649995" y="1311008"/>
                    </a:lnTo>
                    <a:cubicBezTo>
                      <a:pt x="744706" y="1247866"/>
                      <a:pt x="624877" y="1323566"/>
                      <a:pt x="716096" y="1277957"/>
                    </a:cubicBezTo>
                    <a:cubicBezTo>
                      <a:pt x="801517" y="1235246"/>
                      <a:pt x="699130" y="1272594"/>
                      <a:pt x="782197" y="1244907"/>
                    </a:cubicBezTo>
                    <a:cubicBezTo>
                      <a:pt x="789542" y="1233890"/>
                      <a:pt x="793892" y="1220128"/>
                      <a:pt x="804231" y="1211856"/>
                    </a:cubicBezTo>
                    <a:cubicBezTo>
                      <a:pt x="813299" y="1204602"/>
                      <a:pt x="829070" y="1209050"/>
                      <a:pt x="837281" y="1200839"/>
                    </a:cubicBezTo>
                    <a:cubicBezTo>
                      <a:pt x="856006" y="1182114"/>
                      <a:pt x="866660" y="1156772"/>
                      <a:pt x="881349" y="1134738"/>
                    </a:cubicBezTo>
                    <a:lnTo>
                      <a:pt x="925416" y="1068637"/>
                    </a:lnTo>
                    <a:cubicBezTo>
                      <a:pt x="932761" y="1057620"/>
                      <a:pt x="943263" y="1048147"/>
                      <a:pt x="947450" y="1035586"/>
                    </a:cubicBezTo>
                    <a:lnTo>
                      <a:pt x="980501" y="936434"/>
                    </a:lnTo>
                    <a:cubicBezTo>
                      <a:pt x="984173" y="925417"/>
                      <a:pt x="985077" y="913046"/>
                      <a:pt x="991518" y="903384"/>
                    </a:cubicBezTo>
                    <a:cubicBezTo>
                      <a:pt x="998862" y="892367"/>
                      <a:pt x="1008174" y="882432"/>
                      <a:pt x="1013551" y="870333"/>
                    </a:cubicBezTo>
                    <a:cubicBezTo>
                      <a:pt x="1013553" y="870328"/>
                      <a:pt x="1041093" y="787709"/>
                      <a:pt x="1046602" y="771181"/>
                    </a:cubicBezTo>
                    <a:lnTo>
                      <a:pt x="1079653" y="672029"/>
                    </a:lnTo>
                    <a:cubicBezTo>
                      <a:pt x="1083325" y="661012"/>
                      <a:pt x="1087853" y="650245"/>
                      <a:pt x="1090669" y="638979"/>
                    </a:cubicBezTo>
                    <a:cubicBezTo>
                      <a:pt x="1098014" y="609601"/>
                      <a:pt x="1106764" y="580538"/>
                      <a:pt x="1112703" y="550844"/>
                    </a:cubicBezTo>
                    <a:cubicBezTo>
                      <a:pt x="1125998" y="484373"/>
                      <a:pt x="1117799" y="513524"/>
                      <a:pt x="1134737" y="462709"/>
                    </a:cubicBezTo>
                    <a:cubicBezTo>
                      <a:pt x="1131065" y="392935"/>
                      <a:pt x="1130046" y="322971"/>
                      <a:pt x="1123720" y="253388"/>
                    </a:cubicBezTo>
                    <a:cubicBezTo>
                      <a:pt x="1122669" y="241823"/>
                      <a:pt x="1120914" y="228549"/>
                      <a:pt x="1112703" y="220338"/>
                    </a:cubicBezTo>
                    <a:cubicBezTo>
                      <a:pt x="1093978" y="201613"/>
                      <a:pt x="1068636" y="190959"/>
                      <a:pt x="1046602" y="176270"/>
                    </a:cubicBezTo>
                    <a:cubicBezTo>
                      <a:pt x="1035585" y="168925"/>
                      <a:pt x="1026112" y="158424"/>
                      <a:pt x="1013551" y="154237"/>
                    </a:cubicBezTo>
                    <a:cubicBezTo>
                      <a:pt x="1002534" y="150565"/>
                      <a:pt x="990888" y="148413"/>
                      <a:pt x="980501" y="143220"/>
                    </a:cubicBezTo>
                    <a:cubicBezTo>
                      <a:pt x="943651" y="124795"/>
                      <a:pt x="954869" y="116559"/>
                      <a:pt x="914400" y="110169"/>
                    </a:cubicBezTo>
                    <a:cubicBezTo>
                      <a:pt x="855911" y="100934"/>
                      <a:pt x="738130" y="88135"/>
                      <a:pt x="738130" y="88135"/>
                    </a:cubicBezTo>
                    <a:cubicBezTo>
                      <a:pt x="646323" y="91807"/>
                      <a:pt x="554288" y="91726"/>
                      <a:pt x="462708" y="99152"/>
                    </a:cubicBezTo>
                    <a:cubicBezTo>
                      <a:pt x="283251" y="113703"/>
                      <a:pt x="385545" y="112934"/>
                      <a:pt x="264404" y="143220"/>
                    </a:cubicBezTo>
                    <a:cubicBezTo>
                      <a:pt x="197807" y="159870"/>
                      <a:pt x="234698" y="149450"/>
                      <a:pt x="154236" y="176270"/>
                    </a:cubicBezTo>
                    <a:cubicBezTo>
                      <a:pt x="143219" y="179942"/>
                      <a:pt x="130848" y="180845"/>
                      <a:pt x="121185" y="187287"/>
                    </a:cubicBezTo>
                    <a:lnTo>
                      <a:pt x="55084" y="231355"/>
                    </a:lnTo>
                    <a:cubicBezTo>
                      <a:pt x="20167" y="283729"/>
                      <a:pt x="37236" y="251846"/>
                      <a:pt x="11016" y="330507"/>
                    </a:cubicBezTo>
                    <a:lnTo>
                      <a:pt x="0" y="363557"/>
                    </a:lnTo>
                    <a:cubicBezTo>
                      <a:pt x="7529" y="446387"/>
                      <a:pt x="2991" y="465339"/>
                      <a:pt x="22033" y="528810"/>
                    </a:cubicBezTo>
                    <a:cubicBezTo>
                      <a:pt x="28707" y="551056"/>
                      <a:pt x="31184" y="575586"/>
                      <a:pt x="44067" y="594911"/>
                    </a:cubicBezTo>
                    <a:cubicBezTo>
                      <a:pt x="58756" y="616945"/>
                      <a:pt x="79760" y="635891"/>
                      <a:pt x="88134" y="661013"/>
                    </a:cubicBezTo>
                    <a:cubicBezTo>
                      <a:pt x="91806" y="672030"/>
                      <a:pt x="90940" y="685852"/>
                      <a:pt x="99151" y="694063"/>
                    </a:cubicBezTo>
                    <a:cubicBezTo>
                      <a:pt x="117876" y="712788"/>
                      <a:pt x="165253" y="738131"/>
                      <a:pt x="165253" y="738131"/>
                    </a:cubicBezTo>
                    <a:cubicBezTo>
                      <a:pt x="185354" y="768283"/>
                      <a:pt x="185546" y="777752"/>
                      <a:pt x="220337" y="793215"/>
                    </a:cubicBezTo>
                    <a:cubicBezTo>
                      <a:pt x="241561" y="802648"/>
                      <a:pt x="267113" y="802366"/>
                      <a:pt x="286438" y="815249"/>
                    </a:cubicBezTo>
                    <a:cubicBezTo>
                      <a:pt x="338814" y="850165"/>
                      <a:pt x="306928" y="833095"/>
                      <a:pt x="385590" y="859316"/>
                    </a:cubicBezTo>
                    <a:lnTo>
                      <a:pt x="451691" y="881350"/>
                    </a:lnTo>
                    <a:cubicBezTo>
                      <a:pt x="462708" y="885022"/>
                      <a:pt x="473355" y="890089"/>
                      <a:pt x="484742" y="892367"/>
                    </a:cubicBezTo>
                    <a:cubicBezTo>
                      <a:pt x="503103" y="896039"/>
                      <a:pt x="521660" y="898843"/>
                      <a:pt x="539826" y="903384"/>
                    </a:cubicBezTo>
                    <a:cubicBezTo>
                      <a:pt x="551092" y="906200"/>
                      <a:pt x="561711" y="911210"/>
                      <a:pt x="572877" y="914400"/>
                    </a:cubicBezTo>
                    <a:cubicBezTo>
                      <a:pt x="587436" y="918559"/>
                      <a:pt x="602385" y="921257"/>
                      <a:pt x="616944" y="925417"/>
                    </a:cubicBezTo>
                    <a:cubicBezTo>
                      <a:pt x="628110" y="928607"/>
                      <a:pt x="638559" y="934416"/>
                      <a:pt x="649995" y="936434"/>
                    </a:cubicBezTo>
                    <a:cubicBezTo>
                      <a:pt x="776544" y="958766"/>
                      <a:pt x="813324" y="959226"/>
                      <a:pt x="936433" y="969485"/>
                    </a:cubicBezTo>
                    <a:cubicBezTo>
                      <a:pt x="1031913" y="965813"/>
                      <a:pt x="1127520" y="964620"/>
                      <a:pt x="1222872" y="958468"/>
                    </a:cubicBezTo>
                    <a:cubicBezTo>
                      <a:pt x="1241558" y="957262"/>
                      <a:pt x="1259677" y="951513"/>
                      <a:pt x="1277956" y="947451"/>
                    </a:cubicBezTo>
                    <a:cubicBezTo>
                      <a:pt x="1327911" y="936350"/>
                      <a:pt x="1333192" y="932711"/>
                      <a:pt x="1388125" y="914400"/>
                    </a:cubicBezTo>
                    <a:lnTo>
                      <a:pt x="1487277" y="881350"/>
                    </a:lnTo>
                    <a:cubicBezTo>
                      <a:pt x="1498294" y="877678"/>
                      <a:pt x="1509940" y="875526"/>
                      <a:pt x="1520327" y="870333"/>
                    </a:cubicBezTo>
                    <a:cubicBezTo>
                      <a:pt x="1535016" y="862988"/>
                      <a:pt x="1549146" y="854398"/>
                      <a:pt x="1564395" y="848299"/>
                    </a:cubicBezTo>
                    <a:cubicBezTo>
                      <a:pt x="1585959" y="839673"/>
                      <a:pt x="1630496" y="826266"/>
                      <a:pt x="1630496" y="826266"/>
                    </a:cubicBezTo>
                    <a:cubicBezTo>
                      <a:pt x="1641513" y="818921"/>
                      <a:pt x="1651447" y="809610"/>
                      <a:pt x="1663547" y="804232"/>
                    </a:cubicBezTo>
                    <a:cubicBezTo>
                      <a:pt x="1684771" y="794799"/>
                      <a:pt x="1729648" y="782198"/>
                      <a:pt x="1729648" y="782198"/>
                    </a:cubicBezTo>
                    <a:cubicBezTo>
                      <a:pt x="1782024" y="747280"/>
                      <a:pt x="1750135" y="764352"/>
                      <a:pt x="1828800" y="738131"/>
                    </a:cubicBezTo>
                    <a:lnTo>
                      <a:pt x="1861850" y="727114"/>
                    </a:lnTo>
                    <a:lnTo>
                      <a:pt x="1894901" y="716097"/>
                    </a:lnTo>
                    <a:cubicBezTo>
                      <a:pt x="1905918" y="708752"/>
                      <a:pt x="1915852" y="699441"/>
                      <a:pt x="1927951" y="694063"/>
                    </a:cubicBezTo>
                    <a:cubicBezTo>
                      <a:pt x="1949175" y="684630"/>
                      <a:pt x="1972019" y="679374"/>
                      <a:pt x="1994053" y="672029"/>
                    </a:cubicBezTo>
                    <a:lnTo>
                      <a:pt x="2060154" y="649996"/>
                    </a:lnTo>
                    <a:lnTo>
                      <a:pt x="2291508" y="572878"/>
                    </a:lnTo>
                    <a:lnTo>
                      <a:pt x="2390660" y="539827"/>
                    </a:lnTo>
                    <a:cubicBezTo>
                      <a:pt x="2401677" y="536155"/>
                      <a:pt x="2414048" y="535251"/>
                      <a:pt x="2423710" y="528810"/>
                    </a:cubicBezTo>
                    <a:lnTo>
                      <a:pt x="2489812" y="484743"/>
                    </a:lnTo>
                    <a:cubicBezTo>
                      <a:pt x="2500829" y="477399"/>
                      <a:pt x="2513500" y="472071"/>
                      <a:pt x="2522862" y="462709"/>
                    </a:cubicBezTo>
                    <a:lnTo>
                      <a:pt x="2588963" y="396608"/>
                    </a:lnTo>
                    <a:lnTo>
                      <a:pt x="2622014" y="363557"/>
                    </a:lnTo>
                    <a:cubicBezTo>
                      <a:pt x="2633031" y="352540"/>
                      <a:pt x="2646423" y="343471"/>
                      <a:pt x="2655065" y="330507"/>
                    </a:cubicBezTo>
                    <a:cubicBezTo>
                      <a:pt x="2662409" y="319490"/>
                      <a:pt x="2666759" y="305727"/>
                      <a:pt x="2677098" y="297456"/>
                    </a:cubicBezTo>
                    <a:cubicBezTo>
                      <a:pt x="2686166" y="290201"/>
                      <a:pt x="2699132" y="290111"/>
                      <a:pt x="2710149" y="286439"/>
                    </a:cubicBezTo>
                    <a:cubicBezTo>
                      <a:pt x="2717494" y="275422"/>
                      <a:pt x="2722218" y="262107"/>
                      <a:pt x="2732183" y="253388"/>
                    </a:cubicBezTo>
                    <a:cubicBezTo>
                      <a:pt x="2752112" y="235950"/>
                      <a:pt x="2798284" y="209321"/>
                      <a:pt x="2798284" y="209321"/>
                    </a:cubicBezTo>
                    <a:cubicBezTo>
                      <a:pt x="2805629" y="198304"/>
                      <a:pt x="2809979" y="184541"/>
                      <a:pt x="2820318" y="176270"/>
                    </a:cubicBezTo>
                    <a:cubicBezTo>
                      <a:pt x="2829386" y="169016"/>
                      <a:pt x="2845157" y="173465"/>
                      <a:pt x="2853368" y="165254"/>
                    </a:cubicBezTo>
                    <a:cubicBezTo>
                      <a:pt x="2861580" y="157042"/>
                      <a:pt x="2857130" y="141271"/>
                      <a:pt x="2864385" y="132203"/>
                    </a:cubicBezTo>
                    <a:cubicBezTo>
                      <a:pt x="2872656" y="121864"/>
                      <a:pt x="2886419" y="117514"/>
                      <a:pt x="2897436" y="110169"/>
                    </a:cubicBezTo>
                    <a:lnTo>
                      <a:pt x="2941503" y="44068"/>
                    </a:lnTo>
                    <a:cubicBezTo>
                      <a:pt x="2965574" y="7961"/>
                      <a:pt x="2963537" y="24258"/>
                      <a:pt x="2963537" y="0"/>
                    </a:cubicBezTo>
                  </a:path>
                </a:pathLst>
              </a:cu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" name="Freihandform 5"/>
              <p:cNvSpPr/>
              <p:nvPr/>
            </p:nvSpPr>
            <p:spPr>
              <a:xfrm>
                <a:off x="611560" y="1988840"/>
                <a:ext cx="2688116" cy="3723701"/>
              </a:xfrm>
              <a:custGeom>
                <a:avLst/>
                <a:gdLst>
                  <a:gd name="connsiteX0" fmla="*/ 0 w 2688116"/>
                  <a:gd name="connsiteY0" fmla="*/ 3723701 h 3723701"/>
                  <a:gd name="connsiteX1" fmla="*/ 11017 w 2688116"/>
                  <a:gd name="connsiteY1" fmla="*/ 3426246 h 3723701"/>
                  <a:gd name="connsiteX2" fmla="*/ 77118 w 2688116"/>
                  <a:gd name="connsiteY2" fmla="*/ 3294044 h 3723701"/>
                  <a:gd name="connsiteX3" fmla="*/ 99152 w 2688116"/>
                  <a:gd name="connsiteY3" fmla="*/ 3260993 h 3723701"/>
                  <a:gd name="connsiteX4" fmla="*/ 132203 w 2688116"/>
                  <a:gd name="connsiteY4" fmla="*/ 3238959 h 3723701"/>
                  <a:gd name="connsiteX5" fmla="*/ 231355 w 2688116"/>
                  <a:gd name="connsiteY5" fmla="*/ 3161841 h 3723701"/>
                  <a:gd name="connsiteX6" fmla="*/ 297456 w 2688116"/>
                  <a:gd name="connsiteY6" fmla="*/ 3139807 h 3723701"/>
                  <a:gd name="connsiteX7" fmla="*/ 363557 w 2688116"/>
                  <a:gd name="connsiteY7" fmla="*/ 3106757 h 3723701"/>
                  <a:gd name="connsiteX8" fmla="*/ 418641 w 2688116"/>
                  <a:gd name="connsiteY8" fmla="*/ 3095740 h 3723701"/>
                  <a:gd name="connsiteX9" fmla="*/ 506776 w 2688116"/>
                  <a:gd name="connsiteY9" fmla="*/ 3073706 h 3723701"/>
                  <a:gd name="connsiteX10" fmla="*/ 627962 w 2688116"/>
                  <a:gd name="connsiteY10" fmla="*/ 3051672 h 3723701"/>
                  <a:gd name="connsiteX11" fmla="*/ 661012 w 2688116"/>
                  <a:gd name="connsiteY11" fmla="*/ 3040656 h 3723701"/>
                  <a:gd name="connsiteX12" fmla="*/ 848299 w 2688116"/>
                  <a:gd name="connsiteY12" fmla="*/ 3051672 h 3723701"/>
                  <a:gd name="connsiteX13" fmla="*/ 881350 w 2688116"/>
                  <a:gd name="connsiteY13" fmla="*/ 3062689 h 3723701"/>
                  <a:gd name="connsiteX14" fmla="*/ 903383 w 2688116"/>
                  <a:gd name="connsiteY14" fmla="*/ 3095740 h 3723701"/>
                  <a:gd name="connsiteX15" fmla="*/ 936434 w 2688116"/>
                  <a:gd name="connsiteY15" fmla="*/ 3117774 h 3723701"/>
                  <a:gd name="connsiteX16" fmla="*/ 980502 w 2688116"/>
                  <a:gd name="connsiteY16" fmla="*/ 3249976 h 3723701"/>
                  <a:gd name="connsiteX17" fmla="*/ 991518 w 2688116"/>
                  <a:gd name="connsiteY17" fmla="*/ 3283027 h 3723701"/>
                  <a:gd name="connsiteX18" fmla="*/ 1002535 w 2688116"/>
                  <a:gd name="connsiteY18" fmla="*/ 3316077 h 3723701"/>
                  <a:gd name="connsiteX19" fmla="*/ 969485 w 2688116"/>
                  <a:gd name="connsiteY19" fmla="*/ 3448280 h 3723701"/>
                  <a:gd name="connsiteX20" fmla="*/ 936434 w 2688116"/>
                  <a:gd name="connsiteY20" fmla="*/ 3459297 h 3723701"/>
                  <a:gd name="connsiteX21" fmla="*/ 826265 w 2688116"/>
                  <a:gd name="connsiteY21" fmla="*/ 3448280 h 3723701"/>
                  <a:gd name="connsiteX22" fmla="*/ 716097 w 2688116"/>
                  <a:gd name="connsiteY22" fmla="*/ 3415229 h 3723701"/>
                  <a:gd name="connsiteX23" fmla="*/ 649995 w 2688116"/>
                  <a:gd name="connsiteY23" fmla="*/ 3393195 h 3723701"/>
                  <a:gd name="connsiteX24" fmla="*/ 583894 w 2688116"/>
                  <a:gd name="connsiteY24" fmla="*/ 3371162 h 3723701"/>
                  <a:gd name="connsiteX25" fmla="*/ 550844 w 2688116"/>
                  <a:gd name="connsiteY25" fmla="*/ 3360145 h 3723701"/>
                  <a:gd name="connsiteX26" fmla="*/ 517793 w 2688116"/>
                  <a:gd name="connsiteY26" fmla="*/ 3338111 h 3723701"/>
                  <a:gd name="connsiteX27" fmla="*/ 495759 w 2688116"/>
                  <a:gd name="connsiteY27" fmla="*/ 3272010 h 3723701"/>
                  <a:gd name="connsiteX28" fmla="*/ 506776 w 2688116"/>
                  <a:gd name="connsiteY28" fmla="*/ 3172858 h 3723701"/>
                  <a:gd name="connsiteX29" fmla="*/ 528810 w 2688116"/>
                  <a:gd name="connsiteY29" fmla="*/ 3106757 h 3723701"/>
                  <a:gd name="connsiteX30" fmla="*/ 539827 w 2688116"/>
                  <a:gd name="connsiteY30" fmla="*/ 3073706 h 3723701"/>
                  <a:gd name="connsiteX31" fmla="*/ 550844 w 2688116"/>
                  <a:gd name="connsiteY31" fmla="*/ 3040656 h 3723701"/>
                  <a:gd name="connsiteX32" fmla="*/ 572877 w 2688116"/>
                  <a:gd name="connsiteY32" fmla="*/ 3007605 h 3723701"/>
                  <a:gd name="connsiteX33" fmla="*/ 605928 w 2688116"/>
                  <a:gd name="connsiteY33" fmla="*/ 2941504 h 3723701"/>
                  <a:gd name="connsiteX34" fmla="*/ 649995 w 2688116"/>
                  <a:gd name="connsiteY34" fmla="*/ 2875403 h 3723701"/>
                  <a:gd name="connsiteX35" fmla="*/ 694063 w 2688116"/>
                  <a:gd name="connsiteY35" fmla="*/ 2820318 h 3723701"/>
                  <a:gd name="connsiteX36" fmla="*/ 727114 w 2688116"/>
                  <a:gd name="connsiteY36" fmla="*/ 2754217 h 3723701"/>
                  <a:gd name="connsiteX37" fmla="*/ 760164 w 2688116"/>
                  <a:gd name="connsiteY37" fmla="*/ 2732183 h 3723701"/>
                  <a:gd name="connsiteX38" fmla="*/ 815249 w 2688116"/>
                  <a:gd name="connsiteY38" fmla="*/ 2633032 h 3723701"/>
                  <a:gd name="connsiteX39" fmla="*/ 848299 w 2688116"/>
                  <a:gd name="connsiteY39" fmla="*/ 2610998 h 3723701"/>
                  <a:gd name="connsiteX40" fmla="*/ 892367 w 2688116"/>
                  <a:gd name="connsiteY40" fmla="*/ 2555913 h 3723701"/>
                  <a:gd name="connsiteX41" fmla="*/ 936434 w 2688116"/>
                  <a:gd name="connsiteY41" fmla="*/ 2500829 h 3723701"/>
                  <a:gd name="connsiteX42" fmla="*/ 1024569 w 2688116"/>
                  <a:gd name="connsiteY42" fmla="*/ 2423711 h 3723701"/>
                  <a:gd name="connsiteX43" fmla="*/ 1057620 w 2688116"/>
                  <a:gd name="connsiteY43" fmla="*/ 2401677 h 3723701"/>
                  <a:gd name="connsiteX44" fmla="*/ 1123721 w 2688116"/>
                  <a:gd name="connsiteY44" fmla="*/ 2368627 h 3723701"/>
                  <a:gd name="connsiteX45" fmla="*/ 1189822 w 2688116"/>
                  <a:gd name="connsiteY45" fmla="*/ 2357610 h 3723701"/>
                  <a:gd name="connsiteX46" fmla="*/ 1288974 w 2688116"/>
                  <a:gd name="connsiteY46" fmla="*/ 2368627 h 3723701"/>
                  <a:gd name="connsiteX47" fmla="*/ 1322024 w 2688116"/>
                  <a:gd name="connsiteY47" fmla="*/ 2390660 h 3723701"/>
                  <a:gd name="connsiteX48" fmla="*/ 1355075 w 2688116"/>
                  <a:gd name="connsiteY48" fmla="*/ 2401677 h 3723701"/>
                  <a:gd name="connsiteX49" fmla="*/ 1410159 w 2688116"/>
                  <a:gd name="connsiteY49" fmla="*/ 2445745 h 3723701"/>
                  <a:gd name="connsiteX50" fmla="*/ 1465244 w 2688116"/>
                  <a:gd name="connsiteY50" fmla="*/ 2489812 h 3723701"/>
                  <a:gd name="connsiteX51" fmla="*/ 1520328 w 2688116"/>
                  <a:gd name="connsiteY51" fmla="*/ 2544897 h 3723701"/>
                  <a:gd name="connsiteX52" fmla="*/ 1619480 w 2688116"/>
                  <a:gd name="connsiteY52" fmla="*/ 2633032 h 3723701"/>
                  <a:gd name="connsiteX53" fmla="*/ 1641514 w 2688116"/>
                  <a:gd name="connsiteY53" fmla="*/ 2666082 h 3723701"/>
                  <a:gd name="connsiteX54" fmla="*/ 1718632 w 2688116"/>
                  <a:gd name="connsiteY54" fmla="*/ 2688116 h 3723701"/>
                  <a:gd name="connsiteX55" fmla="*/ 1916935 w 2688116"/>
                  <a:gd name="connsiteY55" fmla="*/ 2677099 h 3723701"/>
                  <a:gd name="connsiteX56" fmla="*/ 2038121 w 2688116"/>
                  <a:gd name="connsiteY56" fmla="*/ 2644048 h 3723701"/>
                  <a:gd name="connsiteX57" fmla="*/ 2126256 w 2688116"/>
                  <a:gd name="connsiteY57" fmla="*/ 2622015 h 3723701"/>
                  <a:gd name="connsiteX58" fmla="*/ 2159306 w 2688116"/>
                  <a:gd name="connsiteY58" fmla="*/ 2610998 h 3723701"/>
                  <a:gd name="connsiteX59" fmla="*/ 2203374 w 2688116"/>
                  <a:gd name="connsiteY59" fmla="*/ 2599981 h 3723701"/>
                  <a:gd name="connsiteX60" fmla="*/ 2269475 w 2688116"/>
                  <a:gd name="connsiteY60" fmla="*/ 2577947 h 3723701"/>
                  <a:gd name="connsiteX61" fmla="*/ 2335576 w 2688116"/>
                  <a:gd name="connsiteY61" fmla="*/ 2555913 h 3723701"/>
                  <a:gd name="connsiteX62" fmla="*/ 2368627 w 2688116"/>
                  <a:gd name="connsiteY62" fmla="*/ 2533880 h 3723701"/>
                  <a:gd name="connsiteX63" fmla="*/ 2401677 w 2688116"/>
                  <a:gd name="connsiteY63" fmla="*/ 2522863 h 3723701"/>
                  <a:gd name="connsiteX64" fmla="*/ 2467779 w 2688116"/>
                  <a:gd name="connsiteY64" fmla="*/ 2478795 h 3723701"/>
                  <a:gd name="connsiteX65" fmla="*/ 2500829 w 2688116"/>
                  <a:gd name="connsiteY65" fmla="*/ 2456762 h 3723701"/>
                  <a:gd name="connsiteX66" fmla="*/ 2566930 w 2688116"/>
                  <a:gd name="connsiteY66" fmla="*/ 2401677 h 3723701"/>
                  <a:gd name="connsiteX67" fmla="*/ 2588964 w 2688116"/>
                  <a:gd name="connsiteY67" fmla="*/ 2368627 h 3723701"/>
                  <a:gd name="connsiteX68" fmla="*/ 2599981 w 2688116"/>
                  <a:gd name="connsiteY68" fmla="*/ 2335576 h 3723701"/>
                  <a:gd name="connsiteX69" fmla="*/ 2644049 w 2688116"/>
                  <a:gd name="connsiteY69" fmla="*/ 2269475 h 3723701"/>
                  <a:gd name="connsiteX70" fmla="*/ 2666082 w 2688116"/>
                  <a:gd name="connsiteY70" fmla="*/ 2203374 h 3723701"/>
                  <a:gd name="connsiteX71" fmla="*/ 2677099 w 2688116"/>
                  <a:gd name="connsiteY71" fmla="*/ 2170323 h 3723701"/>
                  <a:gd name="connsiteX72" fmla="*/ 2688116 w 2688116"/>
                  <a:gd name="connsiteY72" fmla="*/ 2082188 h 3723701"/>
                  <a:gd name="connsiteX73" fmla="*/ 2677099 w 2688116"/>
                  <a:gd name="connsiteY73" fmla="*/ 1751682 h 3723701"/>
                  <a:gd name="connsiteX74" fmla="*/ 2644049 w 2688116"/>
                  <a:gd name="connsiteY74" fmla="*/ 1630497 h 3723701"/>
                  <a:gd name="connsiteX75" fmla="*/ 2633032 w 2688116"/>
                  <a:gd name="connsiteY75" fmla="*/ 1597446 h 3723701"/>
                  <a:gd name="connsiteX76" fmla="*/ 2577947 w 2688116"/>
                  <a:gd name="connsiteY76" fmla="*/ 1498294 h 3723701"/>
                  <a:gd name="connsiteX77" fmla="*/ 2511846 w 2688116"/>
                  <a:gd name="connsiteY77" fmla="*/ 1465244 h 3723701"/>
                  <a:gd name="connsiteX78" fmla="*/ 2478795 w 2688116"/>
                  <a:gd name="connsiteY78" fmla="*/ 1443210 h 3723701"/>
                  <a:gd name="connsiteX79" fmla="*/ 2214391 w 2688116"/>
                  <a:gd name="connsiteY79" fmla="*/ 1443210 h 3723701"/>
                  <a:gd name="connsiteX80" fmla="*/ 2148289 w 2688116"/>
                  <a:gd name="connsiteY80" fmla="*/ 1465244 h 3723701"/>
                  <a:gd name="connsiteX81" fmla="*/ 2060155 w 2688116"/>
                  <a:gd name="connsiteY81" fmla="*/ 1487277 h 3723701"/>
                  <a:gd name="connsiteX82" fmla="*/ 1994053 w 2688116"/>
                  <a:gd name="connsiteY82" fmla="*/ 1509311 h 3723701"/>
                  <a:gd name="connsiteX83" fmla="*/ 1961003 w 2688116"/>
                  <a:gd name="connsiteY83" fmla="*/ 1520328 h 3723701"/>
                  <a:gd name="connsiteX84" fmla="*/ 1905918 w 2688116"/>
                  <a:gd name="connsiteY84" fmla="*/ 1586429 h 3723701"/>
                  <a:gd name="connsiteX85" fmla="*/ 1883885 w 2688116"/>
                  <a:gd name="connsiteY85" fmla="*/ 1652530 h 3723701"/>
                  <a:gd name="connsiteX86" fmla="*/ 1872868 w 2688116"/>
                  <a:gd name="connsiteY86" fmla="*/ 1685581 h 3723701"/>
                  <a:gd name="connsiteX87" fmla="*/ 1883885 w 2688116"/>
                  <a:gd name="connsiteY87" fmla="*/ 1894901 h 3723701"/>
                  <a:gd name="connsiteX88" fmla="*/ 1905918 w 2688116"/>
                  <a:gd name="connsiteY88" fmla="*/ 1961003 h 3723701"/>
                  <a:gd name="connsiteX89" fmla="*/ 1972020 w 2688116"/>
                  <a:gd name="connsiteY89" fmla="*/ 1994053 h 3723701"/>
                  <a:gd name="connsiteX90" fmla="*/ 2060155 w 2688116"/>
                  <a:gd name="connsiteY90" fmla="*/ 1983036 h 3723701"/>
                  <a:gd name="connsiteX91" fmla="*/ 2126256 w 2688116"/>
                  <a:gd name="connsiteY91" fmla="*/ 1961003 h 3723701"/>
                  <a:gd name="connsiteX92" fmla="*/ 2192357 w 2688116"/>
                  <a:gd name="connsiteY92" fmla="*/ 1916935 h 3723701"/>
                  <a:gd name="connsiteX93" fmla="*/ 2225408 w 2688116"/>
                  <a:gd name="connsiteY93" fmla="*/ 1894901 h 3723701"/>
                  <a:gd name="connsiteX94" fmla="*/ 2269475 w 2688116"/>
                  <a:gd name="connsiteY94" fmla="*/ 1828800 h 3723701"/>
                  <a:gd name="connsiteX95" fmla="*/ 2291509 w 2688116"/>
                  <a:gd name="connsiteY95" fmla="*/ 1795750 h 3723701"/>
                  <a:gd name="connsiteX96" fmla="*/ 2324559 w 2688116"/>
                  <a:gd name="connsiteY96" fmla="*/ 1729648 h 3723701"/>
                  <a:gd name="connsiteX97" fmla="*/ 2335576 w 2688116"/>
                  <a:gd name="connsiteY97" fmla="*/ 1696598 h 3723701"/>
                  <a:gd name="connsiteX98" fmla="*/ 2357610 w 2688116"/>
                  <a:gd name="connsiteY98" fmla="*/ 1663547 h 3723701"/>
                  <a:gd name="connsiteX99" fmla="*/ 2379644 w 2688116"/>
                  <a:gd name="connsiteY99" fmla="*/ 1597446 h 3723701"/>
                  <a:gd name="connsiteX100" fmla="*/ 2390661 w 2688116"/>
                  <a:gd name="connsiteY100" fmla="*/ 1564395 h 3723701"/>
                  <a:gd name="connsiteX101" fmla="*/ 2401677 w 2688116"/>
                  <a:gd name="connsiteY101" fmla="*/ 1531345 h 3723701"/>
                  <a:gd name="connsiteX102" fmla="*/ 2423711 w 2688116"/>
                  <a:gd name="connsiteY102" fmla="*/ 991518 h 3723701"/>
                  <a:gd name="connsiteX103" fmla="*/ 2412694 w 2688116"/>
                  <a:gd name="connsiteY103" fmla="*/ 561860 h 3723701"/>
                  <a:gd name="connsiteX104" fmla="*/ 2368627 w 2688116"/>
                  <a:gd name="connsiteY104" fmla="*/ 462709 h 3723701"/>
                  <a:gd name="connsiteX105" fmla="*/ 2302526 w 2688116"/>
                  <a:gd name="connsiteY105" fmla="*/ 418641 h 3723701"/>
                  <a:gd name="connsiteX106" fmla="*/ 2247441 w 2688116"/>
                  <a:gd name="connsiteY106" fmla="*/ 363557 h 3723701"/>
                  <a:gd name="connsiteX107" fmla="*/ 2148289 w 2688116"/>
                  <a:gd name="connsiteY107" fmla="*/ 275422 h 3723701"/>
                  <a:gd name="connsiteX108" fmla="*/ 2093205 w 2688116"/>
                  <a:gd name="connsiteY108" fmla="*/ 231354 h 3723701"/>
                  <a:gd name="connsiteX109" fmla="*/ 2027104 w 2688116"/>
                  <a:gd name="connsiteY109" fmla="*/ 187287 h 3723701"/>
                  <a:gd name="connsiteX110" fmla="*/ 1994053 w 2688116"/>
                  <a:gd name="connsiteY110" fmla="*/ 165253 h 3723701"/>
                  <a:gd name="connsiteX111" fmla="*/ 1927952 w 2688116"/>
                  <a:gd name="connsiteY111" fmla="*/ 143219 h 3723701"/>
                  <a:gd name="connsiteX112" fmla="*/ 1894902 w 2688116"/>
                  <a:gd name="connsiteY112" fmla="*/ 121186 h 3723701"/>
                  <a:gd name="connsiteX113" fmla="*/ 1839817 w 2688116"/>
                  <a:gd name="connsiteY113" fmla="*/ 110169 h 3723701"/>
                  <a:gd name="connsiteX114" fmla="*/ 1564395 w 2688116"/>
                  <a:gd name="connsiteY114" fmla="*/ 121186 h 3723701"/>
                  <a:gd name="connsiteX115" fmla="*/ 1509311 w 2688116"/>
                  <a:gd name="connsiteY115" fmla="*/ 132203 h 3723701"/>
                  <a:gd name="connsiteX116" fmla="*/ 1432193 w 2688116"/>
                  <a:gd name="connsiteY116" fmla="*/ 143219 h 3723701"/>
                  <a:gd name="connsiteX117" fmla="*/ 1366092 w 2688116"/>
                  <a:gd name="connsiteY117" fmla="*/ 154236 h 3723701"/>
                  <a:gd name="connsiteX118" fmla="*/ 1035586 w 2688116"/>
                  <a:gd name="connsiteY118" fmla="*/ 143219 h 3723701"/>
                  <a:gd name="connsiteX119" fmla="*/ 1002535 w 2688116"/>
                  <a:gd name="connsiteY119" fmla="*/ 121186 h 3723701"/>
                  <a:gd name="connsiteX120" fmla="*/ 969485 w 2688116"/>
                  <a:gd name="connsiteY120" fmla="*/ 110169 h 3723701"/>
                  <a:gd name="connsiteX121" fmla="*/ 936434 w 2688116"/>
                  <a:gd name="connsiteY121" fmla="*/ 77118 h 3723701"/>
                  <a:gd name="connsiteX122" fmla="*/ 903383 w 2688116"/>
                  <a:gd name="connsiteY122" fmla="*/ 66101 h 3723701"/>
                  <a:gd name="connsiteX123" fmla="*/ 892367 w 2688116"/>
                  <a:gd name="connsiteY123" fmla="*/ 33051 h 3723701"/>
                  <a:gd name="connsiteX124" fmla="*/ 859316 w 2688116"/>
                  <a:gd name="connsiteY124" fmla="*/ 11017 h 3723701"/>
                  <a:gd name="connsiteX125" fmla="*/ 848299 w 2688116"/>
                  <a:gd name="connsiteY125" fmla="*/ 0 h 37237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</a:cxnLst>
                <a:rect l="l" t="t" r="r" b="b"/>
                <a:pathLst>
                  <a:path w="2688116" h="3723701">
                    <a:moveTo>
                      <a:pt x="0" y="3723701"/>
                    </a:moveTo>
                    <a:cubicBezTo>
                      <a:pt x="3672" y="3624549"/>
                      <a:pt x="2034" y="3525058"/>
                      <a:pt x="11017" y="3426246"/>
                    </a:cubicBezTo>
                    <a:cubicBezTo>
                      <a:pt x="15818" y="3373434"/>
                      <a:pt x="49364" y="3335675"/>
                      <a:pt x="77118" y="3294044"/>
                    </a:cubicBezTo>
                    <a:cubicBezTo>
                      <a:pt x="84463" y="3283027"/>
                      <a:pt x="88135" y="3268338"/>
                      <a:pt x="99152" y="3260993"/>
                    </a:cubicBezTo>
                    <a:cubicBezTo>
                      <a:pt x="110169" y="3253648"/>
                      <a:pt x="122031" y="3247436"/>
                      <a:pt x="132203" y="3238959"/>
                    </a:cubicBezTo>
                    <a:cubicBezTo>
                      <a:pt x="170226" y="3207273"/>
                      <a:pt x="175664" y="3180405"/>
                      <a:pt x="231355" y="3161841"/>
                    </a:cubicBezTo>
                    <a:cubicBezTo>
                      <a:pt x="253389" y="3154496"/>
                      <a:pt x="278131" y="3152690"/>
                      <a:pt x="297456" y="3139807"/>
                    </a:cubicBezTo>
                    <a:cubicBezTo>
                      <a:pt x="329768" y="3118266"/>
                      <a:pt x="327067" y="3115879"/>
                      <a:pt x="363557" y="3106757"/>
                    </a:cubicBezTo>
                    <a:cubicBezTo>
                      <a:pt x="381723" y="3102215"/>
                      <a:pt x="400396" y="3099951"/>
                      <a:pt x="418641" y="3095740"/>
                    </a:cubicBezTo>
                    <a:cubicBezTo>
                      <a:pt x="448148" y="3088931"/>
                      <a:pt x="476906" y="3078684"/>
                      <a:pt x="506776" y="3073706"/>
                    </a:cubicBezTo>
                    <a:cubicBezTo>
                      <a:pt x="536245" y="3068794"/>
                      <a:pt x="597165" y="3059371"/>
                      <a:pt x="627962" y="3051672"/>
                    </a:cubicBezTo>
                    <a:cubicBezTo>
                      <a:pt x="639228" y="3048856"/>
                      <a:pt x="649995" y="3044328"/>
                      <a:pt x="661012" y="3040656"/>
                    </a:cubicBezTo>
                    <a:cubicBezTo>
                      <a:pt x="723441" y="3044328"/>
                      <a:pt x="786072" y="3045450"/>
                      <a:pt x="848299" y="3051672"/>
                    </a:cubicBezTo>
                    <a:cubicBezTo>
                      <a:pt x="859854" y="3052827"/>
                      <a:pt x="872282" y="3055434"/>
                      <a:pt x="881350" y="3062689"/>
                    </a:cubicBezTo>
                    <a:cubicBezTo>
                      <a:pt x="891689" y="3070960"/>
                      <a:pt x="894021" y="3086377"/>
                      <a:pt x="903383" y="3095740"/>
                    </a:cubicBezTo>
                    <a:cubicBezTo>
                      <a:pt x="912746" y="3105103"/>
                      <a:pt x="925417" y="3110429"/>
                      <a:pt x="936434" y="3117774"/>
                    </a:cubicBezTo>
                    <a:lnTo>
                      <a:pt x="980502" y="3249976"/>
                    </a:lnTo>
                    <a:lnTo>
                      <a:pt x="991518" y="3283027"/>
                    </a:lnTo>
                    <a:lnTo>
                      <a:pt x="1002535" y="3316077"/>
                    </a:lnTo>
                    <a:cubicBezTo>
                      <a:pt x="998735" y="3350276"/>
                      <a:pt x="1006508" y="3418661"/>
                      <a:pt x="969485" y="3448280"/>
                    </a:cubicBezTo>
                    <a:cubicBezTo>
                      <a:pt x="960417" y="3455535"/>
                      <a:pt x="947451" y="3455625"/>
                      <a:pt x="936434" y="3459297"/>
                    </a:cubicBezTo>
                    <a:cubicBezTo>
                      <a:pt x="899711" y="3455625"/>
                      <a:pt x="862800" y="3453499"/>
                      <a:pt x="826265" y="3448280"/>
                    </a:cubicBezTo>
                    <a:cubicBezTo>
                      <a:pt x="797128" y="3444118"/>
                      <a:pt x="739097" y="3422896"/>
                      <a:pt x="716097" y="3415229"/>
                    </a:cubicBezTo>
                    <a:lnTo>
                      <a:pt x="649995" y="3393195"/>
                    </a:lnTo>
                    <a:lnTo>
                      <a:pt x="583894" y="3371162"/>
                    </a:lnTo>
                    <a:cubicBezTo>
                      <a:pt x="572877" y="3367490"/>
                      <a:pt x="560506" y="3366587"/>
                      <a:pt x="550844" y="3360145"/>
                    </a:cubicBezTo>
                    <a:lnTo>
                      <a:pt x="517793" y="3338111"/>
                    </a:lnTo>
                    <a:cubicBezTo>
                      <a:pt x="510448" y="3316077"/>
                      <a:pt x="493194" y="3295094"/>
                      <a:pt x="495759" y="3272010"/>
                    </a:cubicBezTo>
                    <a:cubicBezTo>
                      <a:pt x="499431" y="3238959"/>
                      <a:pt x="500254" y="3205466"/>
                      <a:pt x="506776" y="3172858"/>
                    </a:cubicBezTo>
                    <a:cubicBezTo>
                      <a:pt x="511331" y="3150083"/>
                      <a:pt x="521465" y="3128791"/>
                      <a:pt x="528810" y="3106757"/>
                    </a:cubicBezTo>
                    <a:lnTo>
                      <a:pt x="539827" y="3073706"/>
                    </a:lnTo>
                    <a:cubicBezTo>
                      <a:pt x="543499" y="3062689"/>
                      <a:pt x="544403" y="3050318"/>
                      <a:pt x="550844" y="3040656"/>
                    </a:cubicBezTo>
                    <a:cubicBezTo>
                      <a:pt x="558188" y="3029639"/>
                      <a:pt x="566956" y="3019448"/>
                      <a:pt x="572877" y="3007605"/>
                    </a:cubicBezTo>
                    <a:cubicBezTo>
                      <a:pt x="618481" y="2916395"/>
                      <a:pt x="542792" y="3036205"/>
                      <a:pt x="605928" y="2941504"/>
                    </a:cubicBezTo>
                    <a:cubicBezTo>
                      <a:pt x="632124" y="2862916"/>
                      <a:pt x="594979" y="2957927"/>
                      <a:pt x="649995" y="2875403"/>
                    </a:cubicBezTo>
                    <a:cubicBezTo>
                      <a:pt x="692566" y="2811546"/>
                      <a:pt x="620146" y="2869596"/>
                      <a:pt x="694063" y="2820318"/>
                    </a:cubicBezTo>
                    <a:cubicBezTo>
                      <a:pt x="703024" y="2793437"/>
                      <a:pt x="705757" y="2775574"/>
                      <a:pt x="727114" y="2754217"/>
                    </a:cubicBezTo>
                    <a:cubicBezTo>
                      <a:pt x="736476" y="2744854"/>
                      <a:pt x="749147" y="2739528"/>
                      <a:pt x="760164" y="2732183"/>
                    </a:cubicBezTo>
                    <a:cubicBezTo>
                      <a:pt x="771645" y="2697742"/>
                      <a:pt x="782778" y="2654680"/>
                      <a:pt x="815249" y="2633032"/>
                    </a:cubicBezTo>
                    <a:lnTo>
                      <a:pt x="848299" y="2610998"/>
                    </a:lnTo>
                    <a:cubicBezTo>
                      <a:pt x="875991" y="2527923"/>
                      <a:pt x="835415" y="2627103"/>
                      <a:pt x="892367" y="2555913"/>
                    </a:cubicBezTo>
                    <a:cubicBezTo>
                      <a:pt x="953183" y="2479893"/>
                      <a:pt x="841712" y="2563977"/>
                      <a:pt x="936434" y="2500829"/>
                    </a:cubicBezTo>
                    <a:cubicBezTo>
                      <a:pt x="973157" y="2445746"/>
                      <a:pt x="947452" y="2475123"/>
                      <a:pt x="1024569" y="2423711"/>
                    </a:cubicBezTo>
                    <a:lnTo>
                      <a:pt x="1057620" y="2401677"/>
                    </a:lnTo>
                    <a:cubicBezTo>
                      <a:pt x="1087331" y="2381870"/>
                      <a:pt x="1089512" y="2376229"/>
                      <a:pt x="1123721" y="2368627"/>
                    </a:cubicBezTo>
                    <a:cubicBezTo>
                      <a:pt x="1145527" y="2363781"/>
                      <a:pt x="1167788" y="2361282"/>
                      <a:pt x="1189822" y="2357610"/>
                    </a:cubicBezTo>
                    <a:cubicBezTo>
                      <a:pt x="1222873" y="2361282"/>
                      <a:pt x="1256713" y="2360562"/>
                      <a:pt x="1288974" y="2368627"/>
                    </a:cubicBezTo>
                    <a:cubicBezTo>
                      <a:pt x="1301819" y="2371838"/>
                      <a:pt x="1310181" y="2384739"/>
                      <a:pt x="1322024" y="2390660"/>
                    </a:cubicBezTo>
                    <a:cubicBezTo>
                      <a:pt x="1332411" y="2395853"/>
                      <a:pt x="1344058" y="2398005"/>
                      <a:pt x="1355075" y="2401677"/>
                    </a:cubicBezTo>
                    <a:cubicBezTo>
                      <a:pt x="1418220" y="2496395"/>
                      <a:pt x="1334141" y="2384931"/>
                      <a:pt x="1410159" y="2445745"/>
                    </a:cubicBezTo>
                    <a:cubicBezTo>
                      <a:pt x="1481346" y="2502695"/>
                      <a:pt x="1382171" y="2462121"/>
                      <a:pt x="1465244" y="2489812"/>
                    </a:cubicBezTo>
                    <a:cubicBezTo>
                      <a:pt x="1510644" y="2557915"/>
                      <a:pt x="1460237" y="2491483"/>
                      <a:pt x="1520328" y="2544897"/>
                    </a:cubicBezTo>
                    <a:cubicBezTo>
                      <a:pt x="1633524" y="2645516"/>
                      <a:pt x="1544469" y="2583024"/>
                      <a:pt x="1619480" y="2633032"/>
                    </a:cubicBezTo>
                    <a:cubicBezTo>
                      <a:pt x="1626825" y="2644049"/>
                      <a:pt x="1631175" y="2657811"/>
                      <a:pt x="1641514" y="2666082"/>
                    </a:cubicBezTo>
                    <a:cubicBezTo>
                      <a:pt x="1648699" y="2671830"/>
                      <a:pt x="1715752" y="2687396"/>
                      <a:pt x="1718632" y="2688116"/>
                    </a:cubicBezTo>
                    <a:cubicBezTo>
                      <a:pt x="1784733" y="2684444"/>
                      <a:pt x="1850981" y="2682834"/>
                      <a:pt x="1916935" y="2677099"/>
                    </a:cubicBezTo>
                    <a:cubicBezTo>
                      <a:pt x="1975376" y="2672017"/>
                      <a:pt x="1978341" y="2658992"/>
                      <a:pt x="2038121" y="2644048"/>
                    </a:cubicBezTo>
                    <a:cubicBezTo>
                      <a:pt x="2067499" y="2636704"/>
                      <a:pt x="2097528" y="2631591"/>
                      <a:pt x="2126256" y="2622015"/>
                    </a:cubicBezTo>
                    <a:cubicBezTo>
                      <a:pt x="2137273" y="2618343"/>
                      <a:pt x="2148140" y="2614188"/>
                      <a:pt x="2159306" y="2610998"/>
                    </a:cubicBezTo>
                    <a:cubicBezTo>
                      <a:pt x="2173865" y="2606838"/>
                      <a:pt x="2188871" y="2604332"/>
                      <a:pt x="2203374" y="2599981"/>
                    </a:cubicBezTo>
                    <a:cubicBezTo>
                      <a:pt x="2225620" y="2593307"/>
                      <a:pt x="2247441" y="2585292"/>
                      <a:pt x="2269475" y="2577947"/>
                    </a:cubicBezTo>
                    <a:cubicBezTo>
                      <a:pt x="2269476" y="2577947"/>
                      <a:pt x="2335575" y="2555914"/>
                      <a:pt x="2335576" y="2555913"/>
                    </a:cubicBezTo>
                    <a:cubicBezTo>
                      <a:pt x="2346593" y="2548569"/>
                      <a:pt x="2356784" y="2539801"/>
                      <a:pt x="2368627" y="2533880"/>
                    </a:cubicBezTo>
                    <a:cubicBezTo>
                      <a:pt x="2379014" y="2528687"/>
                      <a:pt x="2391526" y="2528503"/>
                      <a:pt x="2401677" y="2522863"/>
                    </a:cubicBezTo>
                    <a:cubicBezTo>
                      <a:pt x="2424826" y="2510002"/>
                      <a:pt x="2445745" y="2493484"/>
                      <a:pt x="2467779" y="2478795"/>
                    </a:cubicBezTo>
                    <a:cubicBezTo>
                      <a:pt x="2478796" y="2471451"/>
                      <a:pt x="2491467" y="2466124"/>
                      <a:pt x="2500829" y="2456762"/>
                    </a:cubicBezTo>
                    <a:cubicBezTo>
                      <a:pt x="2543242" y="2414349"/>
                      <a:pt x="2520916" y="2432354"/>
                      <a:pt x="2566930" y="2401677"/>
                    </a:cubicBezTo>
                    <a:cubicBezTo>
                      <a:pt x="2574275" y="2390660"/>
                      <a:pt x="2583043" y="2380470"/>
                      <a:pt x="2588964" y="2368627"/>
                    </a:cubicBezTo>
                    <a:cubicBezTo>
                      <a:pt x="2594158" y="2358240"/>
                      <a:pt x="2594341" y="2345728"/>
                      <a:pt x="2599981" y="2335576"/>
                    </a:cubicBezTo>
                    <a:cubicBezTo>
                      <a:pt x="2612842" y="2312427"/>
                      <a:pt x="2644049" y="2269475"/>
                      <a:pt x="2644049" y="2269475"/>
                    </a:cubicBezTo>
                    <a:lnTo>
                      <a:pt x="2666082" y="2203374"/>
                    </a:lnTo>
                    <a:lnTo>
                      <a:pt x="2677099" y="2170323"/>
                    </a:lnTo>
                    <a:cubicBezTo>
                      <a:pt x="2680771" y="2140945"/>
                      <a:pt x="2688116" y="2111795"/>
                      <a:pt x="2688116" y="2082188"/>
                    </a:cubicBezTo>
                    <a:cubicBezTo>
                      <a:pt x="2688116" y="1971958"/>
                      <a:pt x="2683388" y="1861732"/>
                      <a:pt x="2677099" y="1751682"/>
                    </a:cubicBezTo>
                    <a:cubicBezTo>
                      <a:pt x="2674951" y="1714098"/>
                      <a:pt x="2655352" y="1664408"/>
                      <a:pt x="2644049" y="1630497"/>
                    </a:cubicBezTo>
                    <a:lnTo>
                      <a:pt x="2633032" y="1597446"/>
                    </a:lnTo>
                    <a:cubicBezTo>
                      <a:pt x="2621551" y="1563004"/>
                      <a:pt x="2610418" y="1519942"/>
                      <a:pt x="2577947" y="1498294"/>
                    </a:cubicBezTo>
                    <a:cubicBezTo>
                      <a:pt x="2535235" y="1469818"/>
                      <a:pt x="2557458" y="1480447"/>
                      <a:pt x="2511846" y="1465244"/>
                    </a:cubicBezTo>
                    <a:cubicBezTo>
                      <a:pt x="2500829" y="1457899"/>
                      <a:pt x="2490638" y="1449132"/>
                      <a:pt x="2478795" y="1443210"/>
                    </a:cubicBezTo>
                    <a:cubicBezTo>
                      <a:pt x="2404851" y="1406237"/>
                      <a:pt x="2242274" y="1441882"/>
                      <a:pt x="2214391" y="1443210"/>
                    </a:cubicBezTo>
                    <a:cubicBezTo>
                      <a:pt x="2192357" y="1450555"/>
                      <a:pt x="2170821" y="1459611"/>
                      <a:pt x="2148289" y="1465244"/>
                    </a:cubicBezTo>
                    <a:cubicBezTo>
                      <a:pt x="2118911" y="1472588"/>
                      <a:pt x="2088883" y="1477701"/>
                      <a:pt x="2060155" y="1487277"/>
                    </a:cubicBezTo>
                    <a:lnTo>
                      <a:pt x="1994053" y="1509311"/>
                    </a:lnTo>
                    <a:lnTo>
                      <a:pt x="1961003" y="1520328"/>
                    </a:lnTo>
                    <a:cubicBezTo>
                      <a:pt x="1940250" y="1541081"/>
                      <a:pt x="1918187" y="1558823"/>
                      <a:pt x="1905918" y="1586429"/>
                    </a:cubicBezTo>
                    <a:cubicBezTo>
                      <a:pt x="1896485" y="1607653"/>
                      <a:pt x="1891229" y="1630496"/>
                      <a:pt x="1883885" y="1652530"/>
                    </a:cubicBezTo>
                    <a:lnTo>
                      <a:pt x="1872868" y="1685581"/>
                    </a:lnTo>
                    <a:cubicBezTo>
                      <a:pt x="1876540" y="1755354"/>
                      <a:pt x="1875560" y="1825529"/>
                      <a:pt x="1883885" y="1894901"/>
                    </a:cubicBezTo>
                    <a:cubicBezTo>
                      <a:pt x="1886652" y="1917961"/>
                      <a:pt x="1886593" y="1948120"/>
                      <a:pt x="1905918" y="1961003"/>
                    </a:cubicBezTo>
                    <a:cubicBezTo>
                      <a:pt x="1948632" y="1989477"/>
                      <a:pt x="1926408" y="1978849"/>
                      <a:pt x="1972020" y="1994053"/>
                    </a:cubicBezTo>
                    <a:cubicBezTo>
                      <a:pt x="2001398" y="1990381"/>
                      <a:pt x="2031205" y="1989239"/>
                      <a:pt x="2060155" y="1983036"/>
                    </a:cubicBezTo>
                    <a:cubicBezTo>
                      <a:pt x="2082865" y="1978170"/>
                      <a:pt x="2126256" y="1961003"/>
                      <a:pt x="2126256" y="1961003"/>
                    </a:cubicBezTo>
                    <a:lnTo>
                      <a:pt x="2192357" y="1916935"/>
                    </a:lnTo>
                    <a:lnTo>
                      <a:pt x="2225408" y="1894901"/>
                    </a:lnTo>
                    <a:lnTo>
                      <a:pt x="2269475" y="1828800"/>
                    </a:lnTo>
                    <a:lnTo>
                      <a:pt x="2291509" y="1795750"/>
                    </a:lnTo>
                    <a:cubicBezTo>
                      <a:pt x="2319200" y="1712678"/>
                      <a:pt x="2281848" y="1815071"/>
                      <a:pt x="2324559" y="1729648"/>
                    </a:cubicBezTo>
                    <a:cubicBezTo>
                      <a:pt x="2329752" y="1719261"/>
                      <a:pt x="2330383" y="1706985"/>
                      <a:pt x="2335576" y="1696598"/>
                    </a:cubicBezTo>
                    <a:cubicBezTo>
                      <a:pt x="2341498" y="1684755"/>
                      <a:pt x="2352232" y="1675647"/>
                      <a:pt x="2357610" y="1663547"/>
                    </a:cubicBezTo>
                    <a:cubicBezTo>
                      <a:pt x="2367043" y="1642323"/>
                      <a:pt x="2372299" y="1619480"/>
                      <a:pt x="2379644" y="1597446"/>
                    </a:cubicBezTo>
                    <a:lnTo>
                      <a:pt x="2390661" y="1564395"/>
                    </a:lnTo>
                    <a:lnTo>
                      <a:pt x="2401677" y="1531345"/>
                    </a:lnTo>
                    <a:cubicBezTo>
                      <a:pt x="2429067" y="1312225"/>
                      <a:pt x="2423711" y="1378898"/>
                      <a:pt x="2423711" y="991518"/>
                    </a:cubicBezTo>
                    <a:cubicBezTo>
                      <a:pt x="2423711" y="848252"/>
                      <a:pt x="2422224" y="704809"/>
                      <a:pt x="2412694" y="561860"/>
                    </a:cubicBezTo>
                    <a:cubicBezTo>
                      <a:pt x="2411459" y="543338"/>
                      <a:pt x="2389301" y="480799"/>
                      <a:pt x="2368627" y="462709"/>
                    </a:cubicBezTo>
                    <a:cubicBezTo>
                      <a:pt x="2348698" y="445271"/>
                      <a:pt x="2302526" y="418641"/>
                      <a:pt x="2302526" y="418641"/>
                    </a:cubicBezTo>
                    <a:cubicBezTo>
                      <a:pt x="2257122" y="350537"/>
                      <a:pt x="2307534" y="416973"/>
                      <a:pt x="2247441" y="363557"/>
                    </a:cubicBezTo>
                    <a:cubicBezTo>
                      <a:pt x="2134245" y="262938"/>
                      <a:pt x="2223300" y="325430"/>
                      <a:pt x="2148289" y="275422"/>
                    </a:cubicBezTo>
                    <a:cubicBezTo>
                      <a:pt x="2107579" y="214355"/>
                      <a:pt x="2149548" y="262656"/>
                      <a:pt x="2093205" y="231354"/>
                    </a:cubicBezTo>
                    <a:cubicBezTo>
                      <a:pt x="2070056" y="218494"/>
                      <a:pt x="2049138" y="201976"/>
                      <a:pt x="2027104" y="187287"/>
                    </a:cubicBezTo>
                    <a:cubicBezTo>
                      <a:pt x="2016087" y="179942"/>
                      <a:pt x="2006614" y="169440"/>
                      <a:pt x="1994053" y="165253"/>
                    </a:cubicBezTo>
                    <a:cubicBezTo>
                      <a:pt x="1972019" y="157908"/>
                      <a:pt x="1947277" y="156102"/>
                      <a:pt x="1927952" y="143219"/>
                    </a:cubicBezTo>
                    <a:cubicBezTo>
                      <a:pt x="1916935" y="135875"/>
                      <a:pt x="1907299" y="125835"/>
                      <a:pt x="1894902" y="121186"/>
                    </a:cubicBezTo>
                    <a:cubicBezTo>
                      <a:pt x="1877369" y="114611"/>
                      <a:pt x="1858179" y="113841"/>
                      <a:pt x="1839817" y="110169"/>
                    </a:cubicBezTo>
                    <a:cubicBezTo>
                      <a:pt x="1748010" y="113841"/>
                      <a:pt x="1656072" y="115074"/>
                      <a:pt x="1564395" y="121186"/>
                    </a:cubicBezTo>
                    <a:cubicBezTo>
                      <a:pt x="1545712" y="122432"/>
                      <a:pt x="1527781" y="129125"/>
                      <a:pt x="1509311" y="132203"/>
                    </a:cubicBezTo>
                    <a:cubicBezTo>
                      <a:pt x="1483697" y="136472"/>
                      <a:pt x="1457858" y="139271"/>
                      <a:pt x="1432193" y="143219"/>
                    </a:cubicBezTo>
                    <a:cubicBezTo>
                      <a:pt x="1410115" y="146615"/>
                      <a:pt x="1388126" y="150564"/>
                      <a:pt x="1366092" y="154236"/>
                    </a:cubicBezTo>
                    <a:cubicBezTo>
                      <a:pt x="1255923" y="150564"/>
                      <a:pt x="1145363" y="153199"/>
                      <a:pt x="1035586" y="143219"/>
                    </a:cubicBezTo>
                    <a:cubicBezTo>
                      <a:pt x="1022400" y="142020"/>
                      <a:pt x="1014378" y="127107"/>
                      <a:pt x="1002535" y="121186"/>
                    </a:cubicBezTo>
                    <a:cubicBezTo>
                      <a:pt x="992148" y="115993"/>
                      <a:pt x="980502" y="113841"/>
                      <a:pt x="969485" y="110169"/>
                    </a:cubicBezTo>
                    <a:cubicBezTo>
                      <a:pt x="958468" y="99152"/>
                      <a:pt x="949398" y="85760"/>
                      <a:pt x="936434" y="77118"/>
                    </a:cubicBezTo>
                    <a:cubicBezTo>
                      <a:pt x="926771" y="70676"/>
                      <a:pt x="911595" y="74313"/>
                      <a:pt x="903383" y="66101"/>
                    </a:cubicBezTo>
                    <a:cubicBezTo>
                      <a:pt x="895172" y="57890"/>
                      <a:pt x="899621" y="42119"/>
                      <a:pt x="892367" y="33051"/>
                    </a:cubicBezTo>
                    <a:cubicBezTo>
                      <a:pt x="884096" y="22712"/>
                      <a:pt x="869909" y="18961"/>
                      <a:pt x="859316" y="11017"/>
                    </a:cubicBezTo>
                    <a:cubicBezTo>
                      <a:pt x="855161" y="7901"/>
                      <a:pt x="851971" y="3672"/>
                      <a:pt x="848299" y="0"/>
                    </a:cubicBezTo>
                  </a:path>
                </a:pathLst>
              </a:cu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sp>
          <p:nvSpPr>
            <p:cNvPr id="17" name="Textfeld 16"/>
            <p:cNvSpPr txBox="1"/>
            <p:nvPr/>
          </p:nvSpPr>
          <p:spPr>
            <a:xfrm>
              <a:off x="0" y="5949280"/>
              <a:ext cx="38519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Kautschuk, unvernetzt</a:t>
              </a:r>
              <a:endParaRPr lang="de-DE" sz="24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5" name="Gruppieren 24"/>
          <p:cNvGrpSpPr/>
          <p:nvPr/>
        </p:nvGrpSpPr>
        <p:grpSpPr>
          <a:xfrm>
            <a:off x="5508104" y="1772816"/>
            <a:ext cx="3456384" cy="4638129"/>
            <a:chOff x="5508104" y="1772816"/>
            <a:chExt cx="3456384" cy="4638129"/>
          </a:xfrm>
        </p:grpSpPr>
        <p:grpSp>
          <p:nvGrpSpPr>
            <p:cNvPr id="3" name="Gruppieren 2"/>
            <p:cNvGrpSpPr/>
            <p:nvPr/>
          </p:nvGrpSpPr>
          <p:grpSpPr>
            <a:xfrm>
              <a:off x="5508104" y="1772816"/>
              <a:ext cx="2976148" cy="4083741"/>
              <a:chOff x="5508104" y="1772816"/>
              <a:chExt cx="2976148" cy="4083741"/>
            </a:xfrm>
          </p:grpSpPr>
          <p:grpSp>
            <p:nvGrpSpPr>
              <p:cNvPr id="8" name="Gruppieren 7"/>
              <p:cNvGrpSpPr/>
              <p:nvPr/>
            </p:nvGrpSpPr>
            <p:grpSpPr>
              <a:xfrm>
                <a:off x="5508104" y="1772816"/>
                <a:ext cx="2976148" cy="4083741"/>
                <a:chOff x="323528" y="1628800"/>
                <a:chExt cx="2976148" cy="4083741"/>
              </a:xfrm>
            </p:grpSpPr>
            <p:sp>
              <p:nvSpPr>
                <p:cNvPr id="9" name="Freihandform 8"/>
                <p:cNvSpPr/>
                <p:nvPr/>
              </p:nvSpPr>
              <p:spPr>
                <a:xfrm>
                  <a:off x="1115616" y="1628800"/>
                  <a:ext cx="1795749" cy="3745735"/>
                </a:xfrm>
                <a:custGeom>
                  <a:avLst/>
                  <a:gdLst>
                    <a:gd name="connsiteX0" fmla="*/ 0 w 1795749"/>
                    <a:gd name="connsiteY0" fmla="*/ 0 h 3745735"/>
                    <a:gd name="connsiteX1" fmla="*/ 22034 w 1795749"/>
                    <a:gd name="connsiteY1" fmla="*/ 132202 h 3745735"/>
                    <a:gd name="connsiteX2" fmla="*/ 33050 w 1795749"/>
                    <a:gd name="connsiteY2" fmla="*/ 176270 h 3745735"/>
                    <a:gd name="connsiteX3" fmla="*/ 55084 w 1795749"/>
                    <a:gd name="connsiteY3" fmla="*/ 242371 h 3745735"/>
                    <a:gd name="connsiteX4" fmla="*/ 66101 w 1795749"/>
                    <a:gd name="connsiteY4" fmla="*/ 286438 h 3745735"/>
                    <a:gd name="connsiteX5" fmla="*/ 88135 w 1795749"/>
                    <a:gd name="connsiteY5" fmla="*/ 352539 h 3745735"/>
                    <a:gd name="connsiteX6" fmla="*/ 99152 w 1795749"/>
                    <a:gd name="connsiteY6" fmla="*/ 385590 h 3745735"/>
                    <a:gd name="connsiteX7" fmla="*/ 110169 w 1795749"/>
                    <a:gd name="connsiteY7" fmla="*/ 429658 h 3745735"/>
                    <a:gd name="connsiteX8" fmla="*/ 143219 w 1795749"/>
                    <a:gd name="connsiteY8" fmla="*/ 528809 h 3745735"/>
                    <a:gd name="connsiteX9" fmla="*/ 154236 w 1795749"/>
                    <a:gd name="connsiteY9" fmla="*/ 561860 h 3745735"/>
                    <a:gd name="connsiteX10" fmla="*/ 165253 w 1795749"/>
                    <a:gd name="connsiteY10" fmla="*/ 594911 h 3745735"/>
                    <a:gd name="connsiteX11" fmla="*/ 187287 w 1795749"/>
                    <a:gd name="connsiteY11" fmla="*/ 627961 h 3745735"/>
                    <a:gd name="connsiteX12" fmla="*/ 209320 w 1795749"/>
                    <a:gd name="connsiteY12" fmla="*/ 694062 h 3745735"/>
                    <a:gd name="connsiteX13" fmla="*/ 220337 w 1795749"/>
                    <a:gd name="connsiteY13" fmla="*/ 727113 h 3745735"/>
                    <a:gd name="connsiteX14" fmla="*/ 264405 w 1795749"/>
                    <a:gd name="connsiteY14" fmla="*/ 793214 h 3745735"/>
                    <a:gd name="connsiteX15" fmla="*/ 308472 w 1795749"/>
                    <a:gd name="connsiteY15" fmla="*/ 848298 h 3745735"/>
                    <a:gd name="connsiteX16" fmla="*/ 330506 w 1795749"/>
                    <a:gd name="connsiteY16" fmla="*/ 881349 h 3745735"/>
                    <a:gd name="connsiteX17" fmla="*/ 396607 w 1795749"/>
                    <a:gd name="connsiteY17" fmla="*/ 925417 h 3745735"/>
                    <a:gd name="connsiteX18" fmla="*/ 429658 w 1795749"/>
                    <a:gd name="connsiteY18" fmla="*/ 947450 h 3745735"/>
                    <a:gd name="connsiteX19" fmla="*/ 462708 w 1795749"/>
                    <a:gd name="connsiteY19" fmla="*/ 958467 h 3745735"/>
                    <a:gd name="connsiteX20" fmla="*/ 495759 w 1795749"/>
                    <a:gd name="connsiteY20" fmla="*/ 980501 h 3745735"/>
                    <a:gd name="connsiteX21" fmla="*/ 594911 w 1795749"/>
                    <a:gd name="connsiteY21" fmla="*/ 1013551 h 3745735"/>
                    <a:gd name="connsiteX22" fmla="*/ 694063 w 1795749"/>
                    <a:gd name="connsiteY22" fmla="*/ 1046602 h 3745735"/>
                    <a:gd name="connsiteX23" fmla="*/ 727113 w 1795749"/>
                    <a:gd name="connsiteY23" fmla="*/ 1057619 h 3745735"/>
                    <a:gd name="connsiteX24" fmla="*/ 771181 w 1795749"/>
                    <a:gd name="connsiteY24" fmla="*/ 1068636 h 3745735"/>
                    <a:gd name="connsiteX25" fmla="*/ 837282 w 1795749"/>
                    <a:gd name="connsiteY25" fmla="*/ 1090670 h 3745735"/>
                    <a:gd name="connsiteX26" fmla="*/ 881349 w 1795749"/>
                    <a:gd name="connsiteY26" fmla="*/ 1101686 h 3745735"/>
                    <a:gd name="connsiteX27" fmla="*/ 914400 w 1795749"/>
                    <a:gd name="connsiteY27" fmla="*/ 1112703 h 3745735"/>
                    <a:gd name="connsiteX28" fmla="*/ 969484 w 1795749"/>
                    <a:gd name="connsiteY28" fmla="*/ 1123720 h 3745735"/>
                    <a:gd name="connsiteX29" fmla="*/ 1002535 w 1795749"/>
                    <a:gd name="connsiteY29" fmla="*/ 1134737 h 3745735"/>
                    <a:gd name="connsiteX30" fmla="*/ 1090670 w 1795749"/>
                    <a:gd name="connsiteY30" fmla="*/ 1145754 h 3745735"/>
                    <a:gd name="connsiteX31" fmla="*/ 1509311 w 1795749"/>
                    <a:gd name="connsiteY31" fmla="*/ 1112703 h 3745735"/>
                    <a:gd name="connsiteX32" fmla="*/ 1553378 w 1795749"/>
                    <a:gd name="connsiteY32" fmla="*/ 1090670 h 3745735"/>
                    <a:gd name="connsiteX33" fmla="*/ 1619479 w 1795749"/>
                    <a:gd name="connsiteY33" fmla="*/ 1068636 h 3745735"/>
                    <a:gd name="connsiteX34" fmla="*/ 1685581 w 1795749"/>
                    <a:gd name="connsiteY34" fmla="*/ 1024568 h 3745735"/>
                    <a:gd name="connsiteX35" fmla="*/ 1729648 w 1795749"/>
                    <a:gd name="connsiteY35" fmla="*/ 958467 h 3745735"/>
                    <a:gd name="connsiteX36" fmla="*/ 1751682 w 1795749"/>
                    <a:gd name="connsiteY36" fmla="*/ 925417 h 3745735"/>
                    <a:gd name="connsiteX37" fmla="*/ 1773716 w 1795749"/>
                    <a:gd name="connsiteY37" fmla="*/ 848298 h 3745735"/>
                    <a:gd name="connsiteX38" fmla="*/ 1784732 w 1795749"/>
                    <a:gd name="connsiteY38" fmla="*/ 815248 h 3745735"/>
                    <a:gd name="connsiteX39" fmla="*/ 1795749 w 1795749"/>
                    <a:gd name="connsiteY39" fmla="*/ 749147 h 3745735"/>
                    <a:gd name="connsiteX40" fmla="*/ 1784732 w 1795749"/>
                    <a:gd name="connsiteY40" fmla="*/ 484742 h 3745735"/>
                    <a:gd name="connsiteX41" fmla="*/ 1740665 w 1795749"/>
                    <a:gd name="connsiteY41" fmla="*/ 385590 h 3745735"/>
                    <a:gd name="connsiteX42" fmla="*/ 1674564 w 1795749"/>
                    <a:gd name="connsiteY42" fmla="*/ 341523 h 3745735"/>
                    <a:gd name="connsiteX43" fmla="*/ 1641513 w 1795749"/>
                    <a:gd name="connsiteY43" fmla="*/ 319489 h 3745735"/>
                    <a:gd name="connsiteX44" fmla="*/ 1542361 w 1795749"/>
                    <a:gd name="connsiteY44" fmla="*/ 286438 h 3745735"/>
                    <a:gd name="connsiteX45" fmla="*/ 1476260 w 1795749"/>
                    <a:gd name="connsiteY45" fmla="*/ 264404 h 3745735"/>
                    <a:gd name="connsiteX46" fmla="*/ 1443209 w 1795749"/>
                    <a:gd name="connsiteY46" fmla="*/ 253388 h 3745735"/>
                    <a:gd name="connsiteX47" fmla="*/ 1388125 w 1795749"/>
                    <a:gd name="connsiteY47" fmla="*/ 242371 h 3745735"/>
                    <a:gd name="connsiteX48" fmla="*/ 1266940 w 1795749"/>
                    <a:gd name="connsiteY48" fmla="*/ 253388 h 3745735"/>
                    <a:gd name="connsiteX49" fmla="*/ 1200838 w 1795749"/>
                    <a:gd name="connsiteY49" fmla="*/ 275421 h 3745735"/>
                    <a:gd name="connsiteX50" fmla="*/ 1101687 w 1795749"/>
                    <a:gd name="connsiteY50" fmla="*/ 341523 h 3745735"/>
                    <a:gd name="connsiteX51" fmla="*/ 1068636 w 1795749"/>
                    <a:gd name="connsiteY51" fmla="*/ 363556 h 3745735"/>
                    <a:gd name="connsiteX52" fmla="*/ 1035585 w 1795749"/>
                    <a:gd name="connsiteY52" fmla="*/ 374573 h 3745735"/>
                    <a:gd name="connsiteX53" fmla="*/ 936434 w 1795749"/>
                    <a:gd name="connsiteY53" fmla="*/ 440674 h 3745735"/>
                    <a:gd name="connsiteX54" fmla="*/ 903383 w 1795749"/>
                    <a:gd name="connsiteY54" fmla="*/ 462708 h 3745735"/>
                    <a:gd name="connsiteX55" fmla="*/ 870332 w 1795749"/>
                    <a:gd name="connsiteY55" fmla="*/ 484742 h 3745735"/>
                    <a:gd name="connsiteX56" fmla="*/ 837282 w 1795749"/>
                    <a:gd name="connsiteY56" fmla="*/ 495759 h 3745735"/>
                    <a:gd name="connsiteX57" fmla="*/ 804231 w 1795749"/>
                    <a:gd name="connsiteY57" fmla="*/ 528809 h 3745735"/>
                    <a:gd name="connsiteX58" fmla="*/ 771181 w 1795749"/>
                    <a:gd name="connsiteY58" fmla="*/ 550843 h 3745735"/>
                    <a:gd name="connsiteX59" fmla="*/ 716096 w 1795749"/>
                    <a:gd name="connsiteY59" fmla="*/ 605927 h 3745735"/>
                    <a:gd name="connsiteX60" fmla="*/ 694063 w 1795749"/>
                    <a:gd name="connsiteY60" fmla="*/ 638978 h 3745735"/>
                    <a:gd name="connsiteX61" fmla="*/ 683046 w 1795749"/>
                    <a:gd name="connsiteY61" fmla="*/ 672029 h 3745735"/>
                    <a:gd name="connsiteX62" fmla="*/ 638978 w 1795749"/>
                    <a:gd name="connsiteY62" fmla="*/ 738130 h 3745735"/>
                    <a:gd name="connsiteX63" fmla="*/ 605928 w 1795749"/>
                    <a:gd name="connsiteY63" fmla="*/ 837282 h 3745735"/>
                    <a:gd name="connsiteX64" fmla="*/ 594911 w 1795749"/>
                    <a:gd name="connsiteY64" fmla="*/ 870332 h 3745735"/>
                    <a:gd name="connsiteX65" fmla="*/ 583894 w 1795749"/>
                    <a:gd name="connsiteY65" fmla="*/ 925417 h 3745735"/>
                    <a:gd name="connsiteX66" fmla="*/ 572877 w 1795749"/>
                    <a:gd name="connsiteY66" fmla="*/ 958467 h 3745735"/>
                    <a:gd name="connsiteX67" fmla="*/ 561860 w 1795749"/>
                    <a:gd name="connsiteY67" fmla="*/ 1002535 h 3745735"/>
                    <a:gd name="connsiteX68" fmla="*/ 561860 w 1795749"/>
                    <a:gd name="connsiteY68" fmla="*/ 1443209 h 3745735"/>
                    <a:gd name="connsiteX69" fmla="*/ 572877 w 1795749"/>
                    <a:gd name="connsiteY69" fmla="*/ 1520327 h 3745735"/>
                    <a:gd name="connsiteX70" fmla="*/ 594911 w 1795749"/>
                    <a:gd name="connsiteY70" fmla="*/ 1586429 h 3745735"/>
                    <a:gd name="connsiteX71" fmla="*/ 616944 w 1795749"/>
                    <a:gd name="connsiteY71" fmla="*/ 1652530 h 3745735"/>
                    <a:gd name="connsiteX72" fmla="*/ 649995 w 1795749"/>
                    <a:gd name="connsiteY72" fmla="*/ 1751682 h 3745735"/>
                    <a:gd name="connsiteX73" fmla="*/ 661012 w 1795749"/>
                    <a:gd name="connsiteY73" fmla="*/ 1784732 h 3745735"/>
                    <a:gd name="connsiteX74" fmla="*/ 683046 w 1795749"/>
                    <a:gd name="connsiteY74" fmla="*/ 1817783 h 3745735"/>
                    <a:gd name="connsiteX75" fmla="*/ 705079 w 1795749"/>
                    <a:gd name="connsiteY75" fmla="*/ 1883884 h 3745735"/>
                    <a:gd name="connsiteX76" fmla="*/ 760164 w 1795749"/>
                    <a:gd name="connsiteY76" fmla="*/ 1949985 h 3745735"/>
                    <a:gd name="connsiteX77" fmla="*/ 804231 w 1795749"/>
                    <a:gd name="connsiteY77" fmla="*/ 2016086 h 3745735"/>
                    <a:gd name="connsiteX78" fmla="*/ 870332 w 1795749"/>
                    <a:gd name="connsiteY78" fmla="*/ 2082188 h 3745735"/>
                    <a:gd name="connsiteX79" fmla="*/ 903383 w 1795749"/>
                    <a:gd name="connsiteY79" fmla="*/ 2104221 h 3745735"/>
                    <a:gd name="connsiteX80" fmla="*/ 936434 w 1795749"/>
                    <a:gd name="connsiteY80" fmla="*/ 2137272 h 3745735"/>
                    <a:gd name="connsiteX81" fmla="*/ 969484 w 1795749"/>
                    <a:gd name="connsiteY81" fmla="*/ 2159306 h 3745735"/>
                    <a:gd name="connsiteX82" fmla="*/ 1002535 w 1795749"/>
                    <a:gd name="connsiteY82" fmla="*/ 2192356 h 3745735"/>
                    <a:gd name="connsiteX83" fmla="*/ 1035585 w 1795749"/>
                    <a:gd name="connsiteY83" fmla="*/ 2203373 h 3745735"/>
                    <a:gd name="connsiteX84" fmla="*/ 1090670 w 1795749"/>
                    <a:gd name="connsiteY84" fmla="*/ 2247441 h 3745735"/>
                    <a:gd name="connsiteX85" fmla="*/ 1156771 w 1795749"/>
                    <a:gd name="connsiteY85" fmla="*/ 2313542 h 3745735"/>
                    <a:gd name="connsiteX86" fmla="*/ 1189822 w 1795749"/>
                    <a:gd name="connsiteY86" fmla="*/ 2335576 h 3745735"/>
                    <a:gd name="connsiteX87" fmla="*/ 1233889 w 1795749"/>
                    <a:gd name="connsiteY87" fmla="*/ 2401677 h 3745735"/>
                    <a:gd name="connsiteX88" fmla="*/ 1266940 w 1795749"/>
                    <a:gd name="connsiteY88" fmla="*/ 2467778 h 3745735"/>
                    <a:gd name="connsiteX89" fmla="*/ 1311007 w 1795749"/>
                    <a:gd name="connsiteY89" fmla="*/ 2566930 h 3745735"/>
                    <a:gd name="connsiteX90" fmla="*/ 1333041 w 1795749"/>
                    <a:gd name="connsiteY90" fmla="*/ 2743200 h 3745735"/>
                    <a:gd name="connsiteX91" fmla="*/ 1344058 w 1795749"/>
                    <a:gd name="connsiteY91" fmla="*/ 2820318 h 3745735"/>
                    <a:gd name="connsiteX92" fmla="*/ 1355075 w 1795749"/>
                    <a:gd name="connsiteY92" fmla="*/ 3018621 h 3745735"/>
                    <a:gd name="connsiteX93" fmla="*/ 1366091 w 1795749"/>
                    <a:gd name="connsiteY93" fmla="*/ 3084723 h 3745735"/>
                    <a:gd name="connsiteX94" fmla="*/ 1377108 w 1795749"/>
                    <a:gd name="connsiteY94" fmla="*/ 3172858 h 3745735"/>
                    <a:gd name="connsiteX95" fmla="*/ 1344058 w 1795749"/>
                    <a:gd name="connsiteY95" fmla="*/ 3349127 h 3745735"/>
                    <a:gd name="connsiteX96" fmla="*/ 1322024 w 1795749"/>
                    <a:gd name="connsiteY96" fmla="*/ 3382178 h 3745735"/>
                    <a:gd name="connsiteX97" fmla="*/ 1255923 w 1795749"/>
                    <a:gd name="connsiteY97" fmla="*/ 3415229 h 3745735"/>
                    <a:gd name="connsiteX98" fmla="*/ 1222872 w 1795749"/>
                    <a:gd name="connsiteY98" fmla="*/ 3437262 h 3745735"/>
                    <a:gd name="connsiteX99" fmla="*/ 1123720 w 1795749"/>
                    <a:gd name="connsiteY99" fmla="*/ 3470313 h 3745735"/>
                    <a:gd name="connsiteX100" fmla="*/ 991518 w 1795749"/>
                    <a:gd name="connsiteY100" fmla="*/ 3514380 h 3745735"/>
                    <a:gd name="connsiteX101" fmla="*/ 958467 w 1795749"/>
                    <a:gd name="connsiteY101" fmla="*/ 3525397 h 3745735"/>
                    <a:gd name="connsiteX102" fmla="*/ 925417 w 1795749"/>
                    <a:gd name="connsiteY102" fmla="*/ 3536414 h 3745735"/>
                    <a:gd name="connsiteX103" fmla="*/ 881349 w 1795749"/>
                    <a:gd name="connsiteY103" fmla="*/ 3547431 h 3745735"/>
                    <a:gd name="connsiteX104" fmla="*/ 815248 w 1795749"/>
                    <a:gd name="connsiteY104" fmla="*/ 3569465 h 3745735"/>
                    <a:gd name="connsiteX105" fmla="*/ 705079 w 1795749"/>
                    <a:gd name="connsiteY105" fmla="*/ 3602515 h 3745735"/>
                    <a:gd name="connsiteX106" fmla="*/ 672029 w 1795749"/>
                    <a:gd name="connsiteY106" fmla="*/ 3613532 h 3745735"/>
                    <a:gd name="connsiteX107" fmla="*/ 638978 w 1795749"/>
                    <a:gd name="connsiteY107" fmla="*/ 3635566 h 3745735"/>
                    <a:gd name="connsiteX108" fmla="*/ 616944 w 1795749"/>
                    <a:gd name="connsiteY108" fmla="*/ 3668617 h 3745735"/>
                    <a:gd name="connsiteX109" fmla="*/ 583894 w 1795749"/>
                    <a:gd name="connsiteY109" fmla="*/ 3690650 h 3745735"/>
                    <a:gd name="connsiteX110" fmla="*/ 572877 w 1795749"/>
                    <a:gd name="connsiteY110" fmla="*/ 3723701 h 3745735"/>
                    <a:gd name="connsiteX111" fmla="*/ 561860 w 1795749"/>
                    <a:gd name="connsiteY111" fmla="*/ 3745735 h 37457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</a:cxnLst>
                  <a:rect l="l" t="t" r="r" b="b"/>
                  <a:pathLst>
                    <a:path w="1795749" h="3745735">
                      <a:moveTo>
                        <a:pt x="0" y="0"/>
                      </a:moveTo>
                      <a:cubicBezTo>
                        <a:pt x="9199" y="64391"/>
                        <a:pt x="9145" y="74199"/>
                        <a:pt x="22034" y="132202"/>
                      </a:cubicBezTo>
                      <a:cubicBezTo>
                        <a:pt x="25319" y="146983"/>
                        <a:pt x="28699" y="161767"/>
                        <a:pt x="33050" y="176270"/>
                      </a:cubicBezTo>
                      <a:cubicBezTo>
                        <a:pt x="39724" y="198516"/>
                        <a:pt x="49451" y="219839"/>
                        <a:pt x="55084" y="242371"/>
                      </a:cubicBezTo>
                      <a:cubicBezTo>
                        <a:pt x="58756" y="257060"/>
                        <a:pt x="61750" y="271935"/>
                        <a:pt x="66101" y="286438"/>
                      </a:cubicBezTo>
                      <a:cubicBezTo>
                        <a:pt x="72775" y="308684"/>
                        <a:pt x="80790" y="330505"/>
                        <a:pt x="88135" y="352539"/>
                      </a:cubicBezTo>
                      <a:cubicBezTo>
                        <a:pt x="91807" y="363556"/>
                        <a:pt x="96335" y="374324"/>
                        <a:pt x="99152" y="385590"/>
                      </a:cubicBezTo>
                      <a:cubicBezTo>
                        <a:pt x="102824" y="400279"/>
                        <a:pt x="105818" y="415155"/>
                        <a:pt x="110169" y="429658"/>
                      </a:cubicBezTo>
                      <a:cubicBezTo>
                        <a:pt x="110184" y="429710"/>
                        <a:pt x="137702" y="512258"/>
                        <a:pt x="143219" y="528809"/>
                      </a:cubicBezTo>
                      <a:lnTo>
                        <a:pt x="154236" y="561860"/>
                      </a:lnTo>
                      <a:cubicBezTo>
                        <a:pt x="157908" y="572877"/>
                        <a:pt x="158811" y="585249"/>
                        <a:pt x="165253" y="594911"/>
                      </a:cubicBezTo>
                      <a:lnTo>
                        <a:pt x="187287" y="627961"/>
                      </a:lnTo>
                      <a:lnTo>
                        <a:pt x="209320" y="694062"/>
                      </a:lnTo>
                      <a:cubicBezTo>
                        <a:pt x="212992" y="705079"/>
                        <a:pt x="213895" y="717450"/>
                        <a:pt x="220337" y="727113"/>
                      </a:cubicBezTo>
                      <a:lnTo>
                        <a:pt x="264405" y="793214"/>
                      </a:lnTo>
                      <a:cubicBezTo>
                        <a:pt x="285853" y="857558"/>
                        <a:pt x="258640" y="798466"/>
                        <a:pt x="308472" y="848298"/>
                      </a:cubicBezTo>
                      <a:cubicBezTo>
                        <a:pt x="317835" y="857661"/>
                        <a:pt x="320541" y="872630"/>
                        <a:pt x="330506" y="881349"/>
                      </a:cubicBezTo>
                      <a:cubicBezTo>
                        <a:pt x="350435" y="898787"/>
                        <a:pt x="374573" y="910728"/>
                        <a:pt x="396607" y="925417"/>
                      </a:cubicBezTo>
                      <a:cubicBezTo>
                        <a:pt x="407624" y="932762"/>
                        <a:pt x="417097" y="943263"/>
                        <a:pt x="429658" y="947450"/>
                      </a:cubicBezTo>
                      <a:cubicBezTo>
                        <a:pt x="440675" y="951122"/>
                        <a:pt x="452321" y="953274"/>
                        <a:pt x="462708" y="958467"/>
                      </a:cubicBezTo>
                      <a:cubicBezTo>
                        <a:pt x="474551" y="964389"/>
                        <a:pt x="483659" y="975123"/>
                        <a:pt x="495759" y="980501"/>
                      </a:cubicBezTo>
                      <a:cubicBezTo>
                        <a:pt x="495789" y="980515"/>
                        <a:pt x="578370" y="1008037"/>
                        <a:pt x="594911" y="1013551"/>
                      </a:cubicBezTo>
                      <a:lnTo>
                        <a:pt x="694063" y="1046602"/>
                      </a:lnTo>
                      <a:cubicBezTo>
                        <a:pt x="705080" y="1050274"/>
                        <a:pt x="715847" y="1054803"/>
                        <a:pt x="727113" y="1057619"/>
                      </a:cubicBezTo>
                      <a:cubicBezTo>
                        <a:pt x="741802" y="1061291"/>
                        <a:pt x="756678" y="1064285"/>
                        <a:pt x="771181" y="1068636"/>
                      </a:cubicBezTo>
                      <a:cubicBezTo>
                        <a:pt x="793427" y="1075310"/>
                        <a:pt x="814750" y="1085037"/>
                        <a:pt x="837282" y="1090670"/>
                      </a:cubicBezTo>
                      <a:cubicBezTo>
                        <a:pt x="851971" y="1094342"/>
                        <a:pt x="866791" y="1097527"/>
                        <a:pt x="881349" y="1101686"/>
                      </a:cubicBezTo>
                      <a:cubicBezTo>
                        <a:pt x="892515" y="1104876"/>
                        <a:pt x="903134" y="1109886"/>
                        <a:pt x="914400" y="1112703"/>
                      </a:cubicBezTo>
                      <a:cubicBezTo>
                        <a:pt x="932566" y="1117245"/>
                        <a:pt x="951318" y="1119178"/>
                        <a:pt x="969484" y="1123720"/>
                      </a:cubicBezTo>
                      <a:cubicBezTo>
                        <a:pt x="980750" y="1126537"/>
                        <a:pt x="991109" y="1132660"/>
                        <a:pt x="1002535" y="1134737"/>
                      </a:cubicBezTo>
                      <a:cubicBezTo>
                        <a:pt x="1031664" y="1140033"/>
                        <a:pt x="1061292" y="1142082"/>
                        <a:pt x="1090670" y="1145754"/>
                      </a:cubicBezTo>
                      <a:cubicBezTo>
                        <a:pt x="1146716" y="1144003"/>
                        <a:pt x="1394830" y="1169942"/>
                        <a:pt x="1509311" y="1112703"/>
                      </a:cubicBezTo>
                      <a:cubicBezTo>
                        <a:pt x="1524000" y="1105359"/>
                        <a:pt x="1538130" y="1096769"/>
                        <a:pt x="1553378" y="1090670"/>
                      </a:cubicBezTo>
                      <a:cubicBezTo>
                        <a:pt x="1574942" y="1082044"/>
                        <a:pt x="1600154" y="1081519"/>
                        <a:pt x="1619479" y="1068636"/>
                      </a:cubicBezTo>
                      <a:lnTo>
                        <a:pt x="1685581" y="1024568"/>
                      </a:lnTo>
                      <a:lnTo>
                        <a:pt x="1729648" y="958467"/>
                      </a:lnTo>
                      <a:lnTo>
                        <a:pt x="1751682" y="925417"/>
                      </a:lnTo>
                      <a:cubicBezTo>
                        <a:pt x="1778092" y="846186"/>
                        <a:pt x="1746055" y="945114"/>
                        <a:pt x="1773716" y="848298"/>
                      </a:cubicBezTo>
                      <a:cubicBezTo>
                        <a:pt x="1776906" y="837132"/>
                        <a:pt x="1782213" y="826584"/>
                        <a:pt x="1784732" y="815248"/>
                      </a:cubicBezTo>
                      <a:cubicBezTo>
                        <a:pt x="1789578" y="793442"/>
                        <a:pt x="1792077" y="771181"/>
                        <a:pt x="1795749" y="749147"/>
                      </a:cubicBezTo>
                      <a:cubicBezTo>
                        <a:pt x="1792077" y="661012"/>
                        <a:pt x="1793509" y="572516"/>
                        <a:pt x="1784732" y="484742"/>
                      </a:cubicBezTo>
                      <a:cubicBezTo>
                        <a:pt x="1782821" y="465630"/>
                        <a:pt x="1761724" y="404016"/>
                        <a:pt x="1740665" y="385590"/>
                      </a:cubicBezTo>
                      <a:cubicBezTo>
                        <a:pt x="1720736" y="368152"/>
                        <a:pt x="1696598" y="356212"/>
                        <a:pt x="1674564" y="341523"/>
                      </a:cubicBezTo>
                      <a:cubicBezTo>
                        <a:pt x="1663547" y="334178"/>
                        <a:pt x="1654074" y="323676"/>
                        <a:pt x="1641513" y="319489"/>
                      </a:cubicBezTo>
                      <a:lnTo>
                        <a:pt x="1542361" y="286438"/>
                      </a:lnTo>
                      <a:lnTo>
                        <a:pt x="1476260" y="264404"/>
                      </a:lnTo>
                      <a:cubicBezTo>
                        <a:pt x="1465243" y="260732"/>
                        <a:pt x="1454596" y="255666"/>
                        <a:pt x="1443209" y="253388"/>
                      </a:cubicBezTo>
                      <a:lnTo>
                        <a:pt x="1388125" y="242371"/>
                      </a:lnTo>
                      <a:cubicBezTo>
                        <a:pt x="1347730" y="246043"/>
                        <a:pt x="1306884" y="246339"/>
                        <a:pt x="1266940" y="253388"/>
                      </a:cubicBezTo>
                      <a:cubicBezTo>
                        <a:pt x="1244068" y="257424"/>
                        <a:pt x="1200838" y="275421"/>
                        <a:pt x="1200838" y="275421"/>
                      </a:cubicBezTo>
                      <a:lnTo>
                        <a:pt x="1101687" y="341523"/>
                      </a:lnTo>
                      <a:cubicBezTo>
                        <a:pt x="1090670" y="348868"/>
                        <a:pt x="1081197" y="359369"/>
                        <a:pt x="1068636" y="363556"/>
                      </a:cubicBezTo>
                      <a:lnTo>
                        <a:pt x="1035585" y="374573"/>
                      </a:lnTo>
                      <a:lnTo>
                        <a:pt x="936434" y="440674"/>
                      </a:lnTo>
                      <a:lnTo>
                        <a:pt x="903383" y="462708"/>
                      </a:lnTo>
                      <a:cubicBezTo>
                        <a:pt x="892366" y="470053"/>
                        <a:pt x="882893" y="480555"/>
                        <a:pt x="870332" y="484742"/>
                      </a:cubicBezTo>
                      <a:lnTo>
                        <a:pt x="837282" y="495759"/>
                      </a:lnTo>
                      <a:cubicBezTo>
                        <a:pt x="826265" y="506776"/>
                        <a:pt x="816200" y="518835"/>
                        <a:pt x="804231" y="528809"/>
                      </a:cubicBezTo>
                      <a:cubicBezTo>
                        <a:pt x="794059" y="537285"/>
                        <a:pt x="780543" y="541480"/>
                        <a:pt x="771181" y="550843"/>
                      </a:cubicBezTo>
                      <a:cubicBezTo>
                        <a:pt x="697743" y="624283"/>
                        <a:pt x="804223" y="547178"/>
                        <a:pt x="716096" y="605927"/>
                      </a:cubicBezTo>
                      <a:cubicBezTo>
                        <a:pt x="708752" y="616944"/>
                        <a:pt x="699984" y="627135"/>
                        <a:pt x="694063" y="638978"/>
                      </a:cubicBezTo>
                      <a:cubicBezTo>
                        <a:pt x="688870" y="649365"/>
                        <a:pt x="688686" y="661877"/>
                        <a:pt x="683046" y="672029"/>
                      </a:cubicBezTo>
                      <a:cubicBezTo>
                        <a:pt x="670185" y="695178"/>
                        <a:pt x="647352" y="713008"/>
                        <a:pt x="638978" y="738130"/>
                      </a:cubicBezTo>
                      <a:lnTo>
                        <a:pt x="605928" y="837282"/>
                      </a:lnTo>
                      <a:cubicBezTo>
                        <a:pt x="602256" y="848299"/>
                        <a:pt x="597188" y="858945"/>
                        <a:pt x="594911" y="870332"/>
                      </a:cubicBezTo>
                      <a:cubicBezTo>
                        <a:pt x="591239" y="888694"/>
                        <a:pt x="588436" y="907251"/>
                        <a:pt x="583894" y="925417"/>
                      </a:cubicBezTo>
                      <a:cubicBezTo>
                        <a:pt x="581077" y="936683"/>
                        <a:pt x="576067" y="947301"/>
                        <a:pt x="572877" y="958467"/>
                      </a:cubicBezTo>
                      <a:cubicBezTo>
                        <a:pt x="568717" y="973026"/>
                        <a:pt x="565532" y="987846"/>
                        <a:pt x="561860" y="1002535"/>
                      </a:cubicBezTo>
                      <a:cubicBezTo>
                        <a:pt x="539777" y="1201276"/>
                        <a:pt x="544590" y="1115078"/>
                        <a:pt x="561860" y="1443209"/>
                      </a:cubicBezTo>
                      <a:cubicBezTo>
                        <a:pt x="563225" y="1469140"/>
                        <a:pt x="567038" y="1495025"/>
                        <a:pt x="572877" y="1520327"/>
                      </a:cubicBezTo>
                      <a:cubicBezTo>
                        <a:pt x="578100" y="1542958"/>
                        <a:pt x="587566" y="1564395"/>
                        <a:pt x="594911" y="1586429"/>
                      </a:cubicBezTo>
                      <a:lnTo>
                        <a:pt x="616944" y="1652530"/>
                      </a:lnTo>
                      <a:lnTo>
                        <a:pt x="649995" y="1751682"/>
                      </a:lnTo>
                      <a:cubicBezTo>
                        <a:pt x="653667" y="1762699"/>
                        <a:pt x="654570" y="1775070"/>
                        <a:pt x="661012" y="1784732"/>
                      </a:cubicBezTo>
                      <a:cubicBezTo>
                        <a:pt x="668357" y="1795749"/>
                        <a:pt x="677668" y="1805683"/>
                        <a:pt x="683046" y="1817783"/>
                      </a:cubicBezTo>
                      <a:cubicBezTo>
                        <a:pt x="692479" y="1839007"/>
                        <a:pt x="692196" y="1864559"/>
                        <a:pt x="705079" y="1883884"/>
                      </a:cubicBezTo>
                      <a:cubicBezTo>
                        <a:pt x="783817" y="2001991"/>
                        <a:pt x="661197" y="1822742"/>
                        <a:pt x="760164" y="1949985"/>
                      </a:cubicBezTo>
                      <a:cubicBezTo>
                        <a:pt x="776422" y="1970888"/>
                        <a:pt x="785506" y="1997361"/>
                        <a:pt x="804231" y="2016086"/>
                      </a:cubicBezTo>
                      <a:cubicBezTo>
                        <a:pt x="826265" y="2038120"/>
                        <a:pt x="844404" y="2064904"/>
                        <a:pt x="870332" y="2082188"/>
                      </a:cubicBezTo>
                      <a:cubicBezTo>
                        <a:pt x="881349" y="2089532"/>
                        <a:pt x="893211" y="2095745"/>
                        <a:pt x="903383" y="2104221"/>
                      </a:cubicBezTo>
                      <a:cubicBezTo>
                        <a:pt x="915352" y="2114195"/>
                        <a:pt x="924465" y="2127298"/>
                        <a:pt x="936434" y="2137272"/>
                      </a:cubicBezTo>
                      <a:cubicBezTo>
                        <a:pt x="946606" y="2145748"/>
                        <a:pt x="959312" y="2150830"/>
                        <a:pt x="969484" y="2159306"/>
                      </a:cubicBezTo>
                      <a:cubicBezTo>
                        <a:pt x="981453" y="2169280"/>
                        <a:pt x="989571" y="2183714"/>
                        <a:pt x="1002535" y="2192356"/>
                      </a:cubicBezTo>
                      <a:cubicBezTo>
                        <a:pt x="1012197" y="2198797"/>
                        <a:pt x="1024568" y="2199701"/>
                        <a:pt x="1035585" y="2203373"/>
                      </a:cubicBezTo>
                      <a:cubicBezTo>
                        <a:pt x="1096064" y="2294092"/>
                        <a:pt x="1016989" y="2190134"/>
                        <a:pt x="1090670" y="2247441"/>
                      </a:cubicBezTo>
                      <a:cubicBezTo>
                        <a:pt x="1115266" y="2266572"/>
                        <a:pt x="1130844" y="2296257"/>
                        <a:pt x="1156771" y="2313542"/>
                      </a:cubicBezTo>
                      <a:lnTo>
                        <a:pt x="1189822" y="2335576"/>
                      </a:lnTo>
                      <a:cubicBezTo>
                        <a:pt x="1204511" y="2357610"/>
                        <a:pt x="1225515" y="2376555"/>
                        <a:pt x="1233889" y="2401677"/>
                      </a:cubicBezTo>
                      <a:cubicBezTo>
                        <a:pt x="1249093" y="2447288"/>
                        <a:pt x="1238464" y="2425065"/>
                        <a:pt x="1266940" y="2467778"/>
                      </a:cubicBezTo>
                      <a:cubicBezTo>
                        <a:pt x="1293160" y="2546440"/>
                        <a:pt x="1276090" y="2514554"/>
                        <a:pt x="1311007" y="2566930"/>
                      </a:cubicBezTo>
                      <a:cubicBezTo>
                        <a:pt x="1332913" y="2676459"/>
                        <a:pt x="1313973" y="2571586"/>
                        <a:pt x="1333041" y="2743200"/>
                      </a:cubicBezTo>
                      <a:cubicBezTo>
                        <a:pt x="1335909" y="2769008"/>
                        <a:pt x="1340386" y="2794612"/>
                        <a:pt x="1344058" y="2820318"/>
                      </a:cubicBezTo>
                      <a:cubicBezTo>
                        <a:pt x="1347730" y="2886419"/>
                        <a:pt x="1349577" y="2952647"/>
                        <a:pt x="1355075" y="3018621"/>
                      </a:cubicBezTo>
                      <a:cubicBezTo>
                        <a:pt x="1356930" y="3040882"/>
                        <a:pt x="1362932" y="3062610"/>
                        <a:pt x="1366091" y="3084723"/>
                      </a:cubicBezTo>
                      <a:cubicBezTo>
                        <a:pt x="1370278" y="3114032"/>
                        <a:pt x="1373436" y="3143480"/>
                        <a:pt x="1377108" y="3172858"/>
                      </a:cubicBezTo>
                      <a:cubicBezTo>
                        <a:pt x="1373232" y="3211621"/>
                        <a:pt x="1371813" y="3307494"/>
                        <a:pt x="1344058" y="3349127"/>
                      </a:cubicBezTo>
                      <a:cubicBezTo>
                        <a:pt x="1336713" y="3360144"/>
                        <a:pt x="1331387" y="3372815"/>
                        <a:pt x="1322024" y="3382178"/>
                      </a:cubicBezTo>
                      <a:cubicBezTo>
                        <a:pt x="1290452" y="3413750"/>
                        <a:pt x="1291763" y="3397309"/>
                        <a:pt x="1255923" y="3415229"/>
                      </a:cubicBezTo>
                      <a:cubicBezTo>
                        <a:pt x="1244080" y="3421150"/>
                        <a:pt x="1234971" y="3431885"/>
                        <a:pt x="1222872" y="3437262"/>
                      </a:cubicBezTo>
                      <a:cubicBezTo>
                        <a:pt x="1222867" y="3437264"/>
                        <a:pt x="1140248" y="3464804"/>
                        <a:pt x="1123720" y="3470313"/>
                      </a:cubicBezTo>
                      <a:lnTo>
                        <a:pt x="991518" y="3514380"/>
                      </a:lnTo>
                      <a:lnTo>
                        <a:pt x="958467" y="3525397"/>
                      </a:lnTo>
                      <a:cubicBezTo>
                        <a:pt x="947450" y="3529069"/>
                        <a:pt x="936683" y="3533598"/>
                        <a:pt x="925417" y="3536414"/>
                      </a:cubicBezTo>
                      <a:cubicBezTo>
                        <a:pt x="910728" y="3540086"/>
                        <a:pt x="895852" y="3543080"/>
                        <a:pt x="881349" y="3547431"/>
                      </a:cubicBezTo>
                      <a:cubicBezTo>
                        <a:pt x="859103" y="3554105"/>
                        <a:pt x="837780" y="3563832"/>
                        <a:pt x="815248" y="3569465"/>
                      </a:cubicBezTo>
                      <a:cubicBezTo>
                        <a:pt x="748654" y="3586114"/>
                        <a:pt x="785537" y="3575696"/>
                        <a:pt x="705079" y="3602515"/>
                      </a:cubicBezTo>
                      <a:cubicBezTo>
                        <a:pt x="694062" y="3606187"/>
                        <a:pt x="681691" y="3607090"/>
                        <a:pt x="672029" y="3613532"/>
                      </a:cubicBezTo>
                      <a:lnTo>
                        <a:pt x="638978" y="3635566"/>
                      </a:lnTo>
                      <a:cubicBezTo>
                        <a:pt x="631633" y="3646583"/>
                        <a:pt x="626307" y="3659254"/>
                        <a:pt x="616944" y="3668617"/>
                      </a:cubicBezTo>
                      <a:cubicBezTo>
                        <a:pt x="607582" y="3677979"/>
                        <a:pt x="592165" y="3680311"/>
                        <a:pt x="583894" y="3690650"/>
                      </a:cubicBezTo>
                      <a:cubicBezTo>
                        <a:pt x="576639" y="3699718"/>
                        <a:pt x="577190" y="3712919"/>
                        <a:pt x="572877" y="3723701"/>
                      </a:cubicBezTo>
                      <a:cubicBezTo>
                        <a:pt x="569827" y="3731325"/>
                        <a:pt x="565532" y="3738390"/>
                        <a:pt x="561860" y="3745735"/>
                      </a:cubicBezTo>
                    </a:path>
                  </a:pathLst>
                </a:cu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sp>
              <p:nvSpPr>
                <p:cNvPr id="10" name="Freihandform 9"/>
                <p:cNvSpPr/>
                <p:nvPr/>
              </p:nvSpPr>
              <p:spPr>
                <a:xfrm>
                  <a:off x="323528" y="3068960"/>
                  <a:ext cx="2965574" cy="1465244"/>
                </a:xfrm>
                <a:custGeom>
                  <a:avLst/>
                  <a:gdLst>
                    <a:gd name="connsiteX0" fmla="*/ 143219 w 2965574"/>
                    <a:gd name="connsiteY0" fmla="*/ 1465244 h 1465244"/>
                    <a:gd name="connsiteX1" fmla="*/ 220337 w 2965574"/>
                    <a:gd name="connsiteY1" fmla="*/ 1454227 h 1465244"/>
                    <a:gd name="connsiteX2" fmla="*/ 286438 w 2965574"/>
                    <a:gd name="connsiteY2" fmla="*/ 1432193 h 1465244"/>
                    <a:gd name="connsiteX3" fmla="*/ 319489 w 2965574"/>
                    <a:gd name="connsiteY3" fmla="*/ 1421176 h 1465244"/>
                    <a:gd name="connsiteX4" fmla="*/ 484742 w 2965574"/>
                    <a:gd name="connsiteY4" fmla="*/ 1366092 h 1465244"/>
                    <a:gd name="connsiteX5" fmla="*/ 583894 w 2965574"/>
                    <a:gd name="connsiteY5" fmla="*/ 1333041 h 1465244"/>
                    <a:gd name="connsiteX6" fmla="*/ 616944 w 2965574"/>
                    <a:gd name="connsiteY6" fmla="*/ 1322025 h 1465244"/>
                    <a:gd name="connsiteX7" fmla="*/ 649995 w 2965574"/>
                    <a:gd name="connsiteY7" fmla="*/ 1311008 h 1465244"/>
                    <a:gd name="connsiteX8" fmla="*/ 716096 w 2965574"/>
                    <a:gd name="connsiteY8" fmla="*/ 1277957 h 1465244"/>
                    <a:gd name="connsiteX9" fmla="*/ 782197 w 2965574"/>
                    <a:gd name="connsiteY9" fmla="*/ 1244907 h 1465244"/>
                    <a:gd name="connsiteX10" fmla="*/ 804231 w 2965574"/>
                    <a:gd name="connsiteY10" fmla="*/ 1211856 h 1465244"/>
                    <a:gd name="connsiteX11" fmla="*/ 837281 w 2965574"/>
                    <a:gd name="connsiteY11" fmla="*/ 1200839 h 1465244"/>
                    <a:gd name="connsiteX12" fmla="*/ 881349 w 2965574"/>
                    <a:gd name="connsiteY12" fmla="*/ 1134738 h 1465244"/>
                    <a:gd name="connsiteX13" fmla="*/ 925416 w 2965574"/>
                    <a:gd name="connsiteY13" fmla="*/ 1068637 h 1465244"/>
                    <a:gd name="connsiteX14" fmla="*/ 947450 w 2965574"/>
                    <a:gd name="connsiteY14" fmla="*/ 1035586 h 1465244"/>
                    <a:gd name="connsiteX15" fmla="*/ 980501 w 2965574"/>
                    <a:gd name="connsiteY15" fmla="*/ 936434 h 1465244"/>
                    <a:gd name="connsiteX16" fmla="*/ 991518 w 2965574"/>
                    <a:gd name="connsiteY16" fmla="*/ 903384 h 1465244"/>
                    <a:gd name="connsiteX17" fmla="*/ 1013551 w 2965574"/>
                    <a:gd name="connsiteY17" fmla="*/ 870333 h 1465244"/>
                    <a:gd name="connsiteX18" fmla="*/ 1046602 w 2965574"/>
                    <a:gd name="connsiteY18" fmla="*/ 771181 h 1465244"/>
                    <a:gd name="connsiteX19" fmla="*/ 1079653 w 2965574"/>
                    <a:gd name="connsiteY19" fmla="*/ 672029 h 1465244"/>
                    <a:gd name="connsiteX20" fmla="*/ 1090669 w 2965574"/>
                    <a:gd name="connsiteY20" fmla="*/ 638979 h 1465244"/>
                    <a:gd name="connsiteX21" fmla="*/ 1112703 w 2965574"/>
                    <a:gd name="connsiteY21" fmla="*/ 550844 h 1465244"/>
                    <a:gd name="connsiteX22" fmla="*/ 1134737 w 2965574"/>
                    <a:gd name="connsiteY22" fmla="*/ 462709 h 1465244"/>
                    <a:gd name="connsiteX23" fmla="*/ 1123720 w 2965574"/>
                    <a:gd name="connsiteY23" fmla="*/ 253388 h 1465244"/>
                    <a:gd name="connsiteX24" fmla="*/ 1112703 w 2965574"/>
                    <a:gd name="connsiteY24" fmla="*/ 220338 h 1465244"/>
                    <a:gd name="connsiteX25" fmla="*/ 1046602 w 2965574"/>
                    <a:gd name="connsiteY25" fmla="*/ 176270 h 1465244"/>
                    <a:gd name="connsiteX26" fmla="*/ 1013551 w 2965574"/>
                    <a:gd name="connsiteY26" fmla="*/ 154237 h 1465244"/>
                    <a:gd name="connsiteX27" fmla="*/ 980501 w 2965574"/>
                    <a:gd name="connsiteY27" fmla="*/ 143220 h 1465244"/>
                    <a:gd name="connsiteX28" fmla="*/ 914400 w 2965574"/>
                    <a:gd name="connsiteY28" fmla="*/ 110169 h 1465244"/>
                    <a:gd name="connsiteX29" fmla="*/ 738130 w 2965574"/>
                    <a:gd name="connsiteY29" fmla="*/ 88135 h 1465244"/>
                    <a:gd name="connsiteX30" fmla="*/ 462708 w 2965574"/>
                    <a:gd name="connsiteY30" fmla="*/ 99152 h 1465244"/>
                    <a:gd name="connsiteX31" fmla="*/ 264404 w 2965574"/>
                    <a:gd name="connsiteY31" fmla="*/ 143220 h 1465244"/>
                    <a:gd name="connsiteX32" fmla="*/ 154236 w 2965574"/>
                    <a:gd name="connsiteY32" fmla="*/ 176270 h 1465244"/>
                    <a:gd name="connsiteX33" fmla="*/ 121185 w 2965574"/>
                    <a:gd name="connsiteY33" fmla="*/ 187287 h 1465244"/>
                    <a:gd name="connsiteX34" fmla="*/ 55084 w 2965574"/>
                    <a:gd name="connsiteY34" fmla="*/ 231355 h 1465244"/>
                    <a:gd name="connsiteX35" fmla="*/ 11016 w 2965574"/>
                    <a:gd name="connsiteY35" fmla="*/ 330507 h 1465244"/>
                    <a:gd name="connsiteX36" fmla="*/ 0 w 2965574"/>
                    <a:gd name="connsiteY36" fmla="*/ 363557 h 1465244"/>
                    <a:gd name="connsiteX37" fmla="*/ 22033 w 2965574"/>
                    <a:gd name="connsiteY37" fmla="*/ 528810 h 1465244"/>
                    <a:gd name="connsiteX38" fmla="*/ 44067 w 2965574"/>
                    <a:gd name="connsiteY38" fmla="*/ 594911 h 1465244"/>
                    <a:gd name="connsiteX39" fmla="*/ 88134 w 2965574"/>
                    <a:gd name="connsiteY39" fmla="*/ 661013 h 1465244"/>
                    <a:gd name="connsiteX40" fmla="*/ 99151 w 2965574"/>
                    <a:gd name="connsiteY40" fmla="*/ 694063 h 1465244"/>
                    <a:gd name="connsiteX41" fmla="*/ 165253 w 2965574"/>
                    <a:gd name="connsiteY41" fmla="*/ 738131 h 1465244"/>
                    <a:gd name="connsiteX42" fmla="*/ 220337 w 2965574"/>
                    <a:gd name="connsiteY42" fmla="*/ 793215 h 1465244"/>
                    <a:gd name="connsiteX43" fmla="*/ 286438 w 2965574"/>
                    <a:gd name="connsiteY43" fmla="*/ 815249 h 1465244"/>
                    <a:gd name="connsiteX44" fmla="*/ 385590 w 2965574"/>
                    <a:gd name="connsiteY44" fmla="*/ 859316 h 1465244"/>
                    <a:gd name="connsiteX45" fmla="*/ 451691 w 2965574"/>
                    <a:gd name="connsiteY45" fmla="*/ 881350 h 1465244"/>
                    <a:gd name="connsiteX46" fmla="*/ 484742 w 2965574"/>
                    <a:gd name="connsiteY46" fmla="*/ 892367 h 1465244"/>
                    <a:gd name="connsiteX47" fmla="*/ 539826 w 2965574"/>
                    <a:gd name="connsiteY47" fmla="*/ 903384 h 1465244"/>
                    <a:gd name="connsiteX48" fmla="*/ 572877 w 2965574"/>
                    <a:gd name="connsiteY48" fmla="*/ 914400 h 1465244"/>
                    <a:gd name="connsiteX49" fmla="*/ 616944 w 2965574"/>
                    <a:gd name="connsiteY49" fmla="*/ 925417 h 1465244"/>
                    <a:gd name="connsiteX50" fmla="*/ 649995 w 2965574"/>
                    <a:gd name="connsiteY50" fmla="*/ 936434 h 1465244"/>
                    <a:gd name="connsiteX51" fmla="*/ 936433 w 2965574"/>
                    <a:gd name="connsiteY51" fmla="*/ 969485 h 1465244"/>
                    <a:gd name="connsiteX52" fmla="*/ 1222872 w 2965574"/>
                    <a:gd name="connsiteY52" fmla="*/ 958468 h 1465244"/>
                    <a:gd name="connsiteX53" fmla="*/ 1277956 w 2965574"/>
                    <a:gd name="connsiteY53" fmla="*/ 947451 h 1465244"/>
                    <a:gd name="connsiteX54" fmla="*/ 1388125 w 2965574"/>
                    <a:gd name="connsiteY54" fmla="*/ 914400 h 1465244"/>
                    <a:gd name="connsiteX55" fmla="*/ 1487277 w 2965574"/>
                    <a:gd name="connsiteY55" fmla="*/ 881350 h 1465244"/>
                    <a:gd name="connsiteX56" fmla="*/ 1520327 w 2965574"/>
                    <a:gd name="connsiteY56" fmla="*/ 870333 h 1465244"/>
                    <a:gd name="connsiteX57" fmla="*/ 1564395 w 2965574"/>
                    <a:gd name="connsiteY57" fmla="*/ 848299 h 1465244"/>
                    <a:gd name="connsiteX58" fmla="*/ 1630496 w 2965574"/>
                    <a:gd name="connsiteY58" fmla="*/ 826266 h 1465244"/>
                    <a:gd name="connsiteX59" fmla="*/ 1663547 w 2965574"/>
                    <a:gd name="connsiteY59" fmla="*/ 804232 h 1465244"/>
                    <a:gd name="connsiteX60" fmla="*/ 1729648 w 2965574"/>
                    <a:gd name="connsiteY60" fmla="*/ 782198 h 1465244"/>
                    <a:gd name="connsiteX61" fmla="*/ 1828800 w 2965574"/>
                    <a:gd name="connsiteY61" fmla="*/ 738131 h 1465244"/>
                    <a:gd name="connsiteX62" fmla="*/ 1861850 w 2965574"/>
                    <a:gd name="connsiteY62" fmla="*/ 727114 h 1465244"/>
                    <a:gd name="connsiteX63" fmla="*/ 1894901 w 2965574"/>
                    <a:gd name="connsiteY63" fmla="*/ 716097 h 1465244"/>
                    <a:gd name="connsiteX64" fmla="*/ 1927951 w 2965574"/>
                    <a:gd name="connsiteY64" fmla="*/ 694063 h 1465244"/>
                    <a:gd name="connsiteX65" fmla="*/ 1994053 w 2965574"/>
                    <a:gd name="connsiteY65" fmla="*/ 672029 h 1465244"/>
                    <a:gd name="connsiteX66" fmla="*/ 2060154 w 2965574"/>
                    <a:gd name="connsiteY66" fmla="*/ 649996 h 1465244"/>
                    <a:gd name="connsiteX67" fmla="*/ 2291508 w 2965574"/>
                    <a:gd name="connsiteY67" fmla="*/ 572878 h 1465244"/>
                    <a:gd name="connsiteX68" fmla="*/ 2390660 w 2965574"/>
                    <a:gd name="connsiteY68" fmla="*/ 539827 h 1465244"/>
                    <a:gd name="connsiteX69" fmla="*/ 2423710 w 2965574"/>
                    <a:gd name="connsiteY69" fmla="*/ 528810 h 1465244"/>
                    <a:gd name="connsiteX70" fmla="*/ 2489812 w 2965574"/>
                    <a:gd name="connsiteY70" fmla="*/ 484743 h 1465244"/>
                    <a:gd name="connsiteX71" fmla="*/ 2522862 w 2965574"/>
                    <a:gd name="connsiteY71" fmla="*/ 462709 h 1465244"/>
                    <a:gd name="connsiteX72" fmla="*/ 2588963 w 2965574"/>
                    <a:gd name="connsiteY72" fmla="*/ 396608 h 1465244"/>
                    <a:gd name="connsiteX73" fmla="*/ 2622014 w 2965574"/>
                    <a:gd name="connsiteY73" fmla="*/ 363557 h 1465244"/>
                    <a:gd name="connsiteX74" fmla="*/ 2655065 w 2965574"/>
                    <a:gd name="connsiteY74" fmla="*/ 330507 h 1465244"/>
                    <a:gd name="connsiteX75" fmla="*/ 2677098 w 2965574"/>
                    <a:gd name="connsiteY75" fmla="*/ 297456 h 1465244"/>
                    <a:gd name="connsiteX76" fmla="*/ 2710149 w 2965574"/>
                    <a:gd name="connsiteY76" fmla="*/ 286439 h 1465244"/>
                    <a:gd name="connsiteX77" fmla="*/ 2732183 w 2965574"/>
                    <a:gd name="connsiteY77" fmla="*/ 253388 h 1465244"/>
                    <a:gd name="connsiteX78" fmla="*/ 2798284 w 2965574"/>
                    <a:gd name="connsiteY78" fmla="*/ 209321 h 1465244"/>
                    <a:gd name="connsiteX79" fmla="*/ 2820318 w 2965574"/>
                    <a:gd name="connsiteY79" fmla="*/ 176270 h 1465244"/>
                    <a:gd name="connsiteX80" fmla="*/ 2853368 w 2965574"/>
                    <a:gd name="connsiteY80" fmla="*/ 165254 h 1465244"/>
                    <a:gd name="connsiteX81" fmla="*/ 2864385 w 2965574"/>
                    <a:gd name="connsiteY81" fmla="*/ 132203 h 1465244"/>
                    <a:gd name="connsiteX82" fmla="*/ 2897436 w 2965574"/>
                    <a:gd name="connsiteY82" fmla="*/ 110169 h 1465244"/>
                    <a:gd name="connsiteX83" fmla="*/ 2941503 w 2965574"/>
                    <a:gd name="connsiteY83" fmla="*/ 44068 h 1465244"/>
                    <a:gd name="connsiteX84" fmla="*/ 2963537 w 2965574"/>
                    <a:gd name="connsiteY84" fmla="*/ 0 h 14652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</a:cxnLst>
                  <a:rect l="l" t="t" r="r" b="b"/>
                  <a:pathLst>
                    <a:path w="2965574" h="1465244">
                      <a:moveTo>
                        <a:pt x="143219" y="1465244"/>
                      </a:moveTo>
                      <a:cubicBezTo>
                        <a:pt x="168925" y="1461572"/>
                        <a:pt x="195035" y="1460066"/>
                        <a:pt x="220337" y="1454227"/>
                      </a:cubicBezTo>
                      <a:cubicBezTo>
                        <a:pt x="242968" y="1449004"/>
                        <a:pt x="264404" y="1439538"/>
                        <a:pt x="286438" y="1432193"/>
                      </a:cubicBezTo>
                      <a:lnTo>
                        <a:pt x="319489" y="1421176"/>
                      </a:lnTo>
                      <a:lnTo>
                        <a:pt x="484742" y="1366092"/>
                      </a:lnTo>
                      <a:lnTo>
                        <a:pt x="583894" y="1333041"/>
                      </a:lnTo>
                      <a:lnTo>
                        <a:pt x="616944" y="1322025"/>
                      </a:lnTo>
                      <a:lnTo>
                        <a:pt x="649995" y="1311008"/>
                      </a:lnTo>
                      <a:cubicBezTo>
                        <a:pt x="744706" y="1247866"/>
                        <a:pt x="624877" y="1323566"/>
                        <a:pt x="716096" y="1277957"/>
                      </a:cubicBezTo>
                      <a:cubicBezTo>
                        <a:pt x="801517" y="1235246"/>
                        <a:pt x="699130" y="1272594"/>
                        <a:pt x="782197" y="1244907"/>
                      </a:cubicBezTo>
                      <a:cubicBezTo>
                        <a:pt x="789542" y="1233890"/>
                        <a:pt x="793892" y="1220128"/>
                        <a:pt x="804231" y="1211856"/>
                      </a:cubicBezTo>
                      <a:cubicBezTo>
                        <a:pt x="813299" y="1204602"/>
                        <a:pt x="829070" y="1209050"/>
                        <a:pt x="837281" y="1200839"/>
                      </a:cubicBezTo>
                      <a:cubicBezTo>
                        <a:pt x="856006" y="1182114"/>
                        <a:pt x="866660" y="1156772"/>
                        <a:pt x="881349" y="1134738"/>
                      </a:cubicBezTo>
                      <a:lnTo>
                        <a:pt x="925416" y="1068637"/>
                      </a:lnTo>
                      <a:cubicBezTo>
                        <a:pt x="932761" y="1057620"/>
                        <a:pt x="943263" y="1048147"/>
                        <a:pt x="947450" y="1035586"/>
                      </a:cubicBezTo>
                      <a:lnTo>
                        <a:pt x="980501" y="936434"/>
                      </a:lnTo>
                      <a:cubicBezTo>
                        <a:pt x="984173" y="925417"/>
                        <a:pt x="985077" y="913046"/>
                        <a:pt x="991518" y="903384"/>
                      </a:cubicBezTo>
                      <a:cubicBezTo>
                        <a:pt x="998862" y="892367"/>
                        <a:pt x="1008174" y="882432"/>
                        <a:pt x="1013551" y="870333"/>
                      </a:cubicBezTo>
                      <a:cubicBezTo>
                        <a:pt x="1013553" y="870328"/>
                        <a:pt x="1041093" y="787709"/>
                        <a:pt x="1046602" y="771181"/>
                      </a:cubicBezTo>
                      <a:lnTo>
                        <a:pt x="1079653" y="672029"/>
                      </a:lnTo>
                      <a:cubicBezTo>
                        <a:pt x="1083325" y="661012"/>
                        <a:pt x="1087853" y="650245"/>
                        <a:pt x="1090669" y="638979"/>
                      </a:cubicBezTo>
                      <a:cubicBezTo>
                        <a:pt x="1098014" y="609601"/>
                        <a:pt x="1106764" y="580538"/>
                        <a:pt x="1112703" y="550844"/>
                      </a:cubicBezTo>
                      <a:cubicBezTo>
                        <a:pt x="1125998" y="484373"/>
                        <a:pt x="1117799" y="513524"/>
                        <a:pt x="1134737" y="462709"/>
                      </a:cubicBezTo>
                      <a:cubicBezTo>
                        <a:pt x="1131065" y="392935"/>
                        <a:pt x="1130046" y="322971"/>
                        <a:pt x="1123720" y="253388"/>
                      </a:cubicBezTo>
                      <a:cubicBezTo>
                        <a:pt x="1122669" y="241823"/>
                        <a:pt x="1120914" y="228549"/>
                        <a:pt x="1112703" y="220338"/>
                      </a:cubicBezTo>
                      <a:cubicBezTo>
                        <a:pt x="1093978" y="201613"/>
                        <a:pt x="1068636" y="190959"/>
                        <a:pt x="1046602" y="176270"/>
                      </a:cubicBezTo>
                      <a:cubicBezTo>
                        <a:pt x="1035585" y="168925"/>
                        <a:pt x="1026112" y="158424"/>
                        <a:pt x="1013551" y="154237"/>
                      </a:cubicBezTo>
                      <a:cubicBezTo>
                        <a:pt x="1002534" y="150565"/>
                        <a:pt x="990888" y="148413"/>
                        <a:pt x="980501" y="143220"/>
                      </a:cubicBezTo>
                      <a:cubicBezTo>
                        <a:pt x="943651" y="124795"/>
                        <a:pt x="954869" y="116559"/>
                        <a:pt x="914400" y="110169"/>
                      </a:cubicBezTo>
                      <a:cubicBezTo>
                        <a:pt x="855911" y="100934"/>
                        <a:pt x="738130" y="88135"/>
                        <a:pt x="738130" y="88135"/>
                      </a:cubicBezTo>
                      <a:cubicBezTo>
                        <a:pt x="646323" y="91807"/>
                        <a:pt x="554288" y="91726"/>
                        <a:pt x="462708" y="99152"/>
                      </a:cubicBezTo>
                      <a:cubicBezTo>
                        <a:pt x="283251" y="113703"/>
                        <a:pt x="385545" y="112934"/>
                        <a:pt x="264404" y="143220"/>
                      </a:cubicBezTo>
                      <a:cubicBezTo>
                        <a:pt x="197807" y="159870"/>
                        <a:pt x="234698" y="149450"/>
                        <a:pt x="154236" y="176270"/>
                      </a:cubicBezTo>
                      <a:cubicBezTo>
                        <a:pt x="143219" y="179942"/>
                        <a:pt x="130848" y="180845"/>
                        <a:pt x="121185" y="187287"/>
                      </a:cubicBezTo>
                      <a:lnTo>
                        <a:pt x="55084" y="231355"/>
                      </a:lnTo>
                      <a:cubicBezTo>
                        <a:pt x="20167" y="283729"/>
                        <a:pt x="37236" y="251846"/>
                        <a:pt x="11016" y="330507"/>
                      </a:cubicBezTo>
                      <a:lnTo>
                        <a:pt x="0" y="363557"/>
                      </a:lnTo>
                      <a:cubicBezTo>
                        <a:pt x="7529" y="446387"/>
                        <a:pt x="2991" y="465339"/>
                        <a:pt x="22033" y="528810"/>
                      </a:cubicBezTo>
                      <a:cubicBezTo>
                        <a:pt x="28707" y="551056"/>
                        <a:pt x="31184" y="575586"/>
                        <a:pt x="44067" y="594911"/>
                      </a:cubicBezTo>
                      <a:cubicBezTo>
                        <a:pt x="58756" y="616945"/>
                        <a:pt x="79760" y="635891"/>
                        <a:pt x="88134" y="661013"/>
                      </a:cubicBezTo>
                      <a:cubicBezTo>
                        <a:pt x="91806" y="672030"/>
                        <a:pt x="90940" y="685852"/>
                        <a:pt x="99151" y="694063"/>
                      </a:cubicBezTo>
                      <a:cubicBezTo>
                        <a:pt x="117876" y="712788"/>
                        <a:pt x="165253" y="738131"/>
                        <a:pt x="165253" y="738131"/>
                      </a:cubicBezTo>
                      <a:cubicBezTo>
                        <a:pt x="185354" y="768283"/>
                        <a:pt x="185546" y="777752"/>
                        <a:pt x="220337" y="793215"/>
                      </a:cubicBezTo>
                      <a:cubicBezTo>
                        <a:pt x="241561" y="802648"/>
                        <a:pt x="267113" y="802366"/>
                        <a:pt x="286438" y="815249"/>
                      </a:cubicBezTo>
                      <a:cubicBezTo>
                        <a:pt x="338814" y="850165"/>
                        <a:pt x="306928" y="833095"/>
                        <a:pt x="385590" y="859316"/>
                      </a:cubicBezTo>
                      <a:lnTo>
                        <a:pt x="451691" y="881350"/>
                      </a:lnTo>
                      <a:cubicBezTo>
                        <a:pt x="462708" y="885022"/>
                        <a:pt x="473355" y="890089"/>
                        <a:pt x="484742" y="892367"/>
                      </a:cubicBezTo>
                      <a:cubicBezTo>
                        <a:pt x="503103" y="896039"/>
                        <a:pt x="521660" y="898843"/>
                        <a:pt x="539826" y="903384"/>
                      </a:cubicBezTo>
                      <a:cubicBezTo>
                        <a:pt x="551092" y="906200"/>
                        <a:pt x="561711" y="911210"/>
                        <a:pt x="572877" y="914400"/>
                      </a:cubicBezTo>
                      <a:cubicBezTo>
                        <a:pt x="587436" y="918559"/>
                        <a:pt x="602385" y="921257"/>
                        <a:pt x="616944" y="925417"/>
                      </a:cubicBezTo>
                      <a:cubicBezTo>
                        <a:pt x="628110" y="928607"/>
                        <a:pt x="638559" y="934416"/>
                        <a:pt x="649995" y="936434"/>
                      </a:cubicBezTo>
                      <a:cubicBezTo>
                        <a:pt x="776544" y="958766"/>
                        <a:pt x="813324" y="959226"/>
                        <a:pt x="936433" y="969485"/>
                      </a:cubicBezTo>
                      <a:cubicBezTo>
                        <a:pt x="1031913" y="965813"/>
                        <a:pt x="1127520" y="964620"/>
                        <a:pt x="1222872" y="958468"/>
                      </a:cubicBezTo>
                      <a:cubicBezTo>
                        <a:pt x="1241558" y="957262"/>
                        <a:pt x="1259677" y="951513"/>
                        <a:pt x="1277956" y="947451"/>
                      </a:cubicBezTo>
                      <a:cubicBezTo>
                        <a:pt x="1327911" y="936350"/>
                        <a:pt x="1333192" y="932711"/>
                        <a:pt x="1388125" y="914400"/>
                      </a:cubicBezTo>
                      <a:lnTo>
                        <a:pt x="1487277" y="881350"/>
                      </a:lnTo>
                      <a:cubicBezTo>
                        <a:pt x="1498294" y="877678"/>
                        <a:pt x="1509940" y="875526"/>
                        <a:pt x="1520327" y="870333"/>
                      </a:cubicBezTo>
                      <a:cubicBezTo>
                        <a:pt x="1535016" y="862988"/>
                        <a:pt x="1549146" y="854398"/>
                        <a:pt x="1564395" y="848299"/>
                      </a:cubicBezTo>
                      <a:cubicBezTo>
                        <a:pt x="1585959" y="839673"/>
                        <a:pt x="1630496" y="826266"/>
                        <a:pt x="1630496" y="826266"/>
                      </a:cubicBezTo>
                      <a:cubicBezTo>
                        <a:pt x="1641513" y="818921"/>
                        <a:pt x="1651447" y="809610"/>
                        <a:pt x="1663547" y="804232"/>
                      </a:cubicBezTo>
                      <a:cubicBezTo>
                        <a:pt x="1684771" y="794799"/>
                        <a:pt x="1729648" y="782198"/>
                        <a:pt x="1729648" y="782198"/>
                      </a:cubicBezTo>
                      <a:cubicBezTo>
                        <a:pt x="1782024" y="747280"/>
                        <a:pt x="1750135" y="764352"/>
                        <a:pt x="1828800" y="738131"/>
                      </a:cubicBezTo>
                      <a:lnTo>
                        <a:pt x="1861850" y="727114"/>
                      </a:lnTo>
                      <a:lnTo>
                        <a:pt x="1894901" y="716097"/>
                      </a:lnTo>
                      <a:cubicBezTo>
                        <a:pt x="1905918" y="708752"/>
                        <a:pt x="1915852" y="699441"/>
                        <a:pt x="1927951" y="694063"/>
                      </a:cubicBezTo>
                      <a:cubicBezTo>
                        <a:pt x="1949175" y="684630"/>
                        <a:pt x="1972019" y="679374"/>
                        <a:pt x="1994053" y="672029"/>
                      </a:cubicBezTo>
                      <a:lnTo>
                        <a:pt x="2060154" y="649996"/>
                      </a:lnTo>
                      <a:lnTo>
                        <a:pt x="2291508" y="572878"/>
                      </a:lnTo>
                      <a:lnTo>
                        <a:pt x="2390660" y="539827"/>
                      </a:lnTo>
                      <a:cubicBezTo>
                        <a:pt x="2401677" y="536155"/>
                        <a:pt x="2414048" y="535251"/>
                        <a:pt x="2423710" y="528810"/>
                      </a:cubicBezTo>
                      <a:lnTo>
                        <a:pt x="2489812" y="484743"/>
                      </a:lnTo>
                      <a:cubicBezTo>
                        <a:pt x="2500829" y="477399"/>
                        <a:pt x="2513500" y="472071"/>
                        <a:pt x="2522862" y="462709"/>
                      </a:cubicBezTo>
                      <a:lnTo>
                        <a:pt x="2588963" y="396608"/>
                      </a:lnTo>
                      <a:lnTo>
                        <a:pt x="2622014" y="363557"/>
                      </a:lnTo>
                      <a:cubicBezTo>
                        <a:pt x="2633031" y="352540"/>
                        <a:pt x="2646423" y="343471"/>
                        <a:pt x="2655065" y="330507"/>
                      </a:cubicBezTo>
                      <a:cubicBezTo>
                        <a:pt x="2662409" y="319490"/>
                        <a:pt x="2666759" y="305727"/>
                        <a:pt x="2677098" y="297456"/>
                      </a:cubicBezTo>
                      <a:cubicBezTo>
                        <a:pt x="2686166" y="290201"/>
                        <a:pt x="2699132" y="290111"/>
                        <a:pt x="2710149" y="286439"/>
                      </a:cubicBezTo>
                      <a:cubicBezTo>
                        <a:pt x="2717494" y="275422"/>
                        <a:pt x="2722218" y="262107"/>
                        <a:pt x="2732183" y="253388"/>
                      </a:cubicBezTo>
                      <a:cubicBezTo>
                        <a:pt x="2752112" y="235950"/>
                        <a:pt x="2798284" y="209321"/>
                        <a:pt x="2798284" y="209321"/>
                      </a:cubicBezTo>
                      <a:cubicBezTo>
                        <a:pt x="2805629" y="198304"/>
                        <a:pt x="2809979" y="184541"/>
                        <a:pt x="2820318" y="176270"/>
                      </a:cubicBezTo>
                      <a:cubicBezTo>
                        <a:pt x="2829386" y="169016"/>
                        <a:pt x="2845157" y="173465"/>
                        <a:pt x="2853368" y="165254"/>
                      </a:cubicBezTo>
                      <a:cubicBezTo>
                        <a:pt x="2861580" y="157042"/>
                        <a:pt x="2857130" y="141271"/>
                        <a:pt x="2864385" y="132203"/>
                      </a:cubicBezTo>
                      <a:cubicBezTo>
                        <a:pt x="2872656" y="121864"/>
                        <a:pt x="2886419" y="117514"/>
                        <a:pt x="2897436" y="110169"/>
                      </a:cubicBezTo>
                      <a:lnTo>
                        <a:pt x="2941503" y="44068"/>
                      </a:lnTo>
                      <a:cubicBezTo>
                        <a:pt x="2965574" y="7961"/>
                        <a:pt x="2963537" y="24258"/>
                        <a:pt x="2963537" y="0"/>
                      </a:cubicBezTo>
                    </a:path>
                  </a:pathLst>
                </a:cu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  <p:sp>
              <p:nvSpPr>
                <p:cNvPr id="11" name="Freihandform 10"/>
                <p:cNvSpPr/>
                <p:nvPr/>
              </p:nvSpPr>
              <p:spPr>
                <a:xfrm>
                  <a:off x="611560" y="1988840"/>
                  <a:ext cx="2688116" cy="3723701"/>
                </a:xfrm>
                <a:custGeom>
                  <a:avLst/>
                  <a:gdLst>
                    <a:gd name="connsiteX0" fmla="*/ 0 w 2688116"/>
                    <a:gd name="connsiteY0" fmla="*/ 3723701 h 3723701"/>
                    <a:gd name="connsiteX1" fmla="*/ 11017 w 2688116"/>
                    <a:gd name="connsiteY1" fmla="*/ 3426246 h 3723701"/>
                    <a:gd name="connsiteX2" fmla="*/ 77118 w 2688116"/>
                    <a:gd name="connsiteY2" fmla="*/ 3294044 h 3723701"/>
                    <a:gd name="connsiteX3" fmla="*/ 99152 w 2688116"/>
                    <a:gd name="connsiteY3" fmla="*/ 3260993 h 3723701"/>
                    <a:gd name="connsiteX4" fmla="*/ 132203 w 2688116"/>
                    <a:gd name="connsiteY4" fmla="*/ 3238959 h 3723701"/>
                    <a:gd name="connsiteX5" fmla="*/ 231355 w 2688116"/>
                    <a:gd name="connsiteY5" fmla="*/ 3161841 h 3723701"/>
                    <a:gd name="connsiteX6" fmla="*/ 297456 w 2688116"/>
                    <a:gd name="connsiteY6" fmla="*/ 3139807 h 3723701"/>
                    <a:gd name="connsiteX7" fmla="*/ 363557 w 2688116"/>
                    <a:gd name="connsiteY7" fmla="*/ 3106757 h 3723701"/>
                    <a:gd name="connsiteX8" fmla="*/ 418641 w 2688116"/>
                    <a:gd name="connsiteY8" fmla="*/ 3095740 h 3723701"/>
                    <a:gd name="connsiteX9" fmla="*/ 506776 w 2688116"/>
                    <a:gd name="connsiteY9" fmla="*/ 3073706 h 3723701"/>
                    <a:gd name="connsiteX10" fmla="*/ 627962 w 2688116"/>
                    <a:gd name="connsiteY10" fmla="*/ 3051672 h 3723701"/>
                    <a:gd name="connsiteX11" fmla="*/ 661012 w 2688116"/>
                    <a:gd name="connsiteY11" fmla="*/ 3040656 h 3723701"/>
                    <a:gd name="connsiteX12" fmla="*/ 848299 w 2688116"/>
                    <a:gd name="connsiteY12" fmla="*/ 3051672 h 3723701"/>
                    <a:gd name="connsiteX13" fmla="*/ 881350 w 2688116"/>
                    <a:gd name="connsiteY13" fmla="*/ 3062689 h 3723701"/>
                    <a:gd name="connsiteX14" fmla="*/ 903383 w 2688116"/>
                    <a:gd name="connsiteY14" fmla="*/ 3095740 h 3723701"/>
                    <a:gd name="connsiteX15" fmla="*/ 936434 w 2688116"/>
                    <a:gd name="connsiteY15" fmla="*/ 3117774 h 3723701"/>
                    <a:gd name="connsiteX16" fmla="*/ 980502 w 2688116"/>
                    <a:gd name="connsiteY16" fmla="*/ 3249976 h 3723701"/>
                    <a:gd name="connsiteX17" fmla="*/ 991518 w 2688116"/>
                    <a:gd name="connsiteY17" fmla="*/ 3283027 h 3723701"/>
                    <a:gd name="connsiteX18" fmla="*/ 1002535 w 2688116"/>
                    <a:gd name="connsiteY18" fmla="*/ 3316077 h 3723701"/>
                    <a:gd name="connsiteX19" fmla="*/ 969485 w 2688116"/>
                    <a:gd name="connsiteY19" fmla="*/ 3448280 h 3723701"/>
                    <a:gd name="connsiteX20" fmla="*/ 936434 w 2688116"/>
                    <a:gd name="connsiteY20" fmla="*/ 3459297 h 3723701"/>
                    <a:gd name="connsiteX21" fmla="*/ 826265 w 2688116"/>
                    <a:gd name="connsiteY21" fmla="*/ 3448280 h 3723701"/>
                    <a:gd name="connsiteX22" fmla="*/ 716097 w 2688116"/>
                    <a:gd name="connsiteY22" fmla="*/ 3415229 h 3723701"/>
                    <a:gd name="connsiteX23" fmla="*/ 649995 w 2688116"/>
                    <a:gd name="connsiteY23" fmla="*/ 3393195 h 3723701"/>
                    <a:gd name="connsiteX24" fmla="*/ 583894 w 2688116"/>
                    <a:gd name="connsiteY24" fmla="*/ 3371162 h 3723701"/>
                    <a:gd name="connsiteX25" fmla="*/ 550844 w 2688116"/>
                    <a:gd name="connsiteY25" fmla="*/ 3360145 h 3723701"/>
                    <a:gd name="connsiteX26" fmla="*/ 517793 w 2688116"/>
                    <a:gd name="connsiteY26" fmla="*/ 3338111 h 3723701"/>
                    <a:gd name="connsiteX27" fmla="*/ 495759 w 2688116"/>
                    <a:gd name="connsiteY27" fmla="*/ 3272010 h 3723701"/>
                    <a:gd name="connsiteX28" fmla="*/ 506776 w 2688116"/>
                    <a:gd name="connsiteY28" fmla="*/ 3172858 h 3723701"/>
                    <a:gd name="connsiteX29" fmla="*/ 528810 w 2688116"/>
                    <a:gd name="connsiteY29" fmla="*/ 3106757 h 3723701"/>
                    <a:gd name="connsiteX30" fmla="*/ 539827 w 2688116"/>
                    <a:gd name="connsiteY30" fmla="*/ 3073706 h 3723701"/>
                    <a:gd name="connsiteX31" fmla="*/ 550844 w 2688116"/>
                    <a:gd name="connsiteY31" fmla="*/ 3040656 h 3723701"/>
                    <a:gd name="connsiteX32" fmla="*/ 572877 w 2688116"/>
                    <a:gd name="connsiteY32" fmla="*/ 3007605 h 3723701"/>
                    <a:gd name="connsiteX33" fmla="*/ 605928 w 2688116"/>
                    <a:gd name="connsiteY33" fmla="*/ 2941504 h 3723701"/>
                    <a:gd name="connsiteX34" fmla="*/ 649995 w 2688116"/>
                    <a:gd name="connsiteY34" fmla="*/ 2875403 h 3723701"/>
                    <a:gd name="connsiteX35" fmla="*/ 694063 w 2688116"/>
                    <a:gd name="connsiteY35" fmla="*/ 2820318 h 3723701"/>
                    <a:gd name="connsiteX36" fmla="*/ 727114 w 2688116"/>
                    <a:gd name="connsiteY36" fmla="*/ 2754217 h 3723701"/>
                    <a:gd name="connsiteX37" fmla="*/ 760164 w 2688116"/>
                    <a:gd name="connsiteY37" fmla="*/ 2732183 h 3723701"/>
                    <a:gd name="connsiteX38" fmla="*/ 815249 w 2688116"/>
                    <a:gd name="connsiteY38" fmla="*/ 2633032 h 3723701"/>
                    <a:gd name="connsiteX39" fmla="*/ 848299 w 2688116"/>
                    <a:gd name="connsiteY39" fmla="*/ 2610998 h 3723701"/>
                    <a:gd name="connsiteX40" fmla="*/ 892367 w 2688116"/>
                    <a:gd name="connsiteY40" fmla="*/ 2555913 h 3723701"/>
                    <a:gd name="connsiteX41" fmla="*/ 936434 w 2688116"/>
                    <a:gd name="connsiteY41" fmla="*/ 2500829 h 3723701"/>
                    <a:gd name="connsiteX42" fmla="*/ 1024569 w 2688116"/>
                    <a:gd name="connsiteY42" fmla="*/ 2423711 h 3723701"/>
                    <a:gd name="connsiteX43" fmla="*/ 1057620 w 2688116"/>
                    <a:gd name="connsiteY43" fmla="*/ 2401677 h 3723701"/>
                    <a:gd name="connsiteX44" fmla="*/ 1123721 w 2688116"/>
                    <a:gd name="connsiteY44" fmla="*/ 2368627 h 3723701"/>
                    <a:gd name="connsiteX45" fmla="*/ 1189822 w 2688116"/>
                    <a:gd name="connsiteY45" fmla="*/ 2357610 h 3723701"/>
                    <a:gd name="connsiteX46" fmla="*/ 1288974 w 2688116"/>
                    <a:gd name="connsiteY46" fmla="*/ 2368627 h 3723701"/>
                    <a:gd name="connsiteX47" fmla="*/ 1322024 w 2688116"/>
                    <a:gd name="connsiteY47" fmla="*/ 2390660 h 3723701"/>
                    <a:gd name="connsiteX48" fmla="*/ 1355075 w 2688116"/>
                    <a:gd name="connsiteY48" fmla="*/ 2401677 h 3723701"/>
                    <a:gd name="connsiteX49" fmla="*/ 1410159 w 2688116"/>
                    <a:gd name="connsiteY49" fmla="*/ 2445745 h 3723701"/>
                    <a:gd name="connsiteX50" fmla="*/ 1465244 w 2688116"/>
                    <a:gd name="connsiteY50" fmla="*/ 2489812 h 3723701"/>
                    <a:gd name="connsiteX51" fmla="*/ 1520328 w 2688116"/>
                    <a:gd name="connsiteY51" fmla="*/ 2544897 h 3723701"/>
                    <a:gd name="connsiteX52" fmla="*/ 1619480 w 2688116"/>
                    <a:gd name="connsiteY52" fmla="*/ 2633032 h 3723701"/>
                    <a:gd name="connsiteX53" fmla="*/ 1641514 w 2688116"/>
                    <a:gd name="connsiteY53" fmla="*/ 2666082 h 3723701"/>
                    <a:gd name="connsiteX54" fmla="*/ 1718632 w 2688116"/>
                    <a:gd name="connsiteY54" fmla="*/ 2688116 h 3723701"/>
                    <a:gd name="connsiteX55" fmla="*/ 1916935 w 2688116"/>
                    <a:gd name="connsiteY55" fmla="*/ 2677099 h 3723701"/>
                    <a:gd name="connsiteX56" fmla="*/ 2038121 w 2688116"/>
                    <a:gd name="connsiteY56" fmla="*/ 2644048 h 3723701"/>
                    <a:gd name="connsiteX57" fmla="*/ 2126256 w 2688116"/>
                    <a:gd name="connsiteY57" fmla="*/ 2622015 h 3723701"/>
                    <a:gd name="connsiteX58" fmla="*/ 2159306 w 2688116"/>
                    <a:gd name="connsiteY58" fmla="*/ 2610998 h 3723701"/>
                    <a:gd name="connsiteX59" fmla="*/ 2203374 w 2688116"/>
                    <a:gd name="connsiteY59" fmla="*/ 2599981 h 3723701"/>
                    <a:gd name="connsiteX60" fmla="*/ 2269475 w 2688116"/>
                    <a:gd name="connsiteY60" fmla="*/ 2577947 h 3723701"/>
                    <a:gd name="connsiteX61" fmla="*/ 2335576 w 2688116"/>
                    <a:gd name="connsiteY61" fmla="*/ 2555913 h 3723701"/>
                    <a:gd name="connsiteX62" fmla="*/ 2368627 w 2688116"/>
                    <a:gd name="connsiteY62" fmla="*/ 2533880 h 3723701"/>
                    <a:gd name="connsiteX63" fmla="*/ 2401677 w 2688116"/>
                    <a:gd name="connsiteY63" fmla="*/ 2522863 h 3723701"/>
                    <a:gd name="connsiteX64" fmla="*/ 2467779 w 2688116"/>
                    <a:gd name="connsiteY64" fmla="*/ 2478795 h 3723701"/>
                    <a:gd name="connsiteX65" fmla="*/ 2500829 w 2688116"/>
                    <a:gd name="connsiteY65" fmla="*/ 2456762 h 3723701"/>
                    <a:gd name="connsiteX66" fmla="*/ 2566930 w 2688116"/>
                    <a:gd name="connsiteY66" fmla="*/ 2401677 h 3723701"/>
                    <a:gd name="connsiteX67" fmla="*/ 2588964 w 2688116"/>
                    <a:gd name="connsiteY67" fmla="*/ 2368627 h 3723701"/>
                    <a:gd name="connsiteX68" fmla="*/ 2599981 w 2688116"/>
                    <a:gd name="connsiteY68" fmla="*/ 2335576 h 3723701"/>
                    <a:gd name="connsiteX69" fmla="*/ 2644049 w 2688116"/>
                    <a:gd name="connsiteY69" fmla="*/ 2269475 h 3723701"/>
                    <a:gd name="connsiteX70" fmla="*/ 2666082 w 2688116"/>
                    <a:gd name="connsiteY70" fmla="*/ 2203374 h 3723701"/>
                    <a:gd name="connsiteX71" fmla="*/ 2677099 w 2688116"/>
                    <a:gd name="connsiteY71" fmla="*/ 2170323 h 3723701"/>
                    <a:gd name="connsiteX72" fmla="*/ 2688116 w 2688116"/>
                    <a:gd name="connsiteY72" fmla="*/ 2082188 h 3723701"/>
                    <a:gd name="connsiteX73" fmla="*/ 2677099 w 2688116"/>
                    <a:gd name="connsiteY73" fmla="*/ 1751682 h 3723701"/>
                    <a:gd name="connsiteX74" fmla="*/ 2644049 w 2688116"/>
                    <a:gd name="connsiteY74" fmla="*/ 1630497 h 3723701"/>
                    <a:gd name="connsiteX75" fmla="*/ 2633032 w 2688116"/>
                    <a:gd name="connsiteY75" fmla="*/ 1597446 h 3723701"/>
                    <a:gd name="connsiteX76" fmla="*/ 2577947 w 2688116"/>
                    <a:gd name="connsiteY76" fmla="*/ 1498294 h 3723701"/>
                    <a:gd name="connsiteX77" fmla="*/ 2511846 w 2688116"/>
                    <a:gd name="connsiteY77" fmla="*/ 1465244 h 3723701"/>
                    <a:gd name="connsiteX78" fmla="*/ 2478795 w 2688116"/>
                    <a:gd name="connsiteY78" fmla="*/ 1443210 h 3723701"/>
                    <a:gd name="connsiteX79" fmla="*/ 2214391 w 2688116"/>
                    <a:gd name="connsiteY79" fmla="*/ 1443210 h 3723701"/>
                    <a:gd name="connsiteX80" fmla="*/ 2148289 w 2688116"/>
                    <a:gd name="connsiteY80" fmla="*/ 1465244 h 3723701"/>
                    <a:gd name="connsiteX81" fmla="*/ 2060155 w 2688116"/>
                    <a:gd name="connsiteY81" fmla="*/ 1487277 h 3723701"/>
                    <a:gd name="connsiteX82" fmla="*/ 1994053 w 2688116"/>
                    <a:gd name="connsiteY82" fmla="*/ 1509311 h 3723701"/>
                    <a:gd name="connsiteX83" fmla="*/ 1961003 w 2688116"/>
                    <a:gd name="connsiteY83" fmla="*/ 1520328 h 3723701"/>
                    <a:gd name="connsiteX84" fmla="*/ 1905918 w 2688116"/>
                    <a:gd name="connsiteY84" fmla="*/ 1586429 h 3723701"/>
                    <a:gd name="connsiteX85" fmla="*/ 1883885 w 2688116"/>
                    <a:gd name="connsiteY85" fmla="*/ 1652530 h 3723701"/>
                    <a:gd name="connsiteX86" fmla="*/ 1872868 w 2688116"/>
                    <a:gd name="connsiteY86" fmla="*/ 1685581 h 3723701"/>
                    <a:gd name="connsiteX87" fmla="*/ 1883885 w 2688116"/>
                    <a:gd name="connsiteY87" fmla="*/ 1894901 h 3723701"/>
                    <a:gd name="connsiteX88" fmla="*/ 1905918 w 2688116"/>
                    <a:gd name="connsiteY88" fmla="*/ 1961003 h 3723701"/>
                    <a:gd name="connsiteX89" fmla="*/ 1972020 w 2688116"/>
                    <a:gd name="connsiteY89" fmla="*/ 1994053 h 3723701"/>
                    <a:gd name="connsiteX90" fmla="*/ 2060155 w 2688116"/>
                    <a:gd name="connsiteY90" fmla="*/ 1983036 h 3723701"/>
                    <a:gd name="connsiteX91" fmla="*/ 2126256 w 2688116"/>
                    <a:gd name="connsiteY91" fmla="*/ 1961003 h 3723701"/>
                    <a:gd name="connsiteX92" fmla="*/ 2192357 w 2688116"/>
                    <a:gd name="connsiteY92" fmla="*/ 1916935 h 3723701"/>
                    <a:gd name="connsiteX93" fmla="*/ 2225408 w 2688116"/>
                    <a:gd name="connsiteY93" fmla="*/ 1894901 h 3723701"/>
                    <a:gd name="connsiteX94" fmla="*/ 2269475 w 2688116"/>
                    <a:gd name="connsiteY94" fmla="*/ 1828800 h 3723701"/>
                    <a:gd name="connsiteX95" fmla="*/ 2291509 w 2688116"/>
                    <a:gd name="connsiteY95" fmla="*/ 1795750 h 3723701"/>
                    <a:gd name="connsiteX96" fmla="*/ 2324559 w 2688116"/>
                    <a:gd name="connsiteY96" fmla="*/ 1729648 h 3723701"/>
                    <a:gd name="connsiteX97" fmla="*/ 2335576 w 2688116"/>
                    <a:gd name="connsiteY97" fmla="*/ 1696598 h 3723701"/>
                    <a:gd name="connsiteX98" fmla="*/ 2357610 w 2688116"/>
                    <a:gd name="connsiteY98" fmla="*/ 1663547 h 3723701"/>
                    <a:gd name="connsiteX99" fmla="*/ 2379644 w 2688116"/>
                    <a:gd name="connsiteY99" fmla="*/ 1597446 h 3723701"/>
                    <a:gd name="connsiteX100" fmla="*/ 2390661 w 2688116"/>
                    <a:gd name="connsiteY100" fmla="*/ 1564395 h 3723701"/>
                    <a:gd name="connsiteX101" fmla="*/ 2401677 w 2688116"/>
                    <a:gd name="connsiteY101" fmla="*/ 1531345 h 3723701"/>
                    <a:gd name="connsiteX102" fmla="*/ 2423711 w 2688116"/>
                    <a:gd name="connsiteY102" fmla="*/ 991518 h 3723701"/>
                    <a:gd name="connsiteX103" fmla="*/ 2412694 w 2688116"/>
                    <a:gd name="connsiteY103" fmla="*/ 561860 h 3723701"/>
                    <a:gd name="connsiteX104" fmla="*/ 2368627 w 2688116"/>
                    <a:gd name="connsiteY104" fmla="*/ 462709 h 3723701"/>
                    <a:gd name="connsiteX105" fmla="*/ 2302526 w 2688116"/>
                    <a:gd name="connsiteY105" fmla="*/ 418641 h 3723701"/>
                    <a:gd name="connsiteX106" fmla="*/ 2247441 w 2688116"/>
                    <a:gd name="connsiteY106" fmla="*/ 363557 h 3723701"/>
                    <a:gd name="connsiteX107" fmla="*/ 2148289 w 2688116"/>
                    <a:gd name="connsiteY107" fmla="*/ 275422 h 3723701"/>
                    <a:gd name="connsiteX108" fmla="*/ 2093205 w 2688116"/>
                    <a:gd name="connsiteY108" fmla="*/ 231354 h 3723701"/>
                    <a:gd name="connsiteX109" fmla="*/ 2027104 w 2688116"/>
                    <a:gd name="connsiteY109" fmla="*/ 187287 h 3723701"/>
                    <a:gd name="connsiteX110" fmla="*/ 1994053 w 2688116"/>
                    <a:gd name="connsiteY110" fmla="*/ 165253 h 3723701"/>
                    <a:gd name="connsiteX111" fmla="*/ 1927952 w 2688116"/>
                    <a:gd name="connsiteY111" fmla="*/ 143219 h 3723701"/>
                    <a:gd name="connsiteX112" fmla="*/ 1894902 w 2688116"/>
                    <a:gd name="connsiteY112" fmla="*/ 121186 h 3723701"/>
                    <a:gd name="connsiteX113" fmla="*/ 1839817 w 2688116"/>
                    <a:gd name="connsiteY113" fmla="*/ 110169 h 3723701"/>
                    <a:gd name="connsiteX114" fmla="*/ 1564395 w 2688116"/>
                    <a:gd name="connsiteY114" fmla="*/ 121186 h 3723701"/>
                    <a:gd name="connsiteX115" fmla="*/ 1509311 w 2688116"/>
                    <a:gd name="connsiteY115" fmla="*/ 132203 h 3723701"/>
                    <a:gd name="connsiteX116" fmla="*/ 1432193 w 2688116"/>
                    <a:gd name="connsiteY116" fmla="*/ 143219 h 3723701"/>
                    <a:gd name="connsiteX117" fmla="*/ 1366092 w 2688116"/>
                    <a:gd name="connsiteY117" fmla="*/ 154236 h 3723701"/>
                    <a:gd name="connsiteX118" fmla="*/ 1035586 w 2688116"/>
                    <a:gd name="connsiteY118" fmla="*/ 143219 h 3723701"/>
                    <a:gd name="connsiteX119" fmla="*/ 1002535 w 2688116"/>
                    <a:gd name="connsiteY119" fmla="*/ 121186 h 3723701"/>
                    <a:gd name="connsiteX120" fmla="*/ 969485 w 2688116"/>
                    <a:gd name="connsiteY120" fmla="*/ 110169 h 3723701"/>
                    <a:gd name="connsiteX121" fmla="*/ 936434 w 2688116"/>
                    <a:gd name="connsiteY121" fmla="*/ 77118 h 3723701"/>
                    <a:gd name="connsiteX122" fmla="*/ 903383 w 2688116"/>
                    <a:gd name="connsiteY122" fmla="*/ 66101 h 3723701"/>
                    <a:gd name="connsiteX123" fmla="*/ 892367 w 2688116"/>
                    <a:gd name="connsiteY123" fmla="*/ 33051 h 3723701"/>
                    <a:gd name="connsiteX124" fmla="*/ 859316 w 2688116"/>
                    <a:gd name="connsiteY124" fmla="*/ 11017 h 3723701"/>
                    <a:gd name="connsiteX125" fmla="*/ 848299 w 2688116"/>
                    <a:gd name="connsiteY125" fmla="*/ 0 h 372370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</a:cxnLst>
                  <a:rect l="l" t="t" r="r" b="b"/>
                  <a:pathLst>
                    <a:path w="2688116" h="3723701">
                      <a:moveTo>
                        <a:pt x="0" y="3723701"/>
                      </a:moveTo>
                      <a:cubicBezTo>
                        <a:pt x="3672" y="3624549"/>
                        <a:pt x="2034" y="3525058"/>
                        <a:pt x="11017" y="3426246"/>
                      </a:cubicBezTo>
                      <a:cubicBezTo>
                        <a:pt x="15818" y="3373434"/>
                        <a:pt x="49364" y="3335675"/>
                        <a:pt x="77118" y="3294044"/>
                      </a:cubicBezTo>
                      <a:cubicBezTo>
                        <a:pt x="84463" y="3283027"/>
                        <a:pt x="88135" y="3268338"/>
                        <a:pt x="99152" y="3260993"/>
                      </a:cubicBezTo>
                      <a:cubicBezTo>
                        <a:pt x="110169" y="3253648"/>
                        <a:pt x="122031" y="3247436"/>
                        <a:pt x="132203" y="3238959"/>
                      </a:cubicBezTo>
                      <a:cubicBezTo>
                        <a:pt x="170226" y="3207273"/>
                        <a:pt x="175664" y="3180405"/>
                        <a:pt x="231355" y="3161841"/>
                      </a:cubicBezTo>
                      <a:cubicBezTo>
                        <a:pt x="253389" y="3154496"/>
                        <a:pt x="278131" y="3152690"/>
                        <a:pt x="297456" y="3139807"/>
                      </a:cubicBezTo>
                      <a:cubicBezTo>
                        <a:pt x="329768" y="3118266"/>
                        <a:pt x="327067" y="3115879"/>
                        <a:pt x="363557" y="3106757"/>
                      </a:cubicBezTo>
                      <a:cubicBezTo>
                        <a:pt x="381723" y="3102215"/>
                        <a:pt x="400396" y="3099951"/>
                        <a:pt x="418641" y="3095740"/>
                      </a:cubicBezTo>
                      <a:cubicBezTo>
                        <a:pt x="448148" y="3088931"/>
                        <a:pt x="476906" y="3078684"/>
                        <a:pt x="506776" y="3073706"/>
                      </a:cubicBezTo>
                      <a:cubicBezTo>
                        <a:pt x="536245" y="3068794"/>
                        <a:pt x="597165" y="3059371"/>
                        <a:pt x="627962" y="3051672"/>
                      </a:cubicBezTo>
                      <a:cubicBezTo>
                        <a:pt x="639228" y="3048856"/>
                        <a:pt x="649995" y="3044328"/>
                        <a:pt x="661012" y="3040656"/>
                      </a:cubicBezTo>
                      <a:cubicBezTo>
                        <a:pt x="723441" y="3044328"/>
                        <a:pt x="786072" y="3045450"/>
                        <a:pt x="848299" y="3051672"/>
                      </a:cubicBezTo>
                      <a:cubicBezTo>
                        <a:pt x="859854" y="3052827"/>
                        <a:pt x="872282" y="3055434"/>
                        <a:pt x="881350" y="3062689"/>
                      </a:cubicBezTo>
                      <a:cubicBezTo>
                        <a:pt x="891689" y="3070960"/>
                        <a:pt x="894021" y="3086377"/>
                        <a:pt x="903383" y="3095740"/>
                      </a:cubicBezTo>
                      <a:cubicBezTo>
                        <a:pt x="912746" y="3105103"/>
                        <a:pt x="925417" y="3110429"/>
                        <a:pt x="936434" y="3117774"/>
                      </a:cubicBezTo>
                      <a:lnTo>
                        <a:pt x="980502" y="3249976"/>
                      </a:lnTo>
                      <a:lnTo>
                        <a:pt x="991518" y="3283027"/>
                      </a:lnTo>
                      <a:lnTo>
                        <a:pt x="1002535" y="3316077"/>
                      </a:lnTo>
                      <a:cubicBezTo>
                        <a:pt x="998735" y="3350276"/>
                        <a:pt x="1006508" y="3418661"/>
                        <a:pt x="969485" y="3448280"/>
                      </a:cubicBezTo>
                      <a:cubicBezTo>
                        <a:pt x="960417" y="3455535"/>
                        <a:pt x="947451" y="3455625"/>
                        <a:pt x="936434" y="3459297"/>
                      </a:cubicBezTo>
                      <a:cubicBezTo>
                        <a:pt x="899711" y="3455625"/>
                        <a:pt x="862800" y="3453499"/>
                        <a:pt x="826265" y="3448280"/>
                      </a:cubicBezTo>
                      <a:cubicBezTo>
                        <a:pt x="797128" y="3444118"/>
                        <a:pt x="739097" y="3422896"/>
                        <a:pt x="716097" y="3415229"/>
                      </a:cubicBezTo>
                      <a:lnTo>
                        <a:pt x="649995" y="3393195"/>
                      </a:lnTo>
                      <a:lnTo>
                        <a:pt x="583894" y="3371162"/>
                      </a:lnTo>
                      <a:cubicBezTo>
                        <a:pt x="572877" y="3367490"/>
                        <a:pt x="560506" y="3366587"/>
                        <a:pt x="550844" y="3360145"/>
                      </a:cubicBezTo>
                      <a:lnTo>
                        <a:pt x="517793" y="3338111"/>
                      </a:lnTo>
                      <a:cubicBezTo>
                        <a:pt x="510448" y="3316077"/>
                        <a:pt x="493194" y="3295094"/>
                        <a:pt x="495759" y="3272010"/>
                      </a:cubicBezTo>
                      <a:cubicBezTo>
                        <a:pt x="499431" y="3238959"/>
                        <a:pt x="500254" y="3205466"/>
                        <a:pt x="506776" y="3172858"/>
                      </a:cubicBezTo>
                      <a:cubicBezTo>
                        <a:pt x="511331" y="3150083"/>
                        <a:pt x="521465" y="3128791"/>
                        <a:pt x="528810" y="3106757"/>
                      </a:cubicBezTo>
                      <a:lnTo>
                        <a:pt x="539827" y="3073706"/>
                      </a:lnTo>
                      <a:cubicBezTo>
                        <a:pt x="543499" y="3062689"/>
                        <a:pt x="544403" y="3050318"/>
                        <a:pt x="550844" y="3040656"/>
                      </a:cubicBezTo>
                      <a:cubicBezTo>
                        <a:pt x="558188" y="3029639"/>
                        <a:pt x="566956" y="3019448"/>
                        <a:pt x="572877" y="3007605"/>
                      </a:cubicBezTo>
                      <a:cubicBezTo>
                        <a:pt x="618481" y="2916395"/>
                        <a:pt x="542792" y="3036205"/>
                        <a:pt x="605928" y="2941504"/>
                      </a:cubicBezTo>
                      <a:cubicBezTo>
                        <a:pt x="632124" y="2862916"/>
                        <a:pt x="594979" y="2957927"/>
                        <a:pt x="649995" y="2875403"/>
                      </a:cubicBezTo>
                      <a:cubicBezTo>
                        <a:pt x="692566" y="2811546"/>
                        <a:pt x="620146" y="2869596"/>
                        <a:pt x="694063" y="2820318"/>
                      </a:cubicBezTo>
                      <a:cubicBezTo>
                        <a:pt x="703024" y="2793437"/>
                        <a:pt x="705757" y="2775574"/>
                        <a:pt x="727114" y="2754217"/>
                      </a:cubicBezTo>
                      <a:cubicBezTo>
                        <a:pt x="736476" y="2744854"/>
                        <a:pt x="749147" y="2739528"/>
                        <a:pt x="760164" y="2732183"/>
                      </a:cubicBezTo>
                      <a:cubicBezTo>
                        <a:pt x="771645" y="2697742"/>
                        <a:pt x="782778" y="2654680"/>
                        <a:pt x="815249" y="2633032"/>
                      </a:cubicBezTo>
                      <a:lnTo>
                        <a:pt x="848299" y="2610998"/>
                      </a:lnTo>
                      <a:cubicBezTo>
                        <a:pt x="875991" y="2527923"/>
                        <a:pt x="835415" y="2627103"/>
                        <a:pt x="892367" y="2555913"/>
                      </a:cubicBezTo>
                      <a:cubicBezTo>
                        <a:pt x="953183" y="2479893"/>
                        <a:pt x="841712" y="2563977"/>
                        <a:pt x="936434" y="2500829"/>
                      </a:cubicBezTo>
                      <a:cubicBezTo>
                        <a:pt x="973157" y="2445746"/>
                        <a:pt x="947452" y="2475123"/>
                        <a:pt x="1024569" y="2423711"/>
                      </a:cubicBezTo>
                      <a:lnTo>
                        <a:pt x="1057620" y="2401677"/>
                      </a:lnTo>
                      <a:cubicBezTo>
                        <a:pt x="1087331" y="2381870"/>
                        <a:pt x="1089512" y="2376229"/>
                        <a:pt x="1123721" y="2368627"/>
                      </a:cubicBezTo>
                      <a:cubicBezTo>
                        <a:pt x="1145527" y="2363781"/>
                        <a:pt x="1167788" y="2361282"/>
                        <a:pt x="1189822" y="2357610"/>
                      </a:cubicBezTo>
                      <a:cubicBezTo>
                        <a:pt x="1222873" y="2361282"/>
                        <a:pt x="1256713" y="2360562"/>
                        <a:pt x="1288974" y="2368627"/>
                      </a:cubicBezTo>
                      <a:cubicBezTo>
                        <a:pt x="1301819" y="2371838"/>
                        <a:pt x="1310181" y="2384739"/>
                        <a:pt x="1322024" y="2390660"/>
                      </a:cubicBezTo>
                      <a:cubicBezTo>
                        <a:pt x="1332411" y="2395853"/>
                        <a:pt x="1344058" y="2398005"/>
                        <a:pt x="1355075" y="2401677"/>
                      </a:cubicBezTo>
                      <a:cubicBezTo>
                        <a:pt x="1418220" y="2496395"/>
                        <a:pt x="1334141" y="2384931"/>
                        <a:pt x="1410159" y="2445745"/>
                      </a:cubicBezTo>
                      <a:cubicBezTo>
                        <a:pt x="1481346" y="2502695"/>
                        <a:pt x="1382171" y="2462121"/>
                        <a:pt x="1465244" y="2489812"/>
                      </a:cubicBezTo>
                      <a:cubicBezTo>
                        <a:pt x="1510644" y="2557915"/>
                        <a:pt x="1460237" y="2491483"/>
                        <a:pt x="1520328" y="2544897"/>
                      </a:cubicBezTo>
                      <a:cubicBezTo>
                        <a:pt x="1633524" y="2645516"/>
                        <a:pt x="1544469" y="2583024"/>
                        <a:pt x="1619480" y="2633032"/>
                      </a:cubicBezTo>
                      <a:cubicBezTo>
                        <a:pt x="1626825" y="2644049"/>
                        <a:pt x="1631175" y="2657811"/>
                        <a:pt x="1641514" y="2666082"/>
                      </a:cubicBezTo>
                      <a:cubicBezTo>
                        <a:pt x="1648699" y="2671830"/>
                        <a:pt x="1715752" y="2687396"/>
                        <a:pt x="1718632" y="2688116"/>
                      </a:cubicBezTo>
                      <a:cubicBezTo>
                        <a:pt x="1784733" y="2684444"/>
                        <a:pt x="1850981" y="2682834"/>
                        <a:pt x="1916935" y="2677099"/>
                      </a:cubicBezTo>
                      <a:cubicBezTo>
                        <a:pt x="1975376" y="2672017"/>
                        <a:pt x="1978341" y="2658992"/>
                        <a:pt x="2038121" y="2644048"/>
                      </a:cubicBezTo>
                      <a:cubicBezTo>
                        <a:pt x="2067499" y="2636704"/>
                        <a:pt x="2097528" y="2631591"/>
                        <a:pt x="2126256" y="2622015"/>
                      </a:cubicBezTo>
                      <a:cubicBezTo>
                        <a:pt x="2137273" y="2618343"/>
                        <a:pt x="2148140" y="2614188"/>
                        <a:pt x="2159306" y="2610998"/>
                      </a:cubicBezTo>
                      <a:cubicBezTo>
                        <a:pt x="2173865" y="2606838"/>
                        <a:pt x="2188871" y="2604332"/>
                        <a:pt x="2203374" y="2599981"/>
                      </a:cubicBezTo>
                      <a:cubicBezTo>
                        <a:pt x="2225620" y="2593307"/>
                        <a:pt x="2247441" y="2585292"/>
                        <a:pt x="2269475" y="2577947"/>
                      </a:cubicBezTo>
                      <a:cubicBezTo>
                        <a:pt x="2269476" y="2577947"/>
                        <a:pt x="2335575" y="2555914"/>
                        <a:pt x="2335576" y="2555913"/>
                      </a:cubicBezTo>
                      <a:cubicBezTo>
                        <a:pt x="2346593" y="2548569"/>
                        <a:pt x="2356784" y="2539801"/>
                        <a:pt x="2368627" y="2533880"/>
                      </a:cubicBezTo>
                      <a:cubicBezTo>
                        <a:pt x="2379014" y="2528687"/>
                        <a:pt x="2391526" y="2528503"/>
                        <a:pt x="2401677" y="2522863"/>
                      </a:cubicBezTo>
                      <a:cubicBezTo>
                        <a:pt x="2424826" y="2510002"/>
                        <a:pt x="2445745" y="2493484"/>
                        <a:pt x="2467779" y="2478795"/>
                      </a:cubicBezTo>
                      <a:cubicBezTo>
                        <a:pt x="2478796" y="2471451"/>
                        <a:pt x="2491467" y="2466124"/>
                        <a:pt x="2500829" y="2456762"/>
                      </a:cubicBezTo>
                      <a:cubicBezTo>
                        <a:pt x="2543242" y="2414349"/>
                        <a:pt x="2520916" y="2432354"/>
                        <a:pt x="2566930" y="2401677"/>
                      </a:cubicBezTo>
                      <a:cubicBezTo>
                        <a:pt x="2574275" y="2390660"/>
                        <a:pt x="2583043" y="2380470"/>
                        <a:pt x="2588964" y="2368627"/>
                      </a:cubicBezTo>
                      <a:cubicBezTo>
                        <a:pt x="2594158" y="2358240"/>
                        <a:pt x="2594341" y="2345728"/>
                        <a:pt x="2599981" y="2335576"/>
                      </a:cubicBezTo>
                      <a:cubicBezTo>
                        <a:pt x="2612842" y="2312427"/>
                        <a:pt x="2644049" y="2269475"/>
                        <a:pt x="2644049" y="2269475"/>
                      </a:cubicBezTo>
                      <a:lnTo>
                        <a:pt x="2666082" y="2203374"/>
                      </a:lnTo>
                      <a:lnTo>
                        <a:pt x="2677099" y="2170323"/>
                      </a:lnTo>
                      <a:cubicBezTo>
                        <a:pt x="2680771" y="2140945"/>
                        <a:pt x="2688116" y="2111795"/>
                        <a:pt x="2688116" y="2082188"/>
                      </a:cubicBezTo>
                      <a:cubicBezTo>
                        <a:pt x="2688116" y="1971958"/>
                        <a:pt x="2683388" y="1861732"/>
                        <a:pt x="2677099" y="1751682"/>
                      </a:cubicBezTo>
                      <a:cubicBezTo>
                        <a:pt x="2674951" y="1714098"/>
                        <a:pt x="2655352" y="1664408"/>
                        <a:pt x="2644049" y="1630497"/>
                      </a:cubicBezTo>
                      <a:lnTo>
                        <a:pt x="2633032" y="1597446"/>
                      </a:lnTo>
                      <a:cubicBezTo>
                        <a:pt x="2621551" y="1563004"/>
                        <a:pt x="2610418" y="1519942"/>
                        <a:pt x="2577947" y="1498294"/>
                      </a:cubicBezTo>
                      <a:cubicBezTo>
                        <a:pt x="2535235" y="1469818"/>
                        <a:pt x="2557458" y="1480447"/>
                        <a:pt x="2511846" y="1465244"/>
                      </a:cubicBezTo>
                      <a:cubicBezTo>
                        <a:pt x="2500829" y="1457899"/>
                        <a:pt x="2490638" y="1449132"/>
                        <a:pt x="2478795" y="1443210"/>
                      </a:cubicBezTo>
                      <a:cubicBezTo>
                        <a:pt x="2404851" y="1406237"/>
                        <a:pt x="2242274" y="1441882"/>
                        <a:pt x="2214391" y="1443210"/>
                      </a:cubicBezTo>
                      <a:cubicBezTo>
                        <a:pt x="2192357" y="1450555"/>
                        <a:pt x="2170821" y="1459611"/>
                        <a:pt x="2148289" y="1465244"/>
                      </a:cubicBezTo>
                      <a:cubicBezTo>
                        <a:pt x="2118911" y="1472588"/>
                        <a:pt x="2088883" y="1477701"/>
                        <a:pt x="2060155" y="1487277"/>
                      </a:cubicBezTo>
                      <a:lnTo>
                        <a:pt x="1994053" y="1509311"/>
                      </a:lnTo>
                      <a:lnTo>
                        <a:pt x="1961003" y="1520328"/>
                      </a:lnTo>
                      <a:cubicBezTo>
                        <a:pt x="1940250" y="1541081"/>
                        <a:pt x="1918187" y="1558823"/>
                        <a:pt x="1905918" y="1586429"/>
                      </a:cubicBezTo>
                      <a:cubicBezTo>
                        <a:pt x="1896485" y="1607653"/>
                        <a:pt x="1891229" y="1630496"/>
                        <a:pt x="1883885" y="1652530"/>
                      </a:cubicBezTo>
                      <a:lnTo>
                        <a:pt x="1872868" y="1685581"/>
                      </a:lnTo>
                      <a:cubicBezTo>
                        <a:pt x="1876540" y="1755354"/>
                        <a:pt x="1875560" y="1825529"/>
                        <a:pt x="1883885" y="1894901"/>
                      </a:cubicBezTo>
                      <a:cubicBezTo>
                        <a:pt x="1886652" y="1917961"/>
                        <a:pt x="1886593" y="1948120"/>
                        <a:pt x="1905918" y="1961003"/>
                      </a:cubicBezTo>
                      <a:cubicBezTo>
                        <a:pt x="1948632" y="1989477"/>
                        <a:pt x="1926408" y="1978849"/>
                        <a:pt x="1972020" y="1994053"/>
                      </a:cubicBezTo>
                      <a:cubicBezTo>
                        <a:pt x="2001398" y="1990381"/>
                        <a:pt x="2031205" y="1989239"/>
                        <a:pt x="2060155" y="1983036"/>
                      </a:cubicBezTo>
                      <a:cubicBezTo>
                        <a:pt x="2082865" y="1978170"/>
                        <a:pt x="2126256" y="1961003"/>
                        <a:pt x="2126256" y="1961003"/>
                      </a:cubicBezTo>
                      <a:lnTo>
                        <a:pt x="2192357" y="1916935"/>
                      </a:lnTo>
                      <a:lnTo>
                        <a:pt x="2225408" y="1894901"/>
                      </a:lnTo>
                      <a:lnTo>
                        <a:pt x="2269475" y="1828800"/>
                      </a:lnTo>
                      <a:lnTo>
                        <a:pt x="2291509" y="1795750"/>
                      </a:lnTo>
                      <a:cubicBezTo>
                        <a:pt x="2319200" y="1712678"/>
                        <a:pt x="2281848" y="1815071"/>
                        <a:pt x="2324559" y="1729648"/>
                      </a:cubicBezTo>
                      <a:cubicBezTo>
                        <a:pt x="2329752" y="1719261"/>
                        <a:pt x="2330383" y="1706985"/>
                        <a:pt x="2335576" y="1696598"/>
                      </a:cubicBezTo>
                      <a:cubicBezTo>
                        <a:pt x="2341498" y="1684755"/>
                        <a:pt x="2352232" y="1675647"/>
                        <a:pt x="2357610" y="1663547"/>
                      </a:cubicBezTo>
                      <a:cubicBezTo>
                        <a:pt x="2367043" y="1642323"/>
                        <a:pt x="2372299" y="1619480"/>
                        <a:pt x="2379644" y="1597446"/>
                      </a:cubicBezTo>
                      <a:lnTo>
                        <a:pt x="2390661" y="1564395"/>
                      </a:lnTo>
                      <a:lnTo>
                        <a:pt x="2401677" y="1531345"/>
                      </a:lnTo>
                      <a:cubicBezTo>
                        <a:pt x="2429067" y="1312225"/>
                        <a:pt x="2423711" y="1378898"/>
                        <a:pt x="2423711" y="991518"/>
                      </a:cubicBezTo>
                      <a:cubicBezTo>
                        <a:pt x="2423711" y="848252"/>
                        <a:pt x="2422224" y="704809"/>
                        <a:pt x="2412694" y="561860"/>
                      </a:cubicBezTo>
                      <a:cubicBezTo>
                        <a:pt x="2411459" y="543338"/>
                        <a:pt x="2389301" y="480799"/>
                        <a:pt x="2368627" y="462709"/>
                      </a:cubicBezTo>
                      <a:cubicBezTo>
                        <a:pt x="2348698" y="445271"/>
                        <a:pt x="2302526" y="418641"/>
                        <a:pt x="2302526" y="418641"/>
                      </a:cubicBezTo>
                      <a:cubicBezTo>
                        <a:pt x="2257122" y="350537"/>
                        <a:pt x="2307534" y="416973"/>
                        <a:pt x="2247441" y="363557"/>
                      </a:cubicBezTo>
                      <a:cubicBezTo>
                        <a:pt x="2134245" y="262938"/>
                        <a:pt x="2223300" y="325430"/>
                        <a:pt x="2148289" y="275422"/>
                      </a:cubicBezTo>
                      <a:cubicBezTo>
                        <a:pt x="2107579" y="214355"/>
                        <a:pt x="2149548" y="262656"/>
                        <a:pt x="2093205" y="231354"/>
                      </a:cubicBezTo>
                      <a:cubicBezTo>
                        <a:pt x="2070056" y="218494"/>
                        <a:pt x="2049138" y="201976"/>
                        <a:pt x="2027104" y="187287"/>
                      </a:cubicBezTo>
                      <a:cubicBezTo>
                        <a:pt x="2016087" y="179942"/>
                        <a:pt x="2006614" y="169440"/>
                        <a:pt x="1994053" y="165253"/>
                      </a:cubicBezTo>
                      <a:cubicBezTo>
                        <a:pt x="1972019" y="157908"/>
                        <a:pt x="1947277" y="156102"/>
                        <a:pt x="1927952" y="143219"/>
                      </a:cubicBezTo>
                      <a:cubicBezTo>
                        <a:pt x="1916935" y="135875"/>
                        <a:pt x="1907299" y="125835"/>
                        <a:pt x="1894902" y="121186"/>
                      </a:cubicBezTo>
                      <a:cubicBezTo>
                        <a:pt x="1877369" y="114611"/>
                        <a:pt x="1858179" y="113841"/>
                        <a:pt x="1839817" y="110169"/>
                      </a:cubicBezTo>
                      <a:cubicBezTo>
                        <a:pt x="1748010" y="113841"/>
                        <a:pt x="1656072" y="115074"/>
                        <a:pt x="1564395" y="121186"/>
                      </a:cubicBezTo>
                      <a:cubicBezTo>
                        <a:pt x="1545712" y="122432"/>
                        <a:pt x="1527781" y="129125"/>
                        <a:pt x="1509311" y="132203"/>
                      </a:cubicBezTo>
                      <a:cubicBezTo>
                        <a:pt x="1483697" y="136472"/>
                        <a:pt x="1457858" y="139271"/>
                        <a:pt x="1432193" y="143219"/>
                      </a:cubicBezTo>
                      <a:cubicBezTo>
                        <a:pt x="1410115" y="146615"/>
                        <a:pt x="1388126" y="150564"/>
                        <a:pt x="1366092" y="154236"/>
                      </a:cubicBezTo>
                      <a:cubicBezTo>
                        <a:pt x="1255923" y="150564"/>
                        <a:pt x="1145363" y="153199"/>
                        <a:pt x="1035586" y="143219"/>
                      </a:cubicBezTo>
                      <a:cubicBezTo>
                        <a:pt x="1022400" y="142020"/>
                        <a:pt x="1014378" y="127107"/>
                        <a:pt x="1002535" y="121186"/>
                      </a:cubicBezTo>
                      <a:cubicBezTo>
                        <a:pt x="992148" y="115993"/>
                        <a:pt x="980502" y="113841"/>
                        <a:pt x="969485" y="110169"/>
                      </a:cubicBezTo>
                      <a:cubicBezTo>
                        <a:pt x="958468" y="99152"/>
                        <a:pt x="949398" y="85760"/>
                        <a:pt x="936434" y="77118"/>
                      </a:cubicBezTo>
                      <a:cubicBezTo>
                        <a:pt x="926771" y="70676"/>
                        <a:pt x="911595" y="74313"/>
                        <a:pt x="903383" y="66101"/>
                      </a:cubicBezTo>
                      <a:cubicBezTo>
                        <a:pt x="895172" y="57890"/>
                        <a:pt x="899621" y="42119"/>
                        <a:pt x="892367" y="33051"/>
                      </a:cubicBezTo>
                      <a:cubicBezTo>
                        <a:pt x="884096" y="22712"/>
                        <a:pt x="869909" y="18961"/>
                        <a:pt x="859316" y="11017"/>
                      </a:cubicBezTo>
                      <a:cubicBezTo>
                        <a:pt x="855161" y="7901"/>
                        <a:pt x="851971" y="3672"/>
                        <a:pt x="848299" y="0"/>
                      </a:cubicBezTo>
                    </a:path>
                  </a:pathLst>
                </a:custGeom>
                <a:ln w="254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de-DE" dirty="0"/>
                </a:p>
              </p:txBody>
            </p:sp>
          </p:grpSp>
          <p:sp>
            <p:nvSpPr>
              <p:cNvPr id="12" name="Freihandform 11"/>
              <p:cNvSpPr/>
              <p:nvPr/>
            </p:nvSpPr>
            <p:spPr>
              <a:xfrm>
                <a:off x="6643171" y="3514381"/>
                <a:ext cx="286439" cy="66101"/>
              </a:xfrm>
              <a:custGeom>
                <a:avLst/>
                <a:gdLst>
                  <a:gd name="connsiteX0" fmla="*/ 0 w 286439"/>
                  <a:gd name="connsiteY0" fmla="*/ 66101 h 66101"/>
                  <a:gd name="connsiteX1" fmla="*/ 198304 w 286439"/>
                  <a:gd name="connsiteY1" fmla="*/ 55084 h 66101"/>
                  <a:gd name="connsiteX2" fmla="*/ 264405 w 286439"/>
                  <a:gd name="connsiteY2" fmla="*/ 33050 h 66101"/>
                  <a:gd name="connsiteX3" fmla="*/ 286439 w 286439"/>
                  <a:gd name="connsiteY3" fmla="*/ 0 h 661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6439" h="66101">
                    <a:moveTo>
                      <a:pt x="0" y="66101"/>
                    </a:moveTo>
                    <a:cubicBezTo>
                      <a:pt x="66101" y="62429"/>
                      <a:pt x="132612" y="63296"/>
                      <a:pt x="198304" y="55084"/>
                    </a:cubicBezTo>
                    <a:cubicBezTo>
                      <a:pt x="221350" y="52203"/>
                      <a:pt x="264405" y="33050"/>
                      <a:pt x="264405" y="33050"/>
                    </a:cubicBezTo>
                    <a:lnTo>
                      <a:pt x="286439" y="0"/>
                    </a:lnTo>
                  </a:path>
                </a:pathLst>
              </a:custGeom>
              <a:ln w="25400">
                <a:solidFill>
                  <a:srgbClr val="FF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3" name="Freihandform 12"/>
              <p:cNvSpPr/>
              <p:nvPr/>
            </p:nvSpPr>
            <p:spPr>
              <a:xfrm>
                <a:off x="7227065" y="4671025"/>
                <a:ext cx="132202" cy="639105"/>
              </a:xfrm>
              <a:custGeom>
                <a:avLst/>
                <a:gdLst>
                  <a:gd name="connsiteX0" fmla="*/ 0 w 132202"/>
                  <a:gd name="connsiteY0" fmla="*/ 639105 h 639105"/>
                  <a:gd name="connsiteX1" fmla="*/ 22034 w 132202"/>
                  <a:gd name="connsiteY1" fmla="*/ 517920 h 639105"/>
                  <a:gd name="connsiteX2" fmla="*/ 33051 w 132202"/>
                  <a:gd name="connsiteY2" fmla="*/ 484869 h 639105"/>
                  <a:gd name="connsiteX3" fmla="*/ 44068 w 132202"/>
                  <a:gd name="connsiteY3" fmla="*/ 440802 h 639105"/>
                  <a:gd name="connsiteX4" fmla="*/ 77118 w 132202"/>
                  <a:gd name="connsiteY4" fmla="*/ 341650 h 639105"/>
                  <a:gd name="connsiteX5" fmla="*/ 110169 w 132202"/>
                  <a:gd name="connsiteY5" fmla="*/ 242498 h 639105"/>
                  <a:gd name="connsiteX6" fmla="*/ 121186 w 132202"/>
                  <a:gd name="connsiteY6" fmla="*/ 209447 h 639105"/>
                  <a:gd name="connsiteX7" fmla="*/ 132202 w 132202"/>
                  <a:gd name="connsiteY7" fmla="*/ 176397 h 639105"/>
                  <a:gd name="connsiteX8" fmla="*/ 121186 w 132202"/>
                  <a:gd name="connsiteY8" fmla="*/ 88262 h 639105"/>
                  <a:gd name="connsiteX9" fmla="*/ 99152 w 132202"/>
                  <a:gd name="connsiteY9" fmla="*/ 44194 h 6391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32202" h="639105">
                    <a:moveTo>
                      <a:pt x="0" y="639105"/>
                    </a:moveTo>
                    <a:cubicBezTo>
                      <a:pt x="4911" y="609637"/>
                      <a:pt x="14335" y="548716"/>
                      <a:pt x="22034" y="517920"/>
                    </a:cubicBezTo>
                    <a:cubicBezTo>
                      <a:pt x="24851" y="506654"/>
                      <a:pt x="29861" y="496035"/>
                      <a:pt x="33051" y="484869"/>
                    </a:cubicBezTo>
                    <a:cubicBezTo>
                      <a:pt x="37211" y="470310"/>
                      <a:pt x="39717" y="455305"/>
                      <a:pt x="44068" y="440802"/>
                    </a:cubicBezTo>
                    <a:cubicBezTo>
                      <a:pt x="44087" y="440739"/>
                      <a:pt x="71599" y="358207"/>
                      <a:pt x="77118" y="341650"/>
                    </a:cubicBezTo>
                    <a:lnTo>
                      <a:pt x="110169" y="242498"/>
                    </a:lnTo>
                    <a:lnTo>
                      <a:pt x="121186" y="209447"/>
                    </a:lnTo>
                    <a:lnTo>
                      <a:pt x="132202" y="176397"/>
                    </a:lnTo>
                    <a:cubicBezTo>
                      <a:pt x="128530" y="147019"/>
                      <a:pt x="128976" y="116826"/>
                      <a:pt x="121186" y="88262"/>
                    </a:cubicBezTo>
                    <a:cubicBezTo>
                      <a:pt x="97115" y="0"/>
                      <a:pt x="99152" y="82917"/>
                      <a:pt x="99152" y="44194"/>
                    </a:cubicBezTo>
                  </a:path>
                </a:pathLst>
              </a:custGeom>
              <a:ln w="25400">
                <a:solidFill>
                  <a:srgbClr val="FF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4" name="Freihandform 13"/>
              <p:cNvSpPr/>
              <p:nvPr/>
            </p:nvSpPr>
            <p:spPr>
              <a:xfrm>
                <a:off x="7348251" y="2291508"/>
                <a:ext cx="287329" cy="605928"/>
              </a:xfrm>
              <a:custGeom>
                <a:avLst/>
                <a:gdLst>
                  <a:gd name="connsiteX0" fmla="*/ 11016 w 287329"/>
                  <a:gd name="connsiteY0" fmla="*/ 605928 h 605928"/>
                  <a:gd name="connsiteX1" fmla="*/ 22033 w 287329"/>
                  <a:gd name="connsiteY1" fmla="*/ 572878 h 605928"/>
                  <a:gd name="connsiteX2" fmla="*/ 11016 w 287329"/>
                  <a:gd name="connsiteY2" fmla="*/ 539827 h 605928"/>
                  <a:gd name="connsiteX3" fmla="*/ 0 w 287329"/>
                  <a:gd name="connsiteY3" fmla="*/ 495759 h 605928"/>
                  <a:gd name="connsiteX4" fmla="*/ 11016 w 287329"/>
                  <a:gd name="connsiteY4" fmla="*/ 297456 h 605928"/>
                  <a:gd name="connsiteX5" fmla="*/ 33050 w 287329"/>
                  <a:gd name="connsiteY5" fmla="*/ 264405 h 605928"/>
                  <a:gd name="connsiteX6" fmla="*/ 99151 w 287329"/>
                  <a:gd name="connsiteY6" fmla="*/ 242372 h 605928"/>
                  <a:gd name="connsiteX7" fmla="*/ 132202 w 287329"/>
                  <a:gd name="connsiteY7" fmla="*/ 231355 h 605928"/>
                  <a:gd name="connsiteX8" fmla="*/ 220337 w 287329"/>
                  <a:gd name="connsiteY8" fmla="*/ 209321 h 605928"/>
                  <a:gd name="connsiteX9" fmla="*/ 253388 w 287329"/>
                  <a:gd name="connsiteY9" fmla="*/ 143220 h 605928"/>
                  <a:gd name="connsiteX10" fmla="*/ 275421 w 287329"/>
                  <a:gd name="connsiteY10" fmla="*/ 55085 h 605928"/>
                  <a:gd name="connsiteX11" fmla="*/ 286438 w 287329"/>
                  <a:gd name="connsiteY11" fmla="*/ 0 h 6059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87329" h="605928">
                    <a:moveTo>
                      <a:pt x="11016" y="605928"/>
                    </a:moveTo>
                    <a:cubicBezTo>
                      <a:pt x="14688" y="594911"/>
                      <a:pt x="22033" y="584491"/>
                      <a:pt x="22033" y="572878"/>
                    </a:cubicBezTo>
                    <a:cubicBezTo>
                      <a:pt x="22033" y="561265"/>
                      <a:pt x="14206" y="550993"/>
                      <a:pt x="11016" y="539827"/>
                    </a:cubicBezTo>
                    <a:cubicBezTo>
                      <a:pt x="6857" y="525268"/>
                      <a:pt x="3672" y="510448"/>
                      <a:pt x="0" y="495759"/>
                    </a:cubicBezTo>
                    <a:cubicBezTo>
                      <a:pt x="3672" y="429658"/>
                      <a:pt x="1654" y="362994"/>
                      <a:pt x="11016" y="297456"/>
                    </a:cubicBezTo>
                    <a:cubicBezTo>
                      <a:pt x="12888" y="284348"/>
                      <a:pt x="21822" y="271423"/>
                      <a:pt x="33050" y="264405"/>
                    </a:cubicBezTo>
                    <a:cubicBezTo>
                      <a:pt x="52745" y="252096"/>
                      <a:pt x="77117" y="249716"/>
                      <a:pt x="99151" y="242372"/>
                    </a:cubicBezTo>
                    <a:cubicBezTo>
                      <a:pt x="110168" y="238700"/>
                      <a:pt x="120815" y="233633"/>
                      <a:pt x="132202" y="231355"/>
                    </a:cubicBezTo>
                    <a:cubicBezTo>
                      <a:pt x="198673" y="218060"/>
                      <a:pt x="169522" y="226259"/>
                      <a:pt x="220337" y="209321"/>
                    </a:cubicBezTo>
                    <a:cubicBezTo>
                      <a:pt x="248031" y="126239"/>
                      <a:pt x="210672" y="228654"/>
                      <a:pt x="253388" y="143220"/>
                    </a:cubicBezTo>
                    <a:cubicBezTo>
                      <a:pt x="265197" y="119601"/>
                      <a:pt x="270395" y="77704"/>
                      <a:pt x="275421" y="55085"/>
                    </a:cubicBezTo>
                    <a:cubicBezTo>
                      <a:pt x="287329" y="1501"/>
                      <a:pt x="286438" y="27602"/>
                      <a:pt x="286438" y="0"/>
                    </a:cubicBezTo>
                  </a:path>
                </a:pathLst>
              </a:custGeom>
              <a:ln w="25400">
                <a:solidFill>
                  <a:srgbClr val="FF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5" name="Freihandform 14"/>
              <p:cNvSpPr/>
              <p:nvPr/>
            </p:nvSpPr>
            <p:spPr>
              <a:xfrm>
                <a:off x="6158429" y="4549966"/>
                <a:ext cx="323133" cy="415198"/>
              </a:xfrm>
              <a:custGeom>
                <a:avLst/>
                <a:gdLst>
                  <a:gd name="connsiteX0" fmla="*/ 0 w 323133"/>
                  <a:gd name="connsiteY0" fmla="*/ 0 h 415198"/>
                  <a:gd name="connsiteX1" fmla="*/ 33051 w 323133"/>
                  <a:gd name="connsiteY1" fmla="*/ 22034 h 415198"/>
                  <a:gd name="connsiteX2" fmla="*/ 44067 w 323133"/>
                  <a:gd name="connsiteY2" fmla="*/ 55085 h 415198"/>
                  <a:gd name="connsiteX3" fmla="*/ 121185 w 323133"/>
                  <a:gd name="connsiteY3" fmla="*/ 143220 h 415198"/>
                  <a:gd name="connsiteX4" fmla="*/ 154236 w 323133"/>
                  <a:gd name="connsiteY4" fmla="*/ 209321 h 415198"/>
                  <a:gd name="connsiteX5" fmla="*/ 176270 w 323133"/>
                  <a:gd name="connsiteY5" fmla="*/ 275422 h 415198"/>
                  <a:gd name="connsiteX6" fmla="*/ 187287 w 323133"/>
                  <a:gd name="connsiteY6" fmla="*/ 308473 h 415198"/>
                  <a:gd name="connsiteX7" fmla="*/ 198304 w 323133"/>
                  <a:gd name="connsiteY7" fmla="*/ 374574 h 415198"/>
                  <a:gd name="connsiteX8" fmla="*/ 231354 w 323133"/>
                  <a:gd name="connsiteY8" fmla="*/ 396607 h 415198"/>
                  <a:gd name="connsiteX9" fmla="*/ 319489 w 323133"/>
                  <a:gd name="connsiteY9" fmla="*/ 374574 h 4151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23133" h="415198">
                    <a:moveTo>
                      <a:pt x="0" y="0"/>
                    </a:moveTo>
                    <a:cubicBezTo>
                      <a:pt x="11017" y="7345"/>
                      <a:pt x="24780" y="11695"/>
                      <a:pt x="33051" y="22034"/>
                    </a:cubicBezTo>
                    <a:cubicBezTo>
                      <a:pt x="40305" y="31102"/>
                      <a:pt x="38427" y="44934"/>
                      <a:pt x="44067" y="55085"/>
                    </a:cubicBezTo>
                    <a:cubicBezTo>
                      <a:pt x="81869" y="123128"/>
                      <a:pt x="72907" y="111034"/>
                      <a:pt x="121185" y="143220"/>
                    </a:cubicBezTo>
                    <a:cubicBezTo>
                      <a:pt x="161365" y="263756"/>
                      <a:pt x="97283" y="81179"/>
                      <a:pt x="154236" y="209321"/>
                    </a:cubicBezTo>
                    <a:cubicBezTo>
                      <a:pt x="163669" y="230545"/>
                      <a:pt x="168925" y="253388"/>
                      <a:pt x="176270" y="275422"/>
                    </a:cubicBezTo>
                    <a:cubicBezTo>
                      <a:pt x="179942" y="286439"/>
                      <a:pt x="185378" y="297018"/>
                      <a:pt x="187287" y="308473"/>
                    </a:cubicBezTo>
                    <a:cubicBezTo>
                      <a:pt x="190959" y="330507"/>
                      <a:pt x="188314" y="354595"/>
                      <a:pt x="198304" y="374574"/>
                    </a:cubicBezTo>
                    <a:cubicBezTo>
                      <a:pt x="204225" y="386417"/>
                      <a:pt x="220337" y="389263"/>
                      <a:pt x="231354" y="396607"/>
                    </a:cubicBezTo>
                    <a:cubicBezTo>
                      <a:pt x="323133" y="385136"/>
                      <a:pt x="319489" y="415198"/>
                      <a:pt x="319489" y="374574"/>
                    </a:cubicBezTo>
                  </a:path>
                </a:pathLst>
              </a:custGeom>
              <a:ln w="25400">
                <a:solidFill>
                  <a:srgbClr val="FF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16" name="Freihandform 15"/>
              <p:cNvSpPr/>
              <p:nvPr/>
            </p:nvSpPr>
            <p:spPr>
              <a:xfrm>
                <a:off x="7605795" y="4153359"/>
                <a:ext cx="293299" cy="451692"/>
              </a:xfrm>
              <a:custGeom>
                <a:avLst/>
                <a:gdLst>
                  <a:gd name="connsiteX0" fmla="*/ 28894 w 293299"/>
                  <a:gd name="connsiteY0" fmla="*/ 451692 h 451692"/>
                  <a:gd name="connsiteX1" fmla="*/ 17877 w 293299"/>
                  <a:gd name="connsiteY1" fmla="*/ 308472 h 451692"/>
                  <a:gd name="connsiteX2" fmla="*/ 28894 w 293299"/>
                  <a:gd name="connsiteY2" fmla="*/ 275422 h 451692"/>
                  <a:gd name="connsiteX3" fmla="*/ 94995 w 293299"/>
                  <a:gd name="connsiteY3" fmla="*/ 253388 h 451692"/>
                  <a:gd name="connsiteX4" fmla="*/ 238215 w 293299"/>
                  <a:gd name="connsiteY4" fmla="*/ 231354 h 451692"/>
                  <a:gd name="connsiteX5" fmla="*/ 293299 w 293299"/>
                  <a:gd name="connsiteY5" fmla="*/ 132202 h 451692"/>
                  <a:gd name="connsiteX6" fmla="*/ 282282 w 293299"/>
                  <a:gd name="connsiteY6" fmla="*/ 88135 h 451692"/>
                  <a:gd name="connsiteX7" fmla="*/ 260248 w 293299"/>
                  <a:gd name="connsiteY7" fmla="*/ 55084 h 451692"/>
                  <a:gd name="connsiteX8" fmla="*/ 260248 w 293299"/>
                  <a:gd name="connsiteY8" fmla="*/ 0 h 4516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93299" h="451692">
                    <a:moveTo>
                      <a:pt x="28894" y="451692"/>
                    </a:moveTo>
                    <a:cubicBezTo>
                      <a:pt x="1847" y="370550"/>
                      <a:pt x="0" y="397856"/>
                      <a:pt x="17877" y="308472"/>
                    </a:cubicBezTo>
                    <a:cubicBezTo>
                      <a:pt x="20154" y="297085"/>
                      <a:pt x="19444" y="282172"/>
                      <a:pt x="28894" y="275422"/>
                    </a:cubicBezTo>
                    <a:cubicBezTo>
                      <a:pt x="47793" y="261922"/>
                      <a:pt x="72463" y="259021"/>
                      <a:pt x="94995" y="253388"/>
                    </a:cubicBezTo>
                    <a:cubicBezTo>
                      <a:pt x="171324" y="234306"/>
                      <a:pt x="124014" y="244043"/>
                      <a:pt x="238215" y="231354"/>
                    </a:cubicBezTo>
                    <a:cubicBezTo>
                      <a:pt x="288724" y="155590"/>
                      <a:pt x="273908" y="190375"/>
                      <a:pt x="293299" y="132202"/>
                    </a:cubicBezTo>
                    <a:cubicBezTo>
                      <a:pt x="289627" y="117513"/>
                      <a:pt x="288246" y="102052"/>
                      <a:pt x="282282" y="88135"/>
                    </a:cubicBezTo>
                    <a:cubicBezTo>
                      <a:pt x="277066" y="75965"/>
                      <a:pt x="263459" y="67929"/>
                      <a:pt x="260248" y="55084"/>
                    </a:cubicBezTo>
                    <a:cubicBezTo>
                      <a:pt x="255795" y="37271"/>
                      <a:pt x="260248" y="18361"/>
                      <a:pt x="260248" y="0"/>
                    </a:cubicBezTo>
                  </a:path>
                </a:pathLst>
              </a:custGeom>
              <a:ln w="25400">
                <a:solidFill>
                  <a:srgbClr val="FF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</p:grpSp>
        <p:sp>
          <p:nvSpPr>
            <p:cNvPr id="18" name="Textfeld 17"/>
            <p:cNvSpPr txBox="1"/>
            <p:nvPr/>
          </p:nvSpPr>
          <p:spPr>
            <a:xfrm>
              <a:off x="5508104" y="5949280"/>
              <a:ext cx="34563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Elastomer, vernetzt</a:t>
              </a:r>
              <a:endParaRPr lang="de-DE" sz="24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4" name="Gruppieren 23"/>
          <p:cNvGrpSpPr/>
          <p:nvPr/>
        </p:nvGrpSpPr>
        <p:grpSpPr>
          <a:xfrm>
            <a:off x="3779912" y="3068960"/>
            <a:ext cx="1368152" cy="1109737"/>
            <a:chOff x="3779912" y="3068960"/>
            <a:chExt cx="1368152" cy="1109737"/>
          </a:xfrm>
        </p:grpSpPr>
        <p:cxnSp>
          <p:nvCxnSpPr>
            <p:cNvPr id="20" name="Gerade Verbindung mit Pfeil 19"/>
            <p:cNvCxnSpPr/>
            <p:nvPr/>
          </p:nvCxnSpPr>
          <p:spPr>
            <a:xfrm>
              <a:off x="3779912" y="3573016"/>
              <a:ext cx="1368152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feld 20"/>
            <p:cNvSpPr txBox="1"/>
            <p:nvPr/>
          </p:nvSpPr>
          <p:spPr>
            <a:xfrm>
              <a:off x="3851920" y="3068960"/>
              <a:ext cx="12961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Hitze</a:t>
              </a:r>
              <a:endParaRPr lang="de-DE" sz="24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feld 21"/>
            <p:cNvSpPr txBox="1"/>
            <p:nvPr/>
          </p:nvSpPr>
          <p:spPr>
            <a:xfrm>
              <a:off x="4139952" y="3717032"/>
              <a:ext cx="57606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S</a:t>
              </a:r>
              <a:r>
                <a:rPr lang="de-DE" sz="2400" baseline="-25000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8</a:t>
              </a:r>
              <a:endParaRPr lang="de-DE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/>
          <p:nvPr/>
        </p:nvSpPr>
        <p:spPr>
          <a:xfrm>
            <a:off x="3851412" y="1387130"/>
            <a:ext cx="1795749" cy="3745735"/>
          </a:xfrm>
          <a:custGeom>
            <a:avLst/>
            <a:gdLst>
              <a:gd name="connsiteX0" fmla="*/ 0 w 1795749"/>
              <a:gd name="connsiteY0" fmla="*/ 0 h 3745735"/>
              <a:gd name="connsiteX1" fmla="*/ 22034 w 1795749"/>
              <a:gd name="connsiteY1" fmla="*/ 132202 h 3745735"/>
              <a:gd name="connsiteX2" fmla="*/ 33050 w 1795749"/>
              <a:gd name="connsiteY2" fmla="*/ 176270 h 3745735"/>
              <a:gd name="connsiteX3" fmla="*/ 55084 w 1795749"/>
              <a:gd name="connsiteY3" fmla="*/ 242371 h 3745735"/>
              <a:gd name="connsiteX4" fmla="*/ 66101 w 1795749"/>
              <a:gd name="connsiteY4" fmla="*/ 286438 h 3745735"/>
              <a:gd name="connsiteX5" fmla="*/ 88135 w 1795749"/>
              <a:gd name="connsiteY5" fmla="*/ 352539 h 3745735"/>
              <a:gd name="connsiteX6" fmla="*/ 99152 w 1795749"/>
              <a:gd name="connsiteY6" fmla="*/ 385590 h 3745735"/>
              <a:gd name="connsiteX7" fmla="*/ 110169 w 1795749"/>
              <a:gd name="connsiteY7" fmla="*/ 429658 h 3745735"/>
              <a:gd name="connsiteX8" fmla="*/ 143219 w 1795749"/>
              <a:gd name="connsiteY8" fmla="*/ 528809 h 3745735"/>
              <a:gd name="connsiteX9" fmla="*/ 154236 w 1795749"/>
              <a:gd name="connsiteY9" fmla="*/ 561860 h 3745735"/>
              <a:gd name="connsiteX10" fmla="*/ 165253 w 1795749"/>
              <a:gd name="connsiteY10" fmla="*/ 594911 h 3745735"/>
              <a:gd name="connsiteX11" fmla="*/ 187287 w 1795749"/>
              <a:gd name="connsiteY11" fmla="*/ 627961 h 3745735"/>
              <a:gd name="connsiteX12" fmla="*/ 209320 w 1795749"/>
              <a:gd name="connsiteY12" fmla="*/ 694062 h 3745735"/>
              <a:gd name="connsiteX13" fmla="*/ 220337 w 1795749"/>
              <a:gd name="connsiteY13" fmla="*/ 727113 h 3745735"/>
              <a:gd name="connsiteX14" fmla="*/ 264405 w 1795749"/>
              <a:gd name="connsiteY14" fmla="*/ 793214 h 3745735"/>
              <a:gd name="connsiteX15" fmla="*/ 308472 w 1795749"/>
              <a:gd name="connsiteY15" fmla="*/ 848298 h 3745735"/>
              <a:gd name="connsiteX16" fmla="*/ 330506 w 1795749"/>
              <a:gd name="connsiteY16" fmla="*/ 881349 h 3745735"/>
              <a:gd name="connsiteX17" fmla="*/ 396607 w 1795749"/>
              <a:gd name="connsiteY17" fmla="*/ 925417 h 3745735"/>
              <a:gd name="connsiteX18" fmla="*/ 429658 w 1795749"/>
              <a:gd name="connsiteY18" fmla="*/ 947450 h 3745735"/>
              <a:gd name="connsiteX19" fmla="*/ 462708 w 1795749"/>
              <a:gd name="connsiteY19" fmla="*/ 958467 h 3745735"/>
              <a:gd name="connsiteX20" fmla="*/ 495759 w 1795749"/>
              <a:gd name="connsiteY20" fmla="*/ 980501 h 3745735"/>
              <a:gd name="connsiteX21" fmla="*/ 594911 w 1795749"/>
              <a:gd name="connsiteY21" fmla="*/ 1013551 h 3745735"/>
              <a:gd name="connsiteX22" fmla="*/ 694063 w 1795749"/>
              <a:gd name="connsiteY22" fmla="*/ 1046602 h 3745735"/>
              <a:gd name="connsiteX23" fmla="*/ 727113 w 1795749"/>
              <a:gd name="connsiteY23" fmla="*/ 1057619 h 3745735"/>
              <a:gd name="connsiteX24" fmla="*/ 771181 w 1795749"/>
              <a:gd name="connsiteY24" fmla="*/ 1068636 h 3745735"/>
              <a:gd name="connsiteX25" fmla="*/ 837282 w 1795749"/>
              <a:gd name="connsiteY25" fmla="*/ 1090670 h 3745735"/>
              <a:gd name="connsiteX26" fmla="*/ 881349 w 1795749"/>
              <a:gd name="connsiteY26" fmla="*/ 1101686 h 3745735"/>
              <a:gd name="connsiteX27" fmla="*/ 914400 w 1795749"/>
              <a:gd name="connsiteY27" fmla="*/ 1112703 h 3745735"/>
              <a:gd name="connsiteX28" fmla="*/ 969484 w 1795749"/>
              <a:gd name="connsiteY28" fmla="*/ 1123720 h 3745735"/>
              <a:gd name="connsiteX29" fmla="*/ 1002535 w 1795749"/>
              <a:gd name="connsiteY29" fmla="*/ 1134737 h 3745735"/>
              <a:gd name="connsiteX30" fmla="*/ 1090670 w 1795749"/>
              <a:gd name="connsiteY30" fmla="*/ 1145754 h 3745735"/>
              <a:gd name="connsiteX31" fmla="*/ 1509311 w 1795749"/>
              <a:gd name="connsiteY31" fmla="*/ 1112703 h 3745735"/>
              <a:gd name="connsiteX32" fmla="*/ 1553378 w 1795749"/>
              <a:gd name="connsiteY32" fmla="*/ 1090670 h 3745735"/>
              <a:gd name="connsiteX33" fmla="*/ 1619479 w 1795749"/>
              <a:gd name="connsiteY33" fmla="*/ 1068636 h 3745735"/>
              <a:gd name="connsiteX34" fmla="*/ 1685581 w 1795749"/>
              <a:gd name="connsiteY34" fmla="*/ 1024568 h 3745735"/>
              <a:gd name="connsiteX35" fmla="*/ 1729648 w 1795749"/>
              <a:gd name="connsiteY35" fmla="*/ 958467 h 3745735"/>
              <a:gd name="connsiteX36" fmla="*/ 1751682 w 1795749"/>
              <a:gd name="connsiteY36" fmla="*/ 925417 h 3745735"/>
              <a:gd name="connsiteX37" fmla="*/ 1773716 w 1795749"/>
              <a:gd name="connsiteY37" fmla="*/ 848298 h 3745735"/>
              <a:gd name="connsiteX38" fmla="*/ 1784732 w 1795749"/>
              <a:gd name="connsiteY38" fmla="*/ 815248 h 3745735"/>
              <a:gd name="connsiteX39" fmla="*/ 1795749 w 1795749"/>
              <a:gd name="connsiteY39" fmla="*/ 749147 h 3745735"/>
              <a:gd name="connsiteX40" fmla="*/ 1784732 w 1795749"/>
              <a:gd name="connsiteY40" fmla="*/ 484742 h 3745735"/>
              <a:gd name="connsiteX41" fmla="*/ 1740665 w 1795749"/>
              <a:gd name="connsiteY41" fmla="*/ 385590 h 3745735"/>
              <a:gd name="connsiteX42" fmla="*/ 1674564 w 1795749"/>
              <a:gd name="connsiteY42" fmla="*/ 341523 h 3745735"/>
              <a:gd name="connsiteX43" fmla="*/ 1641513 w 1795749"/>
              <a:gd name="connsiteY43" fmla="*/ 319489 h 3745735"/>
              <a:gd name="connsiteX44" fmla="*/ 1542361 w 1795749"/>
              <a:gd name="connsiteY44" fmla="*/ 286438 h 3745735"/>
              <a:gd name="connsiteX45" fmla="*/ 1476260 w 1795749"/>
              <a:gd name="connsiteY45" fmla="*/ 264404 h 3745735"/>
              <a:gd name="connsiteX46" fmla="*/ 1443209 w 1795749"/>
              <a:gd name="connsiteY46" fmla="*/ 253388 h 3745735"/>
              <a:gd name="connsiteX47" fmla="*/ 1388125 w 1795749"/>
              <a:gd name="connsiteY47" fmla="*/ 242371 h 3745735"/>
              <a:gd name="connsiteX48" fmla="*/ 1266940 w 1795749"/>
              <a:gd name="connsiteY48" fmla="*/ 253388 h 3745735"/>
              <a:gd name="connsiteX49" fmla="*/ 1200838 w 1795749"/>
              <a:gd name="connsiteY49" fmla="*/ 275421 h 3745735"/>
              <a:gd name="connsiteX50" fmla="*/ 1101687 w 1795749"/>
              <a:gd name="connsiteY50" fmla="*/ 341523 h 3745735"/>
              <a:gd name="connsiteX51" fmla="*/ 1068636 w 1795749"/>
              <a:gd name="connsiteY51" fmla="*/ 363556 h 3745735"/>
              <a:gd name="connsiteX52" fmla="*/ 1035585 w 1795749"/>
              <a:gd name="connsiteY52" fmla="*/ 374573 h 3745735"/>
              <a:gd name="connsiteX53" fmla="*/ 936434 w 1795749"/>
              <a:gd name="connsiteY53" fmla="*/ 440674 h 3745735"/>
              <a:gd name="connsiteX54" fmla="*/ 903383 w 1795749"/>
              <a:gd name="connsiteY54" fmla="*/ 462708 h 3745735"/>
              <a:gd name="connsiteX55" fmla="*/ 870332 w 1795749"/>
              <a:gd name="connsiteY55" fmla="*/ 484742 h 3745735"/>
              <a:gd name="connsiteX56" fmla="*/ 837282 w 1795749"/>
              <a:gd name="connsiteY56" fmla="*/ 495759 h 3745735"/>
              <a:gd name="connsiteX57" fmla="*/ 804231 w 1795749"/>
              <a:gd name="connsiteY57" fmla="*/ 528809 h 3745735"/>
              <a:gd name="connsiteX58" fmla="*/ 771181 w 1795749"/>
              <a:gd name="connsiteY58" fmla="*/ 550843 h 3745735"/>
              <a:gd name="connsiteX59" fmla="*/ 716096 w 1795749"/>
              <a:gd name="connsiteY59" fmla="*/ 605927 h 3745735"/>
              <a:gd name="connsiteX60" fmla="*/ 694063 w 1795749"/>
              <a:gd name="connsiteY60" fmla="*/ 638978 h 3745735"/>
              <a:gd name="connsiteX61" fmla="*/ 683046 w 1795749"/>
              <a:gd name="connsiteY61" fmla="*/ 672029 h 3745735"/>
              <a:gd name="connsiteX62" fmla="*/ 638978 w 1795749"/>
              <a:gd name="connsiteY62" fmla="*/ 738130 h 3745735"/>
              <a:gd name="connsiteX63" fmla="*/ 605928 w 1795749"/>
              <a:gd name="connsiteY63" fmla="*/ 837282 h 3745735"/>
              <a:gd name="connsiteX64" fmla="*/ 594911 w 1795749"/>
              <a:gd name="connsiteY64" fmla="*/ 870332 h 3745735"/>
              <a:gd name="connsiteX65" fmla="*/ 583894 w 1795749"/>
              <a:gd name="connsiteY65" fmla="*/ 925417 h 3745735"/>
              <a:gd name="connsiteX66" fmla="*/ 572877 w 1795749"/>
              <a:gd name="connsiteY66" fmla="*/ 958467 h 3745735"/>
              <a:gd name="connsiteX67" fmla="*/ 561860 w 1795749"/>
              <a:gd name="connsiteY67" fmla="*/ 1002535 h 3745735"/>
              <a:gd name="connsiteX68" fmla="*/ 561860 w 1795749"/>
              <a:gd name="connsiteY68" fmla="*/ 1443209 h 3745735"/>
              <a:gd name="connsiteX69" fmla="*/ 572877 w 1795749"/>
              <a:gd name="connsiteY69" fmla="*/ 1520327 h 3745735"/>
              <a:gd name="connsiteX70" fmla="*/ 594911 w 1795749"/>
              <a:gd name="connsiteY70" fmla="*/ 1586429 h 3745735"/>
              <a:gd name="connsiteX71" fmla="*/ 616944 w 1795749"/>
              <a:gd name="connsiteY71" fmla="*/ 1652530 h 3745735"/>
              <a:gd name="connsiteX72" fmla="*/ 649995 w 1795749"/>
              <a:gd name="connsiteY72" fmla="*/ 1751682 h 3745735"/>
              <a:gd name="connsiteX73" fmla="*/ 661012 w 1795749"/>
              <a:gd name="connsiteY73" fmla="*/ 1784732 h 3745735"/>
              <a:gd name="connsiteX74" fmla="*/ 683046 w 1795749"/>
              <a:gd name="connsiteY74" fmla="*/ 1817783 h 3745735"/>
              <a:gd name="connsiteX75" fmla="*/ 705079 w 1795749"/>
              <a:gd name="connsiteY75" fmla="*/ 1883884 h 3745735"/>
              <a:gd name="connsiteX76" fmla="*/ 760164 w 1795749"/>
              <a:gd name="connsiteY76" fmla="*/ 1949985 h 3745735"/>
              <a:gd name="connsiteX77" fmla="*/ 804231 w 1795749"/>
              <a:gd name="connsiteY77" fmla="*/ 2016086 h 3745735"/>
              <a:gd name="connsiteX78" fmla="*/ 870332 w 1795749"/>
              <a:gd name="connsiteY78" fmla="*/ 2082188 h 3745735"/>
              <a:gd name="connsiteX79" fmla="*/ 903383 w 1795749"/>
              <a:gd name="connsiteY79" fmla="*/ 2104221 h 3745735"/>
              <a:gd name="connsiteX80" fmla="*/ 936434 w 1795749"/>
              <a:gd name="connsiteY80" fmla="*/ 2137272 h 3745735"/>
              <a:gd name="connsiteX81" fmla="*/ 969484 w 1795749"/>
              <a:gd name="connsiteY81" fmla="*/ 2159306 h 3745735"/>
              <a:gd name="connsiteX82" fmla="*/ 1002535 w 1795749"/>
              <a:gd name="connsiteY82" fmla="*/ 2192356 h 3745735"/>
              <a:gd name="connsiteX83" fmla="*/ 1035585 w 1795749"/>
              <a:gd name="connsiteY83" fmla="*/ 2203373 h 3745735"/>
              <a:gd name="connsiteX84" fmla="*/ 1090670 w 1795749"/>
              <a:gd name="connsiteY84" fmla="*/ 2247441 h 3745735"/>
              <a:gd name="connsiteX85" fmla="*/ 1156771 w 1795749"/>
              <a:gd name="connsiteY85" fmla="*/ 2313542 h 3745735"/>
              <a:gd name="connsiteX86" fmla="*/ 1189822 w 1795749"/>
              <a:gd name="connsiteY86" fmla="*/ 2335576 h 3745735"/>
              <a:gd name="connsiteX87" fmla="*/ 1233889 w 1795749"/>
              <a:gd name="connsiteY87" fmla="*/ 2401677 h 3745735"/>
              <a:gd name="connsiteX88" fmla="*/ 1266940 w 1795749"/>
              <a:gd name="connsiteY88" fmla="*/ 2467778 h 3745735"/>
              <a:gd name="connsiteX89" fmla="*/ 1311007 w 1795749"/>
              <a:gd name="connsiteY89" fmla="*/ 2566930 h 3745735"/>
              <a:gd name="connsiteX90" fmla="*/ 1333041 w 1795749"/>
              <a:gd name="connsiteY90" fmla="*/ 2743200 h 3745735"/>
              <a:gd name="connsiteX91" fmla="*/ 1344058 w 1795749"/>
              <a:gd name="connsiteY91" fmla="*/ 2820318 h 3745735"/>
              <a:gd name="connsiteX92" fmla="*/ 1355075 w 1795749"/>
              <a:gd name="connsiteY92" fmla="*/ 3018621 h 3745735"/>
              <a:gd name="connsiteX93" fmla="*/ 1366091 w 1795749"/>
              <a:gd name="connsiteY93" fmla="*/ 3084723 h 3745735"/>
              <a:gd name="connsiteX94" fmla="*/ 1377108 w 1795749"/>
              <a:gd name="connsiteY94" fmla="*/ 3172858 h 3745735"/>
              <a:gd name="connsiteX95" fmla="*/ 1344058 w 1795749"/>
              <a:gd name="connsiteY95" fmla="*/ 3349127 h 3745735"/>
              <a:gd name="connsiteX96" fmla="*/ 1322024 w 1795749"/>
              <a:gd name="connsiteY96" fmla="*/ 3382178 h 3745735"/>
              <a:gd name="connsiteX97" fmla="*/ 1255923 w 1795749"/>
              <a:gd name="connsiteY97" fmla="*/ 3415229 h 3745735"/>
              <a:gd name="connsiteX98" fmla="*/ 1222872 w 1795749"/>
              <a:gd name="connsiteY98" fmla="*/ 3437262 h 3745735"/>
              <a:gd name="connsiteX99" fmla="*/ 1123720 w 1795749"/>
              <a:gd name="connsiteY99" fmla="*/ 3470313 h 3745735"/>
              <a:gd name="connsiteX100" fmla="*/ 991518 w 1795749"/>
              <a:gd name="connsiteY100" fmla="*/ 3514380 h 3745735"/>
              <a:gd name="connsiteX101" fmla="*/ 958467 w 1795749"/>
              <a:gd name="connsiteY101" fmla="*/ 3525397 h 3745735"/>
              <a:gd name="connsiteX102" fmla="*/ 925417 w 1795749"/>
              <a:gd name="connsiteY102" fmla="*/ 3536414 h 3745735"/>
              <a:gd name="connsiteX103" fmla="*/ 881349 w 1795749"/>
              <a:gd name="connsiteY103" fmla="*/ 3547431 h 3745735"/>
              <a:gd name="connsiteX104" fmla="*/ 815248 w 1795749"/>
              <a:gd name="connsiteY104" fmla="*/ 3569465 h 3745735"/>
              <a:gd name="connsiteX105" fmla="*/ 705079 w 1795749"/>
              <a:gd name="connsiteY105" fmla="*/ 3602515 h 3745735"/>
              <a:gd name="connsiteX106" fmla="*/ 672029 w 1795749"/>
              <a:gd name="connsiteY106" fmla="*/ 3613532 h 3745735"/>
              <a:gd name="connsiteX107" fmla="*/ 638978 w 1795749"/>
              <a:gd name="connsiteY107" fmla="*/ 3635566 h 3745735"/>
              <a:gd name="connsiteX108" fmla="*/ 616944 w 1795749"/>
              <a:gd name="connsiteY108" fmla="*/ 3668617 h 3745735"/>
              <a:gd name="connsiteX109" fmla="*/ 583894 w 1795749"/>
              <a:gd name="connsiteY109" fmla="*/ 3690650 h 3745735"/>
              <a:gd name="connsiteX110" fmla="*/ 572877 w 1795749"/>
              <a:gd name="connsiteY110" fmla="*/ 3723701 h 3745735"/>
              <a:gd name="connsiteX111" fmla="*/ 561860 w 1795749"/>
              <a:gd name="connsiteY111" fmla="*/ 3745735 h 37457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</a:cxnLst>
            <a:rect l="l" t="t" r="r" b="b"/>
            <a:pathLst>
              <a:path w="1795749" h="3745735">
                <a:moveTo>
                  <a:pt x="0" y="0"/>
                </a:moveTo>
                <a:cubicBezTo>
                  <a:pt x="9199" y="64391"/>
                  <a:pt x="9145" y="74199"/>
                  <a:pt x="22034" y="132202"/>
                </a:cubicBezTo>
                <a:cubicBezTo>
                  <a:pt x="25319" y="146983"/>
                  <a:pt x="28699" y="161767"/>
                  <a:pt x="33050" y="176270"/>
                </a:cubicBezTo>
                <a:cubicBezTo>
                  <a:pt x="39724" y="198516"/>
                  <a:pt x="49451" y="219839"/>
                  <a:pt x="55084" y="242371"/>
                </a:cubicBezTo>
                <a:cubicBezTo>
                  <a:pt x="58756" y="257060"/>
                  <a:pt x="61750" y="271935"/>
                  <a:pt x="66101" y="286438"/>
                </a:cubicBezTo>
                <a:cubicBezTo>
                  <a:pt x="72775" y="308684"/>
                  <a:pt x="80790" y="330505"/>
                  <a:pt x="88135" y="352539"/>
                </a:cubicBezTo>
                <a:cubicBezTo>
                  <a:pt x="91807" y="363556"/>
                  <a:pt x="96335" y="374324"/>
                  <a:pt x="99152" y="385590"/>
                </a:cubicBezTo>
                <a:cubicBezTo>
                  <a:pt x="102824" y="400279"/>
                  <a:pt x="105818" y="415155"/>
                  <a:pt x="110169" y="429658"/>
                </a:cubicBezTo>
                <a:cubicBezTo>
                  <a:pt x="110184" y="429710"/>
                  <a:pt x="137702" y="512258"/>
                  <a:pt x="143219" y="528809"/>
                </a:cubicBezTo>
                <a:lnTo>
                  <a:pt x="154236" y="561860"/>
                </a:lnTo>
                <a:cubicBezTo>
                  <a:pt x="157908" y="572877"/>
                  <a:pt x="158811" y="585249"/>
                  <a:pt x="165253" y="594911"/>
                </a:cubicBezTo>
                <a:lnTo>
                  <a:pt x="187287" y="627961"/>
                </a:lnTo>
                <a:lnTo>
                  <a:pt x="209320" y="694062"/>
                </a:lnTo>
                <a:cubicBezTo>
                  <a:pt x="212992" y="705079"/>
                  <a:pt x="213895" y="717450"/>
                  <a:pt x="220337" y="727113"/>
                </a:cubicBezTo>
                <a:lnTo>
                  <a:pt x="264405" y="793214"/>
                </a:lnTo>
                <a:cubicBezTo>
                  <a:pt x="285853" y="857558"/>
                  <a:pt x="258640" y="798466"/>
                  <a:pt x="308472" y="848298"/>
                </a:cubicBezTo>
                <a:cubicBezTo>
                  <a:pt x="317835" y="857661"/>
                  <a:pt x="320541" y="872630"/>
                  <a:pt x="330506" y="881349"/>
                </a:cubicBezTo>
                <a:cubicBezTo>
                  <a:pt x="350435" y="898787"/>
                  <a:pt x="374573" y="910728"/>
                  <a:pt x="396607" y="925417"/>
                </a:cubicBezTo>
                <a:cubicBezTo>
                  <a:pt x="407624" y="932762"/>
                  <a:pt x="417097" y="943263"/>
                  <a:pt x="429658" y="947450"/>
                </a:cubicBezTo>
                <a:cubicBezTo>
                  <a:pt x="440675" y="951122"/>
                  <a:pt x="452321" y="953274"/>
                  <a:pt x="462708" y="958467"/>
                </a:cubicBezTo>
                <a:cubicBezTo>
                  <a:pt x="474551" y="964389"/>
                  <a:pt x="483659" y="975123"/>
                  <a:pt x="495759" y="980501"/>
                </a:cubicBezTo>
                <a:cubicBezTo>
                  <a:pt x="495789" y="980515"/>
                  <a:pt x="578370" y="1008037"/>
                  <a:pt x="594911" y="1013551"/>
                </a:cubicBezTo>
                <a:lnTo>
                  <a:pt x="694063" y="1046602"/>
                </a:lnTo>
                <a:cubicBezTo>
                  <a:pt x="705080" y="1050274"/>
                  <a:pt x="715847" y="1054803"/>
                  <a:pt x="727113" y="1057619"/>
                </a:cubicBezTo>
                <a:cubicBezTo>
                  <a:pt x="741802" y="1061291"/>
                  <a:pt x="756678" y="1064285"/>
                  <a:pt x="771181" y="1068636"/>
                </a:cubicBezTo>
                <a:cubicBezTo>
                  <a:pt x="793427" y="1075310"/>
                  <a:pt x="814750" y="1085037"/>
                  <a:pt x="837282" y="1090670"/>
                </a:cubicBezTo>
                <a:cubicBezTo>
                  <a:pt x="851971" y="1094342"/>
                  <a:pt x="866791" y="1097527"/>
                  <a:pt x="881349" y="1101686"/>
                </a:cubicBezTo>
                <a:cubicBezTo>
                  <a:pt x="892515" y="1104876"/>
                  <a:pt x="903134" y="1109886"/>
                  <a:pt x="914400" y="1112703"/>
                </a:cubicBezTo>
                <a:cubicBezTo>
                  <a:pt x="932566" y="1117245"/>
                  <a:pt x="951318" y="1119178"/>
                  <a:pt x="969484" y="1123720"/>
                </a:cubicBezTo>
                <a:cubicBezTo>
                  <a:pt x="980750" y="1126537"/>
                  <a:pt x="991109" y="1132660"/>
                  <a:pt x="1002535" y="1134737"/>
                </a:cubicBezTo>
                <a:cubicBezTo>
                  <a:pt x="1031664" y="1140033"/>
                  <a:pt x="1061292" y="1142082"/>
                  <a:pt x="1090670" y="1145754"/>
                </a:cubicBezTo>
                <a:cubicBezTo>
                  <a:pt x="1146716" y="1144003"/>
                  <a:pt x="1394830" y="1169942"/>
                  <a:pt x="1509311" y="1112703"/>
                </a:cubicBezTo>
                <a:cubicBezTo>
                  <a:pt x="1524000" y="1105359"/>
                  <a:pt x="1538130" y="1096769"/>
                  <a:pt x="1553378" y="1090670"/>
                </a:cubicBezTo>
                <a:cubicBezTo>
                  <a:pt x="1574942" y="1082044"/>
                  <a:pt x="1600154" y="1081519"/>
                  <a:pt x="1619479" y="1068636"/>
                </a:cubicBezTo>
                <a:lnTo>
                  <a:pt x="1685581" y="1024568"/>
                </a:lnTo>
                <a:lnTo>
                  <a:pt x="1729648" y="958467"/>
                </a:lnTo>
                <a:lnTo>
                  <a:pt x="1751682" y="925417"/>
                </a:lnTo>
                <a:cubicBezTo>
                  <a:pt x="1778092" y="846186"/>
                  <a:pt x="1746055" y="945114"/>
                  <a:pt x="1773716" y="848298"/>
                </a:cubicBezTo>
                <a:cubicBezTo>
                  <a:pt x="1776906" y="837132"/>
                  <a:pt x="1782213" y="826584"/>
                  <a:pt x="1784732" y="815248"/>
                </a:cubicBezTo>
                <a:cubicBezTo>
                  <a:pt x="1789578" y="793442"/>
                  <a:pt x="1792077" y="771181"/>
                  <a:pt x="1795749" y="749147"/>
                </a:cubicBezTo>
                <a:cubicBezTo>
                  <a:pt x="1792077" y="661012"/>
                  <a:pt x="1793509" y="572516"/>
                  <a:pt x="1784732" y="484742"/>
                </a:cubicBezTo>
                <a:cubicBezTo>
                  <a:pt x="1782821" y="465630"/>
                  <a:pt x="1761724" y="404016"/>
                  <a:pt x="1740665" y="385590"/>
                </a:cubicBezTo>
                <a:cubicBezTo>
                  <a:pt x="1720736" y="368152"/>
                  <a:pt x="1696598" y="356212"/>
                  <a:pt x="1674564" y="341523"/>
                </a:cubicBezTo>
                <a:cubicBezTo>
                  <a:pt x="1663547" y="334178"/>
                  <a:pt x="1654074" y="323676"/>
                  <a:pt x="1641513" y="319489"/>
                </a:cubicBezTo>
                <a:lnTo>
                  <a:pt x="1542361" y="286438"/>
                </a:lnTo>
                <a:lnTo>
                  <a:pt x="1476260" y="264404"/>
                </a:lnTo>
                <a:cubicBezTo>
                  <a:pt x="1465243" y="260732"/>
                  <a:pt x="1454596" y="255666"/>
                  <a:pt x="1443209" y="253388"/>
                </a:cubicBezTo>
                <a:lnTo>
                  <a:pt x="1388125" y="242371"/>
                </a:lnTo>
                <a:cubicBezTo>
                  <a:pt x="1347730" y="246043"/>
                  <a:pt x="1306884" y="246339"/>
                  <a:pt x="1266940" y="253388"/>
                </a:cubicBezTo>
                <a:cubicBezTo>
                  <a:pt x="1244068" y="257424"/>
                  <a:pt x="1200838" y="275421"/>
                  <a:pt x="1200838" y="275421"/>
                </a:cubicBezTo>
                <a:lnTo>
                  <a:pt x="1101687" y="341523"/>
                </a:lnTo>
                <a:cubicBezTo>
                  <a:pt x="1090670" y="348868"/>
                  <a:pt x="1081197" y="359369"/>
                  <a:pt x="1068636" y="363556"/>
                </a:cubicBezTo>
                <a:lnTo>
                  <a:pt x="1035585" y="374573"/>
                </a:lnTo>
                <a:lnTo>
                  <a:pt x="936434" y="440674"/>
                </a:lnTo>
                <a:lnTo>
                  <a:pt x="903383" y="462708"/>
                </a:lnTo>
                <a:cubicBezTo>
                  <a:pt x="892366" y="470053"/>
                  <a:pt x="882893" y="480555"/>
                  <a:pt x="870332" y="484742"/>
                </a:cubicBezTo>
                <a:lnTo>
                  <a:pt x="837282" y="495759"/>
                </a:lnTo>
                <a:cubicBezTo>
                  <a:pt x="826265" y="506776"/>
                  <a:pt x="816200" y="518835"/>
                  <a:pt x="804231" y="528809"/>
                </a:cubicBezTo>
                <a:cubicBezTo>
                  <a:pt x="794059" y="537285"/>
                  <a:pt x="780543" y="541480"/>
                  <a:pt x="771181" y="550843"/>
                </a:cubicBezTo>
                <a:cubicBezTo>
                  <a:pt x="697743" y="624283"/>
                  <a:pt x="804223" y="547178"/>
                  <a:pt x="716096" y="605927"/>
                </a:cubicBezTo>
                <a:cubicBezTo>
                  <a:pt x="708752" y="616944"/>
                  <a:pt x="699984" y="627135"/>
                  <a:pt x="694063" y="638978"/>
                </a:cubicBezTo>
                <a:cubicBezTo>
                  <a:pt x="688870" y="649365"/>
                  <a:pt x="688686" y="661877"/>
                  <a:pt x="683046" y="672029"/>
                </a:cubicBezTo>
                <a:cubicBezTo>
                  <a:pt x="670185" y="695178"/>
                  <a:pt x="647352" y="713008"/>
                  <a:pt x="638978" y="738130"/>
                </a:cubicBezTo>
                <a:lnTo>
                  <a:pt x="605928" y="837282"/>
                </a:lnTo>
                <a:cubicBezTo>
                  <a:pt x="602256" y="848299"/>
                  <a:pt x="597188" y="858945"/>
                  <a:pt x="594911" y="870332"/>
                </a:cubicBezTo>
                <a:cubicBezTo>
                  <a:pt x="591239" y="888694"/>
                  <a:pt x="588436" y="907251"/>
                  <a:pt x="583894" y="925417"/>
                </a:cubicBezTo>
                <a:cubicBezTo>
                  <a:pt x="581077" y="936683"/>
                  <a:pt x="576067" y="947301"/>
                  <a:pt x="572877" y="958467"/>
                </a:cubicBezTo>
                <a:cubicBezTo>
                  <a:pt x="568717" y="973026"/>
                  <a:pt x="565532" y="987846"/>
                  <a:pt x="561860" y="1002535"/>
                </a:cubicBezTo>
                <a:cubicBezTo>
                  <a:pt x="539777" y="1201276"/>
                  <a:pt x="544590" y="1115078"/>
                  <a:pt x="561860" y="1443209"/>
                </a:cubicBezTo>
                <a:cubicBezTo>
                  <a:pt x="563225" y="1469140"/>
                  <a:pt x="567038" y="1495025"/>
                  <a:pt x="572877" y="1520327"/>
                </a:cubicBezTo>
                <a:cubicBezTo>
                  <a:pt x="578100" y="1542958"/>
                  <a:pt x="587566" y="1564395"/>
                  <a:pt x="594911" y="1586429"/>
                </a:cubicBezTo>
                <a:lnTo>
                  <a:pt x="616944" y="1652530"/>
                </a:lnTo>
                <a:lnTo>
                  <a:pt x="649995" y="1751682"/>
                </a:lnTo>
                <a:cubicBezTo>
                  <a:pt x="653667" y="1762699"/>
                  <a:pt x="654570" y="1775070"/>
                  <a:pt x="661012" y="1784732"/>
                </a:cubicBezTo>
                <a:cubicBezTo>
                  <a:pt x="668357" y="1795749"/>
                  <a:pt x="677668" y="1805683"/>
                  <a:pt x="683046" y="1817783"/>
                </a:cubicBezTo>
                <a:cubicBezTo>
                  <a:pt x="692479" y="1839007"/>
                  <a:pt x="692196" y="1864559"/>
                  <a:pt x="705079" y="1883884"/>
                </a:cubicBezTo>
                <a:cubicBezTo>
                  <a:pt x="783817" y="2001991"/>
                  <a:pt x="661197" y="1822742"/>
                  <a:pt x="760164" y="1949985"/>
                </a:cubicBezTo>
                <a:cubicBezTo>
                  <a:pt x="776422" y="1970888"/>
                  <a:pt x="785506" y="1997361"/>
                  <a:pt x="804231" y="2016086"/>
                </a:cubicBezTo>
                <a:cubicBezTo>
                  <a:pt x="826265" y="2038120"/>
                  <a:pt x="844404" y="2064904"/>
                  <a:pt x="870332" y="2082188"/>
                </a:cubicBezTo>
                <a:cubicBezTo>
                  <a:pt x="881349" y="2089532"/>
                  <a:pt x="893211" y="2095745"/>
                  <a:pt x="903383" y="2104221"/>
                </a:cubicBezTo>
                <a:cubicBezTo>
                  <a:pt x="915352" y="2114195"/>
                  <a:pt x="924465" y="2127298"/>
                  <a:pt x="936434" y="2137272"/>
                </a:cubicBezTo>
                <a:cubicBezTo>
                  <a:pt x="946606" y="2145748"/>
                  <a:pt x="959312" y="2150830"/>
                  <a:pt x="969484" y="2159306"/>
                </a:cubicBezTo>
                <a:cubicBezTo>
                  <a:pt x="981453" y="2169280"/>
                  <a:pt x="989571" y="2183714"/>
                  <a:pt x="1002535" y="2192356"/>
                </a:cubicBezTo>
                <a:cubicBezTo>
                  <a:pt x="1012197" y="2198797"/>
                  <a:pt x="1024568" y="2199701"/>
                  <a:pt x="1035585" y="2203373"/>
                </a:cubicBezTo>
                <a:cubicBezTo>
                  <a:pt x="1096064" y="2294092"/>
                  <a:pt x="1016989" y="2190134"/>
                  <a:pt x="1090670" y="2247441"/>
                </a:cubicBezTo>
                <a:cubicBezTo>
                  <a:pt x="1115266" y="2266572"/>
                  <a:pt x="1130844" y="2296257"/>
                  <a:pt x="1156771" y="2313542"/>
                </a:cubicBezTo>
                <a:lnTo>
                  <a:pt x="1189822" y="2335576"/>
                </a:lnTo>
                <a:cubicBezTo>
                  <a:pt x="1204511" y="2357610"/>
                  <a:pt x="1225515" y="2376555"/>
                  <a:pt x="1233889" y="2401677"/>
                </a:cubicBezTo>
                <a:cubicBezTo>
                  <a:pt x="1249093" y="2447288"/>
                  <a:pt x="1238464" y="2425065"/>
                  <a:pt x="1266940" y="2467778"/>
                </a:cubicBezTo>
                <a:cubicBezTo>
                  <a:pt x="1293160" y="2546440"/>
                  <a:pt x="1276090" y="2514554"/>
                  <a:pt x="1311007" y="2566930"/>
                </a:cubicBezTo>
                <a:cubicBezTo>
                  <a:pt x="1332913" y="2676459"/>
                  <a:pt x="1313973" y="2571586"/>
                  <a:pt x="1333041" y="2743200"/>
                </a:cubicBezTo>
                <a:cubicBezTo>
                  <a:pt x="1335909" y="2769008"/>
                  <a:pt x="1340386" y="2794612"/>
                  <a:pt x="1344058" y="2820318"/>
                </a:cubicBezTo>
                <a:cubicBezTo>
                  <a:pt x="1347730" y="2886419"/>
                  <a:pt x="1349577" y="2952647"/>
                  <a:pt x="1355075" y="3018621"/>
                </a:cubicBezTo>
                <a:cubicBezTo>
                  <a:pt x="1356930" y="3040882"/>
                  <a:pt x="1362932" y="3062610"/>
                  <a:pt x="1366091" y="3084723"/>
                </a:cubicBezTo>
                <a:cubicBezTo>
                  <a:pt x="1370278" y="3114032"/>
                  <a:pt x="1373436" y="3143480"/>
                  <a:pt x="1377108" y="3172858"/>
                </a:cubicBezTo>
                <a:cubicBezTo>
                  <a:pt x="1373232" y="3211621"/>
                  <a:pt x="1371813" y="3307494"/>
                  <a:pt x="1344058" y="3349127"/>
                </a:cubicBezTo>
                <a:cubicBezTo>
                  <a:pt x="1336713" y="3360144"/>
                  <a:pt x="1331387" y="3372815"/>
                  <a:pt x="1322024" y="3382178"/>
                </a:cubicBezTo>
                <a:cubicBezTo>
                  <a:pt x="1290452" y="3413750"/>
                  <a:pt x="1291763" y="3397309"/>
                  <a:pt x="1255923" y="3415229"/>
                </a:cubicBezTo>
                <a:cubicBezTo>
                  <a:pt x="1244080" y="3421150"/>
                  <a:pt x="1234971" y="3431885"/>
                  <a:pt x="1222872" y="3437262"/>
                </a:cubicBezTo>
                <a:cubicBezTo>
                  <a:pt x="1222867" y="3437264"/>
                  <a:pt x="1140248" y="3464804"/>
                  <a:pt x="1123720" y="3470313"/>
                </a:cubicBezTo>
                <a:lnTo>
                  <a:pt x="991518" y="3514380"/>
                </a:lnTo>
                <a:lnTo>
                  <a:pt x="958467" y="3525397"/>
                </a:lnTo>
                <a:cubicBezTo>
                  <a:pt x="947450" y="3529069"/>
                  <a:pt x="936683" y="3533598"/>
                  <a:pt x="925417" y="3536414"/>
                </a:cubicBezTo>
                <a:cubicBezTo>
                  <a:pt x="910728" y="3540086"/>
                  <a:pt x="895852" y="3543080"/>
                  <a:pt x="881349" y="3547431"/>
                </a:cubicBezTo>
                <a:cubicBezTo>
                  <a:pt x="859103" y="3554105"/>
                  <a:pt x="837780" y="3563832"/>
                  <a:pt x="815248" y="3569465"/>
                </a:cubicBezTo>
                <a:cubicBezTo>
                  <a:pt x="748654" y="3586114"/>
                  <a:pt x="785537" y="3575696"/>
                  <a:pt x="705079" y="3602515"/>
                </a:cubicBezTo>
                <a:cubicBezTo>
                  <a:pt x="694062" y="3606187"/>
                  <a:pt x="681691" y="3607090"/>
                  <a:pt x="672029" y="3613532"/>
                </a:cubicBezTo>
                <a:lnTo>
                  <a:pt x="638978" y="3635566"/>
                </a:lnTo>
                <a:cubicBezTo>
                  <a:pt x="631633" y="3646583"/>
                  <a:pt x="626307" y="3659254"/>
                  <a:pt x="616944" y="3668617"/>
                </a:cubicBezTo>
                <a:cubicBezTo>
                  <a:pt x="607582" y="3677979"/>
                  <a:pt x="592165" y="3680311"/>
                  <a:pt x="583894" y="3690650"/>
                </a:cubicBezTo>
                <a:cubicBezTo>
                  <a:pt x="576639" y="3699718"/>
                  <a:pt x="577190" y="3712919"/>
                  <a:pt x="572877" y="3723701"/>
                </a:cubicBezTo>
                <a:cubicBezTo>
                  <a:pt x="569827" y="3731325"/>
                  <a:pt x="565532" y="3738390"/>
                  <a:pt x="561860" y="3745735"/>
                </a:cubicBez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Freihandform 7"/>
          <p:cNvSpPr/>
          <p:nvPr/>
        </p:nvSpPr>
        <p:spPr>
          <a:xfrm>
            <a:off x="3059324" y="2827290"/>
            <a:ext cx="2965574" cy="1465244"/>
          </a:xfrm>
          <a:custGeom>
            <a:avLst/>
            <a:gdLst>
              <a:gd name="connsiteX0" fmla="*/ 143219 w 2965574"/>
              <a:gd name="connsiteY0" fmla="*/ 1465244 h 1465244"/>
              <a:gd name="connsiteX1" fmla="*/ 220337 w 2965574"/>
              <a:gd name="connsiteY1" fmla="*/ 1454227 h 1465244"/>
              <a:gd name="connsiteX2" fmla="*/ 286438 w 2965574"/>
              <a:gd name="connsiteY2" fmla="*/ 1432193 h 1465244"/>
              <a:gd name="connsiteX3" fmla="*/ 319489 w 2965574"/>
              <a:gd name="connsiteY3" fmla="*/ 1421176 h 1465244"/>
              <a:gd name="connsiteX4" fmla="*/ 484742 w 2965574"/>
              <a:gd name="connsiteY4" fmla="*/ 1366092 h 1465244"/>
              <a:gd name="connsiteX5" fmla="*/ 583894 w 2965574"/>
              <a:gd name="connsiteY5" fmla="*/ 1333041 h 1465244"/>
              <a:gd name="connsiteX6" fmla="*/ 616944 w 2965574"/>
              <a:gd name="connsiteY6" fmla="*/ 1322025 h 1465244"/>
              <a:gd name="connsiteX7" fmla="*/ 649995 w 2965574"/>
              <a:gd name="connsiteY7" fmla="*/ 1311008 h 1465244"/>
              <a:gd name="connsiteX8" fmla="*/ 716096 w 2965574"/>
              <a:gd name="connsiteY8" fmla="*/ 1277957 h 1465244"/>
              <a:gd name="connsiteX9" fmla="*/ 782197 w 2965574"/>
              <a:gd name="connsiteY9" fmla="*/ 1244907 h 1465244"/>
              <a:gd name="connsiteX10" fmla="*/ 804231 w 2965574"/>
              <a:gd name="connsiteY10" fmla="*/ 1211856 h 1465244"/>
              <a:gd name="connsiteX11" fmla="*/ 837281 w 2965574"/>
              <a:gd name="connsiteY11" fmla="*/ 1200839 h 1465244"/>
              <a:gd name="connsiteX12" fmla="*/ 881349 w 2965574"/>
              <a:gd name="connsiteY12" fmla="*/ 1134738 h 1465244"/>
              <a:gd name="connsiteX13" fmla="*/ 925416 w 2965574"/>
              <a:gd name="connsiteY13" fmla="*/ 1068637 h 1465244"/>
              <a:gd name="connsiteX14" fmla="*/ 947450 w 2965574"/>
              <a:gd name="connsiteY14" fmla="*/ 1035586 h 1465244"/>
              <a:gd name="connsiteX15" fmla="*/ 980501 w 2965574"/>
              <a:gd name="connsiteY15" fmla="*/ 936434 h 1465244"/>
              <a:gd name="connsiteX16" fmla="*/ 991518 w 2965574"/>
              <a:gd name="connsiteY16" fmla="*/ 903384 h 1465244"/>
              <a:gd name="connsiteX17" fmla="*/ 1013551 w 2965574"/>
              <a:gd name="connsiteY17" fmla="*/ 870333 h 1465244"/>
              <a:gd name="connsiteX18" fmla="*/ 1046602 w 2965574"/>
              <a:gd name="connsiteY18" fmla="*/ 771181 h 1465244"/>
              <a:gd name="connsiteX19" fmla="*/ 1079653 w 2965574"/>
              <a:gd name="connsiteY19" fmla="*/ 672029 h 1465244"/>
              <a:gd name="connsiteX20" fmla="*/ 1090669 w 2965574"/>
              <a:gd name="connsiteY20" fmla="*/ 638979 h 1465244"/>
              <a:gd name="connsiteX21" fmla="*/ 1112703 w 2965574"/>
              <a:gd name="connsiteY21" fmla="*/ 550844 h 1465244"/>
              <a:gd name="connsiteX22" fmla="*/ 1134737 w 2965574"/>
              <a:gd name="connsiteY22" fmla="*/ 462709 h 1465244"/>
              <a:gd name="connsiteX23" fmla="*/ 1123720 w 2965574"/>
              <a:gd name="connsiteY23" fmla="*/ 253388 h 1465244"/>
              <a:gd name="connsiteX24" fmla="*/ 1112703 w 2965574"/>
              <a:gd name="connsiteY24" fmla="*/ 220338 h 1465244"/>
              <a:gd name="connsiteX25" fmla="*/ 1046602 w 2965574"/>
              <a:gd name="connsiteY25" fmla="*/ 176270 h 1465244"/>
              <a:gd name="connsiteX26" fmla="*/ 1013551 w 2965574"/>
              <a:gd name="connsiteY26" fmla="*/ 154237 h 1465244"/>
              <a:gd name="connsiteX27" fmla="*/ 980501 w 2965574"/>
              <a:gd name="connsiteY27" fmla="*/ 143220 h 1465244"/>
              <a:gd name="connsiteX28" fmla="*/ 914400 w 2965574"/>
              <a:gd name="connsiteY28" fmla="*/ 110169 h 1465244"/>
              <a:gd name="connsiteX29" fmla="*/ 738130 w 2965574"/>
              <a:gd name="connsiteY29" fmla="*/ 88135 h 1465244"/>
              <a:gd name="connsiteX30" fmla="*/ 462708 w 2965574"/>
              <a:gd name="connsiteY30" fmla="*/ 99152 h 1465244"/>
              <a:gd name="connsiteX31" fmla="*/ 264404 w 2965574"/>
              <a:gd name="connsiteY31" fmla="*/ 143220 h 1465244"/>
              <a:gd name="connsiteX32" fmla="*/ 154236 w 2965574"/>
              <a:gd name="connsiteY32" fmla="*/ 176270 h 1465244"/>
              <a:gd name="connsiteX33" fmla="*/ 121185 w 2965574"/>
              <a:gd name="connsiteY33" fmla="*/ 187287 h 1465244"/>
              <a:gd name="connsiteX34" fmla="*/ 55084 w 2965574"/>
              <a:gd name="connsiteY34" fmla="*/ 231355 h 1465244"/>
              <a:gd name="connsiteX35" fmla="*/ 11016 w 2965574"/>
              <a:gd name="connsiteY35" fmla="*/ 330507 h 1465244"/>
              <a:gd name="connsiteX36" fmla="*/ 0 w 2965574"/>
              <a:gd name="connsiteY36" fmla="*/ 363557 h 1465244"/>
              <a:gd name="connsiteX37" fmla="*/ 22033 w 2965574"/>
              <a:gd name="connsiteY37" fmla="*/ 528810 h 1465244"/>
              <a:gd name="connsiteX38" fmla="*/ 44067 w 2965574"/>
              <a:gd name="connsiteY38" fmla="*/ 594911 h 1465244"/>
              <a:gd name="connsiteX39" fmla="*/ 88134 w 2965574"/>
              <a:gd name="connsiteY39" fmla="*/ 661013 h 1465244"/>
              <a:gd name="connsiteX40" fmla="*/ 99151 w 2965574"/>
              <a:gd name="connsiteY40" fmla="*/ 694063 h 1465244"/>
              <a:gd name="connsiteX41" fmla="*/ 165253 w 2965574"/>
              <a:gd name="connsiteY41" fmla="*/ 738131 h 1465244"/>
              <a:gd name="connsiteX42" fmla="*/ 220337 w 2965574"/>
              <a:gd name="connsiteY42" fmla="*/ 793215 h 1465244"/>
              <a:gd name="connsiteX43" fmla="*/ 286438 w 2965574"/>
              <a:gd name="connsiteY43" fmla="*/ 815249 h 1465244"/>
              <a:gd name="connsiteX44" fmla="*/ 385590 w 2965574"/>
              <a:gd name="connsiteY44" fmla="*/ 859316 h 1465244"/>
              <a:gd name="connsiteX45" fmla="*/ 451691 w 2965574"/>
              <a:gd name="connsiteY45" fmla="*/ 881350 h 1465244"/>
              <a:gd name="connsiteX46" fmla="*/ 484742 w 2965574"/>
              <a:gd name="connsiteY46" fmla="*/ 892367 h 1465244"/>
              <a:gd name="connsiteX47" fmla="*/ 539826 w 2965574"/>
              <a:gd name="connsiteY47" fmla="*/ 903384 h 1465244"/>
              <a:gd name="connsiteX48" fmla="*/ 572877 w 2965574"/>
              <a:gd name="connsiteY48" fmla="*/ 914400 h 1465244"/>
              <a:gd name="connsiteX49" fmla="*/ 616944 w 2965574"/>
              <a:gd name="connsiteY49" fmla="*/ 925417 h 1465244"/>
              <a:gd name="connsiteX50" fmla="*/ 649995 w 2965574"/>
              <a:gd name="connsiteY50" fmla="*/ 936434 h 1465244"/>
              <a:gd name="connsiteX51" fmla="*/ 936433 w 2965574"/>
              <a:gd name="connsiteY51" fmla="*/ 969485 h 1465244"/>
              <a:gd name="connsiteX52" fmla="*/ 1222872 w 2965574"/>
              <a:gd name="connsiteY52" fmla="*/ 958468 h 1465244"/>
              <a:gd name="connsiteX53" fmla="*/ 1277956 w 2965574"/>
              <a:gd name="connsiteY53" fmla="*/ 947451 h 1465244"/>
              <a:gd name="connsiteX54" fmla="*/ 1388125 w 2965574"/>
              <a:gd name="connsiteY54" fmla="*/ 914400 h 1465244"/>
              <a:gd name="connsiteX55" fmla="*/ 1487277 w 2965574"/>
              <a:gd name="connsiteY55" fmla="*/ 881350 h 1465244"/>
              <a:gd name="connsiteX56" fmla="*/ 1520327 w 2965574"/>
              <a:gd name="connsiteY56" fmla="*/ 870333 h 1465244"/>
              <a:gd name="connsiteX57" fmla="*/ 1564395 w 2965574"/>
              <a:gd name="connsiteY57" fmla="*/ 848299 h 1465244"/>
              <a:gd name="connsiteX58" fmla="*/ 1630496 w 2965574"/>
              <a:gd name="connsiteY58" fmla="*/ 826266 h 1465244"/>
              <a:gd name="connsiteX59" fmla="*/ 1663547 w 2965574"/>
              <a:gd name="connsiteY59" fmla="*/ 804232 h 1465244"/>
              <a:gd name="connsiteX60" fmla="*/ 1729648 w 2965574"/>
              <a:gd name="connsiteY60" fmla="*/ 782198 h 1465244"/>
              <a:gd name="connsiteX61" fmla="*/ 1828800 w 2965574"/>
              <a:gd name="connsiteY61" fmla="*/ 738131 h 1465244"/>
              <a:gd name="connsiteX62" fmla="*/ 1861850 w 2965574"/>
              <a:gd name="connsiteY62" fmla="*/ 727114 h 1465244"/>
              <a:gd name="connsiteX63" fmla="*/ 1894901 w 2965574"/>
              <a:gd name="connsiteY63" fmla="*/ 716097 h 1465244"/>
              <a:gd name="connsiteX64" fmla="*/ 1927951 w 2965574"/>
              <a:gd name="connsiteY64" fmla="*/ 694063 h 1465244"/>
              <a:gd name="connsiteX65" fmla="*/ 1994053 w 2965574"/>
              <a:gd name="connsiteY65" fmla="*/ 672029 h 1465244"/>
              <a:gd name="connsiteX66" fmla="*/ 2060154 w 2965574"/>
              <a:gd name="connsiteY66" fmla="*/ 649996 h 1465244"/>
              <a:gd name="connsiteX67" fmla="*/ 2291508 w 2965574"/>
              <a:gd name="connsiteY67" fmla="*/ 572878 h 1465244"/>
              <a:gd name="connsiteX68" fmla="*/ 2390660 w 2965574"/>
              <a:gd name="connsiteY68" fmla="*/ 539827 h 1465244"/>
              <a:gd name="connsiteX69" fmla="*/ 2423710 w 2965574"/>
              <a:gd name="connsiteY69" fmla="*/ 528810 h 1465244"/>
              <a:gd name="connsiteX70" fmla="*/ 2489812 w 2965574"/>
              <a:gd name="connsiteY70" fmla="*/ 484743 h 1465244"/>
              <a:gd name="connsiteX71" fmla="*/ 2522862 w 2965574"/>
              <a:gd name="connsiteY71" fmla="*/ 462709 h 1465244"/>
              <a:gd name="connsiteX72" fmla="*/ 2588963 w 2965574"/>
              <a:gd name="connsiteY72" fmla="*/ 396608 h 1465244"/>
              <a:gd name="connsiteX73" fmla="*/ 2622014 w 2965574"/>
              <a:gd name="connsiteY73" fmla="*/ 363557 h 1465244"/>
              <a:gd name="connsiteX74" fmla="*/ 2655065 w 2965574"/>
              <a:gd name="connsiteY74" fmla="*/ 330507 h 1465244"/>
              <a:gd name="connsiteX75" fmla="*/ 2677098 w 2965574"/>
              <a:gd name="connsiteY75" fmla="*/ 297456 h 1465244"/>
              <a:gd name="connsiteX76" fmla="*/ 2710149 w 2965574"/>
              <a:gd name="connsiteY76" fmla="*/ 286439 h 1465244"/>
              <a:gd name="connsiteX77" fmla="*/ 2732183 w 2965574"/>
              <a:gd name="connsiteY77" fmla="*/ 253388 h 1465244"/>
              <a:gd name="connsiteX78" fmla="*/ 2798284 w 2965574"/>
              <a:gd name="connsiteY78" fmla="*/ 209321 h 1465244"/>
              <a:gd name="connsiteX79" fmla="*/ 2820318 w 2965574"/>
              <a:gd name="connsiteY79" fmla="*/ 176270 h 1465244"/>
              <a:gd name="connsiteX80" fmla="*/ 2853368 w 2965574"/>
              <a:gd name="connsiteY80" fmla="*/ 165254 h 1465244"/>
              <a:gd name="connsiteX81" fmla="*/ 2864385 w 2965574"/>
              <a:gd name="connsiteY81" fmla="*/ 132203 h 1465244"/>
              <a:gd name="connsiteX82" fmla="*/ 2897436 w 2965574"/>
              <a:gd name="connsiteY82" fmla="*/ 110169 h 1465244"/>
              <a:gd name="connsiteX83" fmla="*/ 2941503 w 2965574"/>
              <a:gd name="connsiteY83" fmla="*/ 44068 h 1465244"/>
              <a:gd name="connsiteX84" fmla="*/ 2963537 w 2965574"/>
              <a:gd name="connsiteY84" fmla="*/ 0 h 1465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2965574" h="1465244">
                <a:moveTo>
                  <a:pt x="143219" y="1465244"/>
                </a:moveTo>
                <a:cubicBezTo>
                  <a:pt x="168925" y="1461572"/>
                  <a:pt x="195035" y="1460066"/>
                  <a:pt x="220337" y="1454227"/>
                </a:cubicBezTo>
                <a:cubicBezTo>
                  <a:pt x="242968" y="1449004"/>
                  <a:pt x="264404" y="1439538"/>
                  <a:pt x="286438" y="1432193"/>
                </a:cubicBezTo>
                <a:lnTo>
                  <a:pt x="319489" y="1421176"/>
                </a:lnTo>
                <a:lnTo>
                  <a:pt x="484742" y="1366092"/>
                </a:lnTo>
                <a:lnTo>
                  <a:pt x="583894" y="1333041"/>
                </a:lnTo>
                <a:lnTo>
                  <a:pt x="616944" y="1322025"/>
                </a:lnTo>
                <a:lnTo>
                  <a:pt x="649995" y="1311008"/>
                </a:lnTo>
                <a:cubicBezTo>
                  <a:pt x="744706" y="1247866"/>
                  <a:pt x="624877" y="1323566"/>
                  <a:pt x="716096" y="1277957"/>
                </a:cubicBezTo>
                <a:cubicBezTo>
                  <a:pt x="801517" y="1235246"/>
                  <a:pt x="699130" y="1272594"/>
                  <a:pt x="782197" y="1244907"/>
                </a:cubicBezTo>
                <a:cubicBezTo>
                  <a:pt x="789542" y="1233890"/>
                  <a:pt x="793892" y="1220128"/>
                  <a:pt x="804231" y="1211856"/>
                </a:cubicBezTo>
                <a:cubicBezTo>
                  <a:pt x="813299" y="1204602"/>
                  <a:pt x="829070" y="1209050"/>
                  <a:pt x="837281" y="1200839"/>
                </a:cubicBezTo>
                <a:cubicBezTo>
                  <a:pt x="856006" y="1182114"/>
                  <a:pt x="866660" y="1156772"/>
                  <a:pt x="881349" y="1134738"/>
                </a:cubicBezTo>
                <a:lnTo>
                  <a:pt x="925416" y="1068637"/>
                </a:lnTo>
                <a:cubicBezTo>
                  <a:pt x="932761" y="1057620"/>
                  <a:pt x="943263" y="1048147"/>
                  <a:pt x="947450" y="1035586"/>
                </a:cubicBezTo>
                <a:lnTo>
                  <a:pt x="980501" y="936434"/>
                </a:lnTo>
                <a:cubicBezTo>
                  <a:pt x="984173" y="925417"/>
                  <a:pt x="985077" y="913046"/>
                  <a:pt x="991518" y="903384"/>
                </a:cubicBezTo>
                <a:cubicBezTo>
                  <a:pt x="998862" y="892367"/>
                  <a:pt x="1008174" y="882432"/>
                  <a:pt x="1013551" y="870333"/>
                </a:cubicBezTo>
                <a:cubicBezTo>
                  <a:pt x="1013553" y="870328"/>
                  <a:pt x="1041093" y="787709"/>
                  <a:pt x="1046602" y="771181"/>
                </a:cubicBezTo>
                <a:lnTo>
                  <a:pt x="1079653" y="672029"/>
                </a:lnTo>
                <a:cubicBezTo>
                  <a:pt x="1083325" y="661012"/>
                  <a:pt x="1087853" y="650245"/>
                  <a:pt x="1090669" y="638979"/>
                </a:cubicBezTo>
                <a:cubicBezTo>
                  <a:pt x="1098014" y="609601"/>
                  <a:pt x="1106764" y="580538"/>
                  <a:pt x="1112703" y="550844"/>
                </a:cubicBezTo>
                <a:cubicBezTo>
                  <a:pt x="1125998" y="484373"/>
                  <a:pt x="1117799" y="513524"/>
                  <a:pt x="1134737" y="462709"/>
                </a:cubicBezTo>
                <a:cubicBezTo>
                  <a:pt x="1131065" y="392935"/>
                  <a:pt x="1130046" y="322971"/>
                  <a:pt x="1123720" y="253388"/>
                </a:cubicBezTo>
                <a:cubicBezTo>
                  <a:pt x="1122669" y="241823"/>
                  <a:pt x="1120914" y="228549"/>
                  <a:pt x="1112703" y="220338"/>
                </a:cubicBezTo>
                <a:cubicBezTo>
                  <a:pt x="1093978" y="201613"/>
                  <a:pt x="1068636" y="190959"/>
                  <a:pt x="1046602" y="176270"/>
                </a:cubicBezTo>
                <a:cubicBezTo>
                  <a:pt x="1035585" y="168925"/>
                  <a:pt x="1026112" y="158424"/>
                  <a:pt x="1013551" y="154237"/>
                </a:cubicBezTo>
                <a:cubicBezTo>
                  <a:pt x="1002534" y="150565"/>
                  <a:pt x="990888" y="148413"/>
                  <a:pt x="980501" y="143220"/>
                </a:cubicBezTo>
                <a:cubicBezTo>
                  <a:pt x="943651" y="124795"/>
                  <a:pt x="954869" y="116559"/>
                  <a:pt x="914400" y="110169"/>
                </a:cubicBezTo>
                <a:cubicBezTo>
                  <a:pt x="855911" y="100934"/>
                  <a:pt x="738130" y="88135"/>
                  <a:pt x="738130" y="88135"/>
                </a:cubicBezTo>
                <a:cubicBezTo>
                  <a:pt x="646323" y="91807"/>
                  <a:pt x="554288" y="91726"/>
                  <a:pt x="462708" y="99152"/>
                </a:cubicBezTo>
                <a:cubicBezTo>
                  <a:pt x="283251" y="113703"/>
                  <a:pt x="385545" y="112934"/>
                  <a:pt x="264404" y="143220"/>
                </a:cubicBezTo>
                <a:cubicBezTo>
                  <a:pt x="197807" y="159870"/>
                  <a:pt x="234698" y="149450"/>
                  <a:pt x="154236" y="176270"/>
                </a:cubicBezTo>
                <a:cubicBezTo>
                  <a:pt x="143219" y="179942"/>
                  <a:pt x="130848" y="180845"/>
                  <a:pt x="121185" y="187287"/>
                </a:cubicBezTo>
                <a:lnTo>
                  <a:pt x="55084" y="231355"/>
                </a:lnTo>
                <a:cubicBezTo>
                  <a:pt x="20167" y="283729"/>
                  <a:pt x="37236" y="251846"/>
                  <a:pt x="11016" y="330507"/>
                </a:cubicBezTo>
                <a:lnTo>
                  <a:pt x="0" y="363557"/>
                </a:lnTo>
                <a:cubicBezTo>
                  <a:pt x="7529" y="446387"/>
                  <a:pt x="2991" y="465339"/>
                  <a:pt x="22033" y="528810"/>
                </a:cubicBezTo>
                <a:cubicBezTo>
                  <a:pt x="28707" y="551056"/>
                  <a:pt x="31184" y="575586"/>
                  <a:pt x="44067" y="594911"/>
                </a:cubicBezTo>
                <a:cubicBezTo>
                  <a:pt x="58756" y="616945"/>
                  <a:pt x="79760" y="635891"/>
                  <a:pt x="88134" y="661013"/>
                </a:cubicBezTo>
                <a:cubicBezTo>
                  <a:pt x="91806" y="672030"/>
                  <a:pt x="90940" y="685852"/>
                  <a:pt x="99151" y="694063"/>
                </a:cubicBezTo>
                <a:cubicBezTo>
                  <a:pt x="117876" y="712788"/>
                  <a:pt x="165253" y="738131"/>
                  <a:pt x="165253" y="738131"/>
                </a:cubicBezTo>
                <a:cubicBezTo>
                  <a:pt x="185354" y="768283"/>
                  <a:pt x="185546" y="777752"/>
                  <a:pt x="220337" y="793215"/>
                </a:cubicBezTo>
                <a:cubicBezTo>
                  <a:pt x="241561" y="802648"/>
                  <a:pt x="267113" y="802366"/>
                  <a:pt x="286438" y="815249"/>
                </a:cubicBezTo>
                <a:cubicBezTo>
                  <a:pt x="338814" y="850165"/>
                  <a:pt x="306928" y="833095"/>
                  <a:pt x="385590" y="859316"/>
                </a:cubicBezTo>
                <a:lnTo>
                  <a:pt x="451691" y="881350"/>
                </a:lnTo>
                <a:cubicBezTo>
                  <a:pt x="462708" y="885022"/>
                  <a:pt x="473355" y="890089"/>
                  <a:pt x="484742" y="892367"/>
                </a:cubicBezTo>
                <a:cubicBezTo>
                  <a:pt x="503103" y="896039"/>
                  <a:pt x="521660" y="898843"/>
                  <a:pt x="539826" y="903384"/>
                </a:cubicBezTo>
                <a:cubicBezTo>
                  <a:pt x="551092" y="906200"/>
                  <a:pt x="561711" y="911210"/>
                  <a:pt x="572877" y="914400"/>
                </a:cubicBezTo>
                <a:cubicBezTo>
                  <a:pt x="587436" y="918559"/>
                  <a:pt x="602385" y="921257"/>
                  <a:pt x="616944" y="925417"/>
                </a:cubicBezTo>
                <a:cubicBezTo>
                  <a:pt x="628110" y="928607"/>
                  <a:pt x="638559" y="934416"/>
                  <a:pt x="649995" y="936434"/>
                </a:cubicBezTo>
                <a:cubicBezTo>
                  <a:pt x="776544" y="958766"/>
                  <a:pt x="813324" y="959226"/>
                  <a:pt x="936433" y="969485"/>
                </a:cubicBezTo>
                <a:cubicBezTo>
                  <a:pt x="1031913" y="965813"/>
                  <a:pt x="1127520" y="964620"/>
                  <a:pt x="1222872" y="958468"/>
                </a:cubicBezTo>
                <a:cubicBezTo>
                  <a:pt x="1241558" y="957262"/>
                  <a:pt x="1259677" y="951513"/>
                  <a:pt x="1277956" y="947451"/>
                </a:cubicBezTo>
                <a:cubicBezTo>
                  <a:pt x="1327911" y="936350"/>
                  <a:pt x="1333192" y="932711"/>
                  <a:pt x="1388125" y="914400"/>
                </a:cubicBezTo>
                <a:lnTo>
                  <a:pt x="1487277" y="881350"/>
                </a:lnTo>
                <a:cubicBezTo>
                  <a:pt x="1498294" y="877678"/>
                  <a:pt x="1509940" y="875526"/>
                  <a:pt x="1520327" y="870333"/>
                </a:cubicBezTo>
                <a:cubicBezTo>
                  <a:pt x="1535016" y="862988"/>
                  <a:pt x="1549146" y="854398"/>
                  <a:pt x="1564395" y="848299"/>
                </a:cubicBezTo>
                <a:cubicBezTo>
                  <a:pt x="1585959" y="839673"/>
                  <a:pt x="1630496" y="826266"/>
                  <a:pt x="1630496" y="826266"/>
                </a:cubicBezTo>
                <a:cubicBezTo>
                  <a:pt x="1641513" y="818921"/>
                  <a:pt x="1651447" y="809610"/>
                  <a:pt x="1663547" y="804232"/>
                </a:cubicBezTo>
                <a:cubicBezTo>
                  <a:pt x="1684771" y="794799"/>
                  <a:pt x="1729648" y="782198"/>
                  <a:pt x="1729648" y="782198"/>
                </a:cubicBezTo>
                <a:cubicBezTo>
                  <a:pt x="1782024" y="747280"/>
                  <a:pt x="1750135" y="764352"/>
                  <a:pt x="1828800" y="738131"/>
                </a:cubicBezTo>
                <a:lnTo>
                  <a:pt x="1861850" y="727114"/>
                </a:lnTo>
                <a:lnTo>
                  <a:pt x="1894901" y="716097"/>
                </a:lnTo>
                <a:cubicBezTo>
                  <a:pt x="1905918" y="708752"/>
                  <a:pt x="1915852" y="699441"/>
                  <a:pt x="1927951" y="694063"/>
                </a:cubicBezTo>
                <a:cubicBezTo>
                  <a:pt x="1949175" y="684630"/>
                  <a:pt x="1972019" y="679374"/>
                  <a:pt x="1994053" y="672029"/>
                </a:cubicBezTo>
                <a:lnTo>
                  <a:pt x="2060154" y="649996"/>
                </a:lnTo>
                <a:lnTo>
                  <a:pt x="2291508" y="572878"/>
                </a:lnTo>
                <a:lnTo>
                  <a:pt x="2390660" y="539827"/>
                </a:lnTo>
                <a:cubicBezTo>
                  <a:pt x="2401677" y="536155"/>
                  <a:pt x="2414048" y="535251"/>
                  <a:pt x="2423710" y="528810"/>
                </a:cubicBezTo>
                <a:lnTo>
                  <a:pt x="2489812" y="484743"/>
                </a:lnTo>
                <a:cubicBezTo>
                  <a:pt x="2500829" y="477399"/>
                  <a:pt x="2513500" y="472071"/>
                  <a:pt x="2522862" y="462709"/>
                </a:cubicBezTo>
                <a:lnTo>
                  <a:pt x="2588963" y="396608"/>
                </a:lnTo>
                <a:lnTo>
                  <a:pt x="2622014" y="363557"/>
                </a:lnTo>
                <a:cubicBezTo>
                  <a:pt x="2633031" y="352540"/>
                  <a:pt x="2646423" y="343471"/>
                  <a:pt x="2655065" y="330507"/>
                </a:cubicBezTo>
                <a:cubicBezTo>
                  <a:pt x="2662409" y="319490"/>
                  <a:pt x="2666759" y="305727"/>
                  <a:pt x="2677098" y="297456"/>
                </a:cubicBezTo>
                <a:cubicBezTo>
                  <a:pt x="2686166" y="290201"/>
                  <a:pt x="2699132" y="290111"/>
                  <a:pt x="2710149" y="286439"/>
                </a:cubicBezTo>
                <a:cubicBezTo>
                  <a:pt x="2717494" y="275422"/>
                  <a:pt x="2722218" y="262107"/>
                  <a:pt x="2732183" y="253388"/>
                </a:cubicBezTo>
                <a:cubicBezTo>
                  <a:pt x="2752112" y="235950"/>
                  <a:pt x="2798284" y="209321"/>
                  <a:pt x="2798284" y="209321"/>
                </a:cubicBezTo>
                <a:cubicBezTo>
                  <a:pt x="2805629" y="198304"/>
                  <a:pt x="2809979" y="184541"/>
                  <a:pt x="2820318" y="176270"/>
                </a:cubicBezTo>
                <a:cubicBezTo>
                  <a:pt x="2829386" y="169016"/>
                  <a:pt x="2845157" y="173465"/>
                  <a:pt x="2853368" y="165254"/>
                </a:cubicBezTo>
                <a:cubicBezTo>
                  <a:pt x="2861580" y="157042"/>
                  <a:pt x="2857130" y="141271"/>
                  <a:pt x="2864385" y="132203"/>
                </a:cubicBezTo>
                <a:cubicBezTo>
                  <a:pt x="2872656" y="121864"/>
                  <a:pt x="2886419" y="117514"/>
                  <a:pt x="2897436" y="110169"/>
                </a:cubicBezTo>
                <a:lnTo>
                  <a:pt x="2941503" y="44068"/>
                </a:lnTo>
                <a:cubicBezTo>
                  <a:pt x="2965574" y="7961"/>
                  <a:pt x="2963537" y="24258"/>
                  <a:pt x="2963537" y="0"/>
                </a:cubicBez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Freihandform 8"/>
          <p:cNvSpPr/>
          <p:nvPr/>
        </p:nvSpPr>
        <p:spPr>
          <a:xfrm>
            <a:off x="3347356" y="1747170"/>
            <a:ext cx="2688116" cy="3723701"/>
          </a:xfrm>
          <a:custGeom>
            <a:avLst/>
            <a:gdLst>
              <a:gd name="connsiteX0" fmla="*/ 0 w 2688116"/>
              <a:gd name="connsiteY0" fmla="*/ 3723701 h 3723701"/>
              <a:gd name="connsiteX1" fmla="*/ 11017 w 2688116"/>
              <a:gd name="connsiteY1" fmla="*/ 3426246 h 3723701"/>
              <a:gd name="connsiteX2" fmla="*/ 77118 w 2688116"/>
              <a:gd name="connsiteY2" fmla="*/ 3294044 h 3723701"/>
              <a:gd name="connsiteX3" fmla="*/ 99152 w 2688116"/>
              <a:gd name="connsiteY3" fmla="*/ 3260993 h 3723701"/>
              <a:gd name="connsiteX4" fmla="*/ 132203 w 2688116"/>
              <a:gd name="connsiteY4" fmla="*/ 3238959 h 3723701"/>
              <a:gd name="connsiteX5" fmla="*/ 231355 w 2688116"/>
              <a:gd name="connsiteY5" fmla="*/ 3161841 h 3723701"/>
              <a:gd name="connsiteX6" fmla="*/ 297456 w 2688116"/>
              <a:gd name="connsiteY6" fmla="*/ 3139807 h 3723701"/>
              <a:gd name="connsiteX7" fmla="*/ 363557 w 2688116"/>
              <a:gd name="connsiteY7" fmla="*/ 3106757 h 3723701"/>
              <a:gd name="connsiteX8" fmla="*/ 418641 w 2688116"/>
              <a:gd name="connsiteY8" fmla="*/ 3095740 h 3723701"/>
              <a:gd name="connsiteX9" fmla="*/ 506776 w 2688116"/>
              <a:gd name="connsiteY9" fmla="*/ 3073706 h 3723701"/>
              <a:gd name="connsiteX10" fmla="*/ 627962 w 2688116"/>
              <a:gd name="connsiteY10" fmla="*/ 3051672 h 3723701"/>
              <a:gd name="connsiteX11" fmla="*/ 661012 w 2688116"/>
              <a:gd name="connsiteY11" fmla="*/ 3040656 h 3723701"/>
              <a:gd name="connsiteX12" fmla="*/ 848299 w 2688116"/>
              <a:gd name="connsiteY12" fmla="*/ 3051672 h 3723701"/>
              <a:gd name="connsiteX13" fmla="*/ 881350 w 2688116"/>
              <a:gd name="connsiteY13" fmla="*/ 3062689 h 3723701"/>
              <a:gd name="connsiteX14" fmla="*/ 903383 w 2688116"/>
              <a:gd name="connsiteY14" fmla="*/ 3095740 h 3723701"/>
              <a:gd name="connsiteX15" fmla="*/ 936434 w 2688116"/>
              <a:gd name="connsiteY15" fmla="*/ 3117774 h 3723701"/>
              <a:gd name="connsiteX16" fmla="*/ 980502 w 2688116"/>
              <a:gd name="connsiteY16" fmla="*/ 3249976 h 3723701"/>
              <a:gd name="connsiteX17" fmla="*/ 991518 w 2688116"/>
              <a:gd name="connsiteY17" fmla="*/ 3283027 h 3723701"/>
              <a:gd name="connsiteX18" fmla="*/ 1002535 w 2688116"/>
              <a:gd name="connsiteY18" fmla="*/ 3316077 h 3723701"/>
              <a:gd name="connsiteX19" fmla="*/ 969485 w 2688116"/>
              <a:gd name="connsiteY19" fmla="*/ 3448280 h 3723701"/>
              <a:gd name="connsiteX20" fmla="*/ 936434 w 2688116"/>
              <a:gd name="connsiteY20" fmla="*/ 3459297 h 3723701"/>
              <a:gd name="connsiteX21" fmla="*/ 826265 w 2688116"/>
              <a:gd name="connsiteY21" fmla="*/ 3448280 h 3723701"/>
              <a:gd name="connsiteX22" fmla="*/ 716097 w 2688116"/>
              <a:gd name="connsiteY22" fmla="*/ 3415229 h 3723701"/>
              <a:gd name="connsiteX23" fmla="*/ 649995 w 2688116"/>
              <a:gd name="connsiteY23" fmla="*/ 3393195 h 3723701"/>
              <a:gd name="connsiteX24" fmla="*/ 583894 w 2688116"/>
              <a:gd name="connsiteY24" fmla="*/ 3371162 h 3723701"/>
              <a:gd name="connsiteX25" fmla="*/ 550844 w 2688116"/>
              <a:gd name="connsiteY25" fmla="*/ 3360145 h 3723701"/>
              <a:gd name="connsiteX26" fmla="*/ 517793 w 2688116"/>
              <a:gd name="connsiteY26" fmla="*/ 3338111 h 3723701"/>
              <a:gd name="connsiteX27" fmla="*/ 495759 w 2688116"/>
              <a:gd name="connsiteY27" fmla="*/ 3272010 h 3723701"/>
              <a:gd name="connsiteX28" fmla="*/ 506776 w 2688116"/>
              <a:gd name="connsiteY28" fmla="*/ 3172858 h 3723701"/>
              <a:gd name="connsiteX29" fmla="*/ 528810 w 2688116"/>
              <a:gd name="connsiteY29" fmla="*/ 3106757 h 3723701"/>
              <a:gd name="connsiteX30" fmla="*/ 539827 w 2688116"/>
              <a:gd name="connsiteY30" fmla="*/ 3073706 h 3723701"/>
              <a:gd name="connsiteX31" fmla="*/ 550844 w 2688116"/>
              <a:gd name="connsiteY31" fmla="*/ 3040656 h 3723701"/>
              <a:gd name="connsiteX32" fmla="*/ 572877 w 2688116"/>
              <a:gd name="connsiteY32" fmla="*/ 3007605 h 3723701"/>
              <a:gd name="connsiteX33" fmla="*/ 605928 w 2688116"/>
              <a:gd name="connsiteY33" fmla="*/ 2941504 h 3723701"/>
              <a:gd name="connsiteX34" fmla="*/ 649995 w 2688116"/>
              <a:gd name="connsiteY34" fmla="*/ 2875403 h 3723701"/>
              <a:gd name="connsiteX35" fmla="*/ 694063 w 2688116"/>
              <a:gd name="connsiteY35" fmla="*/ 2820318 h 3723701"/>
              <a:gd name="connsiteX36" fmla="*/ 727114 w 2688116"/>
              <a:gd name="connsiteY36" fmla="*/ 2754217 h 3723701"/>
              <a:gd name="connsiteX37" fmla="*/ 760164 w 2688116"/>
              <a:gd name="connsiteY37" fmla="*/ 2732183 h 3723701"/>
              <a:gd name="connsiteX38" fmla="*/ 815249 w 2688116"/>
              <a:gd name="connsiteY38" fmla="*/ 2633032 h 3723701"/>
              <a:gd name="connsiteX39" fmla="*/ 848299 w 2688116"/>
              <a:gd name="connsiteY39" fmla="*/ 2610998 h 3723701"/>
              <a:gd name="connsiteX40" fmla="*/ 892367 w 2688116"/>
              <a:gd name="connsiteY40" fmla="*/ 2555913 h 3723701"/>
              <a:gd name="connsiteX41" fmla="*/ 936434 w 2688116"/>
              <a:gd name="connsiteY41" fmla="*/ 2500829 h 3723701"/>
              <a:gd name="connsiteX42" fmla="*/ 1024569 w 2688116"/>
              <a:gd name="connsiteY42" fmla="*/ 2423711 h 3723701"/>
              <a:gd name="connsiteX43" fmla="*/ 1057620 w 2688116"/>
              <a:gd name="connsiteY43" fmla="*/ 2401677 h 3723701"/>
              <a:gd name="connsiteX44" fmla="*/ 1123721 w 2688116"/>
              <a:gd name="connsiteY44" fmla="*/ 2368627 h 3723701"/>
              <a:gd name="connsiteX45" fmla="*/ 1189822 w 2688116"/>
              <a:gd name="connsiteY45" fmla="*/ 2357610 h 3723701"/>
              <a:gd name="connsiteX46" fmla="*/ 1288974 w 2688116"/>
              <a:gd name="connsiteY46" fmla="*/ 2368627 h 3723701"/>
              <a:gd name="connsiteX47" fmla="*/ 1322024 w 2688116"/>
              <a:gd name="connsiteY47" fmla="*/ 2390660 h 3723701"/>
              <a:gd name="connsiteX48" fmla="*/ 1355075 w 2688116"/>
              <a:gd name="connsiteY48" fmla="*/ 2401677 h 3723701"/>
              <a:gd name="connsiteX49" fmla="*/ 1410159 w 2688116"/>
              <a:gd name="connsiteY49" fmla="*/ 2445745 h 3723701"/>
              <a:gd name="connsiteX50" fmla="*/ 1465244 w 2688116"/>
              <a:gd name="connsiteY50" fmla="*/ 2489812 h 3723701"/>
              <a:gd name="connsiteX51" fmla="*/ 1520328 w 2688116"/>
              <a:gd name="connsiteY51" fmla="*/ 2544897 h 3723701"/>
              <a:gd name="connsiteX52" fmla="*/ 1619480 w 2688116"/>
              <a:gd name="connsiteY52" fmla="*/ 2633032 h 3723701"/>
              <a:gd name="connsiteX53" fmla="*/ 1641514 w 2688116"/>
              <a:gd name="connsiteY53" fmla="*/ 2666082 h 3723701"/>
              <a:gd name="connsiteX54" fmla="*/ 1718632 w 2688116"/>
              <a:gd name="connsiteY54" fmla="*/ 2688116 h 3723701"/>
              <a:gd name="connsiteX55" fmla="*/ 1916935 w 2688116"/>
              <a:gd name="connsiteY55" fmla="*/ 2677099 h 3723701"/>
              <a:gd name="connsiteX56" fmla="*/ 2038121 w 2688116"/>
              <a:gd name="connsiteY56" fmla="*/ 2644048 h 3723701"/>
              <a:gd name="connsiteX57" fmla="*/ 2126256 w 2688116"/>
              <a:gd name="connsiteY57" fmla="*/ 2622015 h 3723701"/>
              <a:gd name="connsiteX58" fmla="*/ 2159306 w 2688116"/>
              <a:gd name="connsiteY58" fmla="*/ 2610998 h 3723701"/>
              <a:gd name="connsiteX59" fmla="*/ 2203374 w 2688116"/>
              <a:gd name="connsiteY59" fmla="*/ 2599981 h 3723701"/>
              <a:gd name="connsiteX60" fmla="*/ 2269475 w 2688116"/>
              <a:gd name="connsiteY60" fmla="*/ 2577947 h 3723701"/>
              <a:gd name="connsiteX61" fmla="*/ 2335576 w 2688116"/>
              <a:gd name="connsiteY61" fmla="*/ 2555913 h 3723701"/>
              <a:gd name="connsiteX62" fmla="*/ 2368627 w 2688116"/>
              <a:gd name="connsiteY62" fmla="*/ 2533880 h 3723701"/>
              <a:gd name="connsiteX63" fmla="*/ 2401677 w 2688116"/>
              <a:gd name="connsiteY63" fmla="*/ 2522863 h 3723701"/>
              <a:gd name="connsiteX64" fmla="*/ 2467779 w 2688116"/>
              <a:gd name="connsiteY64" fmla="*/ 2478795 h 3723701"/>
              <a:gd name="connsiteX65" fmla="*/ 2500829 w 2688116"/>
              <a:gd name="connsiteY65" fmla="*/ 2456762 h 3723701"/>
              <a:gd name="connsiteX66" fmla="*/ 2566930 w 2688116"/>
              <a:gd name="connsiteY66" fmla="*/ 2401677 h 3723701"/>
              <a:gd name="connsiteX67" fmla="*/ 2588964 w 2688116"/>
              <a:gd name="connsiteY67" fmla="*/ 2368627 h 3723701"/>
              <a:gd name="connsiteX68" fmla="*/ 2599981 w 2688116"/>
              <a:gd name="connsiteY68" fmla="*/ 2335576 h 3723701"/>
              <a:gd name="connsiteX69" fmla="*/ 2644049 w 2688116"/>
              <a:gd name="connsiteY69" fmla="*/ 2269475 h 3723701"/>
              <a:gd name="connsiteX70" fmla="*/ 2666082 w 2688116"/>
              <a:gd name="connsiteY70" fmla="*/ 2203374 h 3723701"/>
              <a:gd name="connsiteX71" fmla="*/ 2677099 w 2688116"/>
              <a:gd name="connsiteY71" fmla="*/ 2170323 h 3723701"/>
              <a:gd name="connsiteX72" fmla="*/ 2688116 w 2688116"/>
              <a:gd name="connsiteY72" fmla="*/ 2082188 h 3723701"/>
              <a:gd name="connsiteX73" fmla="*/ 2677099 w 2688116"/>
              <a:gd name="connsiteY73" fmla="*/ 1751682 h 3723701"/>
              <a:gd name="connsiteX74" fmla="*/ 2644049 w 2688116"/>
              <a:gd name="connsiteY74" fmla="*/ 1630497 h 3723701"/>
              <a:gd name="connsiteX75" fmla="*/ 2633032 w 2688116"/>
              <a:gd name="connsiteY75" fmla="*/ 1597446 h 3723701"/>
              <a:gd name="connsiteX76" fmla="*/ 2577947 w 2688116"/>
              <a:gd name="connsiteY76" fmla="*/ 1498294 h 3723701"/>
              <a:gd name="connsiteX77" fmla="*/ 2511846 w 2688116"/>
              <a:gd name="connsiteY77" fmla="*/ 1465244 h 3723701"/>
              <a:gd name="connsiteX78" fmla="*/ 2478795 w 2688116"/>
              <a:gd name="connsiteY78" fmla="*/ 1443210 h 3723701"/>
              <a:gd name="connsiteX79" fmla="*/ 2214391 w 2688116"/>
              <a:gd name="connsiteY79" fmla="*/ 1443210 h 3723701"/>
              <a:gd name="connsiteX80" fmla="*/ 2148289 w 2688116"/>
              <a:gd name="connsiteY80" fmla="*/ 1465244 h 3723701"/>
              <a:gd name="connsiteX81" fmla="*/ 2060155 w 2688116"/>
              <a:gd name="connsiteY81" fmla="*/ 1487277 h 3723701"/>
              <a:gd name="connsiteX82" fmla="*/ 1994053 w 2688116"/>
              <a:gd name="connsiteY82" fmla="*/ 1509311 h 3723701"/>
              <a:gd name="connsiteX83" fmla="*/ 1961003 w 2688116"/>
              <a:gd name="connsiteY83" fmla="*/ 1520328 h 3723701"/>
              <a:gd name="connsiteX84" fmla="*/ 1905918 w 2688116"/>
              <a:gd name="connsiteY84" fmla="*/ 1586429 h 3723701"/>
              <a:gd name="connsiteX85" fmla="*/ 1883885 w 2688116"/>
              <a:gd name="connsiteY85" fmla="*/ 1652530 h 3723701"/>
              <a:gd name="connsiteX86" fmla="*/ 1872868 w 2688116"/>
              <a:gd name="connsiteY86" fmla="*/ 1685581 h 3723701"/>
              <a:gd name="connsiteX87" fmla="*/ 1883885 w 2688116"/>
              <a:gd name="connsiteY87" fmla="*/ 1894901 h 3723701"/>
              <a:gd name="connsiteX88" fmla="*/ 1905918 w 2688116"/>
              <a:gd name="connsiteY88" fmla="*/ 1961003 h 3723701"/>
              <a:gd name="connsiteX89" fmla="*/ 1972020 w 2688116"/>
              <a:gd name="connsiteY89" fmla="*/ 1994053 h 3723701"/>
              <a:gd name="connsiteX90" fmla="*/ 2060155 w 2688116"/>
              <a:gd name="connsiteY90" fmla="*/ 1983036 h 3723701"/>
              <a:gd name="connsiteX91" fmla="*/ 2126256 w 2688116"/>
              <a:gd name="connsiteY91" fmla="*/ 1961003 h 3723701"/>
              <a:gd name="connsiteX92" fmla="*/ 2192357 w 2688116"/>
              <a:gd name="connsiteY92" fmla="*/ 1916935 h 3723701"/>
              <a:gd name="connsiteX93" fmla="*/ 2225408 w 2688116"/>
              <a:gd name="connsiteY93" fmla="*/ 1894901 h 3723701"/>
              <a:gd name="connsiteX94" fmla="*/ 2269475 w 2688116"/>
              <a:gd name="connsiteY94" fmla="*/ 1828800 h 3723701"/>
              <a:gd name="connsiteX95" fmla="*/ 2291509 w 2688116"/>
              <a:gd name="connsiteY95" fmla="*/ 1795750 h 3723701"/>
              <a:gd name="connsiteX96" fmla="*/ 2324559 w 2688116"/>
              <a:gd name="connsiteY96" fmla="*/ 1729648 h 3723701"/>
              <a:gd name="connsiteX97" fmla="*/ 2335576 w 2688116"/>
              <a:gd name="connsiteY97" fmla="*/ 1696598 h 3723701"/>
              <a:gd name="connsiteX98" fmla="*/ 2357610 w 2688116"/>
              <a:gd name="connsiteY98" fmla="*/ 1663547 h 3723701"/>
              <a:gd name="connsiteX99" fmla="*/ 2379644 w 2688116"/>
              <a:gd name="connsiteY99" fmla="*/ 1597446 h 3723701"/>
              <a:gd name="connsiteX100" fmla="*/ 2390661 w 2688116"/>
              <a:gd name="connsiteY100" fmla="*/ 1564395 h 3723701"/>
              <a:gd name="connsiteX101" fmla="*/ 2401677 w 2688116"/>
              <a:gd name="connsiteY101" fmla="*/ 1531345 h 3723701"/>
              <a:gd name="connsiteX102" fmla="*/ 2423711 w 2688116"/>
              <a:gd name="connsiteY102" fmla="*/ 991518 h 3723701"/>
              <a:gd name="connsiteX103" fmla="*/ 2412694 w 2688116"/>
              <a:gd name="connsiteY103" fmla="*/ 561860 h 3723701"/>
              <a:gd name="connsiteX104" fmla="*/ 2368627 w 2688116"/>
              <a:gd name="connsiteY104" fmla="*/ 462709 h 3723701"/>
              <a:gd name="connsiteX105" fmla="*/ 2302526 w 2688116"/>
              <a:gd name="connsiteY105" fmla="*/ 418641 h 3723701"/>
              <a:gd name="connsiteX106" fmla="*/ 2247441 w 2688116"/>
              <a:gd name="connsiteY106" fmla="*/ 363557 h 3723701"/>
              <a:gd name="connsiteX107" fmla="*/ 2148289 w 2688116"/>
              <a:gd name="connsiteY107" fmla="*/ 275422 h 3723701"/>
              <a:gd name="connsiteX108" fmla="*/ 2093205 w 2688116"/>
              <a:gd name="connsiteY108" fmla="*/ 231354 h 3723701"/>
              <a:gd name="connsiteX109" fmla="*/ 2027104 w 2688116"/>
              <a:gd name="connsiteY109" fmla="*/ 187287 h 3723701"/>
              <a:gd name="connsiteX110" fmla="*/ 1994053 w 2688116"/>
              <a:gd name="connsiteY110" fmla="*/ 165253 h 3723701"/>
              <a:gd name="connsiteX111" fmla="*/ 1927952 w 2688116"/>
              <a:gd name="connsiteY111" fmla="*/ 143219 h 3723701"/>
              <a:gd name="connsiteX112" fmla="*/ 1894902 w 2688116"/>
              <a:gd name="connsiteY112" fmla="*/ 121186 h 3723701"/>
              <a:gd name="connsiteX113" fmla="*/ 1839817 w 2688116"/>
              <a:gd name="connsiteY113" fmla="*/ 110169 h 3723701"/>
              <a:gd name="connsiteX114" fmla="*/ 1564395 w 2688116"/>
              <a:gd name="connsiteY114" fmla="*/ 121186 h 3723701"/>
              <a:gd name="connsiteX115" fmla="*/ 1509311 w 2688116"/>
              <a:gd name="connsiteY115" fmla="*/ 132203 h 3723701"/>
              <a:gd name="connsiteX116" fmla="*/ 1432193 w 2688116"/>
              <a:gd name="connsiteY116" fmla="*/ 143219 h 3723701"/>
              <a:gd name="connsiteX117" fmla="*/ 1366092 w 2688116"/>
              <a:gd name="connsiteY117" fmla="*/ 154236 h 3723701"/>
              <a:gd name="connsiteX118" fmla="*/ 1035586 w 2688116"/>
              <a:gd name="connsiteY118" fmla="*/ 143219 h 3723701"/>
              <a:gd name="connsiteX119" fmla="*/ 1002535 w 2688116"/>
              <a:gd name="connsiteY119" fmla="*/ 121186 h 3723701"/>
              <a:gd name="connsiteX120" fmla="*/ 969485 w 2688116"/>
              <a:gd name="connsiteY120" fmla="*/ 110169 h 3723701"/>
              <a:gd name="connsiteX121" fmla="*/ 936434 w 2688116"/>
              <a:gd name="connsiteY121" fmla="*/ 77118 h 3723701"/>
              <a:gd name="connsiteX122" fmla="*/ 903383 w 2688116"/>
              <a:gd name="connsiteY122" fmla="*/ 66101 h 3723701"/>
              <a:gd name="connsiteX123" fmla="*/ 892367 w 2688116"/>
              <a:gd name="connsiteY123" fmla="*/ 33051 h 3723701"/>
              <a:gd name="connsiteX124" fmla="*/ 859316 w 2688116"/>
              <a:gd name="connsiteY124" fmla="*/ 11017 h 3723701"/>
              <a:gd name="connsiteX125" fmla="*/ 848299 w 2688116"/>
              <a:gd name="connsiteY125" fmla="*/ 0 h 3723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</a:cxnLst>
            <a:rect l="l" t="t" r="r" b="b"/>
            <a:pathLst>
              <a:path w="2688116" h="3723701">
                <a:moveTo>
                  <a:pt x="0" y="3723701"/>
                </a:moveTo>
                <a:cubicBezTo>
                  <a:pt x="3672" y="3624549"/>
                  <a:pt x="2034" y="3525058"/>
                  <a:pt x="11017" y="3426246"/>
                </a:cubicBezTo>
                <a:cubicBezTo>
                  <a:pt x="15818" y="3373434"/>
                  <a:pt x="49364" y="3335675"/>
                  <a:pt x="77118" y="3294044"/>
                </a:cubicBezTo>
                <a:cubicBezTo>
                  <a:pt x="84463" y="3283027"/>
                  <a:pt x="88135" y="3268338"/>
                  <a:pt x="99152" y="3260993"/>
                </a:cubicBezTo>
                <a:cubicBezTo>
                  <a:pt x="110169" y="3253648"/>
                  <a:pt x="122031" y="3247436"/>
                  <a:pt x="132203" y="3238959"/>
                </a:cubicBezTo>
                <a:cubicBezTo>
                  <a:pt x="170226" y="3207273"/>
                  <a:pt x="175664" y="3180405"/>
                  <a:pt x="231355" y="3161841"/>
                </a:cubicBezTo>
                <a:cubicBezTo>
                  <a:pt x="253389" y="3154496"/>
                  <a:pt x="278131" y="3152690"/>
                  <a:pt x="297456" y="3139807"/>
                </a:cubicBezTo>
                <a:cubicBezTo>
                  <a:pt x="329768" y="3118266"/>
                  <a:pt x="327067" y="3115879"/>
                  <a:pt x="363557" y="3106757"/>
                </a:cubicBezTo>
                <a:cubicBezTo>
                  <a:pt x="381723" y="3102215"/>
                  <a:pt x="400396" y="3099951"/>
                  <a:pt x="418641" y="3095740"/>
                </a:cubicBezTo>
                <a:cubicBezTo>
                  <a:pt x="448148" y="3088931"/>
                  <a:pt x="476906" y="3078684"/>
                  <a:pt x="506776" y="3073706"/>
                </a:cubicBezTo>
                <a:cubicBezTo>
                  <a:pt x="536245" y="3068794"/>
                  <a:pt x="597165" y="3059371"/>
                  <a:pt x="627962" y="3051672"/>
                </a:cubicBezTo>
                <a:cubicBezTo>
                  <a:pt x="639228" y="3048856"/>
                  <a:pt x="649995" y="3044328"/>
                  <a:pt x="661012" y="3040656"/>
                </a:cubicBezTo>
                <a:cubicBezTo>
                  <a:pt x="723441" y="3044328"/>
                  <a:pt x="786072" y="3045450"/>
                  <a:pt x="848299" y="3051672"/>
                </a:cubicBezTo>
                <a:cubicBezTo>
                  <a:pt x="859854" y="3052827"/>
                  <a:pt x="872282" y="3055434"/>
                  <a:pt x="881350" y="3062689"/>
                </a:cubicBezTo>
                <a:cubicBezTo>
                  <a:pt x="891689" y="3070960"/>
                  <a:pt x="894021" y="3086377"/>
                  <a:pt x="903383" y="3095740"/>
                </a:cubicBezTo>
                <a:cubicBezTo>
                  <a:pt x="912746" y="3105103"/>
                  <a:pt x="925417" y="3110429"/>
                  <a:pt x="936434" y="3117774"/>
                </a:cubicBezTo>
                <a:lnTo>
                  <a:pt x="980502" y="3249976"/>
                </a:lnTo>
                <a:lnTo>
                  <a:pt x="991518" y="3283027"/>
                </a:lnTo>
                <a:lnTo>
                  <a:pt x="1002535" y="3316077"/>
                </a:lnTo>
                <a:cubicBezTo>
                  <a:pt x="998735" y="3350276"/>
                  <a:pt x="1006508" y="3418661"/>
                  <a:pt x="969485" y="3448280"/>
                </a:cubicBezTo>
                <a:cubicBezTo>
                  <a:pt x="960417" y="3455535"/>
                  <a:pt x="947451" y="3455625"/>
                  <a:pt x="936434" y="3459297"/>
                </a:cubicBezTo>
                <a:cubicBezTo>
                  <a:pt x="899711" y="3455625"/>
                  <a:pt x="862800" y="3453499"/>
                  <a:pt x="826265" y="3448280"/>
                </a:cubicBezTo>
                <a:cubicBezTo>
                  <a:pt x="797128" y="3444118"/>
                  <a:pt x="739097" y="3422896"/>
                  <a:pt x="716097" y="3415229"/>
                </a:cubicBezTo>
                <a:lnTo>
                  <a:pt x="649995" y="3393195"/>
                </a:lnTo>
                <a:lnTo>
                  <a:pt x="583894" y="3371162"/>
                </a:lnTo>
                <a:cubicBezTo>
                  <a:pt x="572877" y="3367490"/>
                  <a:pt x="560506" y="3366587"/>
                  <a:pt x="550844" y="3360145"/>
                </a:cubicBezTo>
                <a:lnTo>
                  <a:pt x="517793" y="3338111"/>
                </a:lnTo>
                <a:cubicBezTo>
                  <a:pt x="510448" y="3316077"/>
                  <a:pt x="493194" y="3295094"/>
                  <a:pt x="495759" y="3272010"/>
                </a:cubicBezTo>
                <a:cubicBezTo>
                  <a:pt x="499431" y="3238959"/>
                  <a:pt x="500254" y="3205466"/>
                  <a:pt x="506776" y="3172858"/>
                </a:cubicBezTo>
                <a:cubicBezTo>
                  <a:pt x="511331" y="3150083"/>
                  <a:pt x="521465" y="3128791"/>
                  <a:pt x="528810" y="3106757"/>
                </a:cubicBezTo>
                <a:lnTo>
                  <a:pt x="539827" y="3073706"/>
                </a:lnTo>
                <a:cubicBezTo>
                  <a:pt x="543499" y="3062689"/>
                  <a:pt x="544403" y="3050318"/>
                  <a:pt x="550844" y="3040656"/>
                </a:cubicBezTo>
                <a:cubicBezTo>
                  <a:pt x="558188" y="3029639"/>
                  <a:pt x="566956" y="3019448"/>
                  <a:pt x="572877" y="3007605"/>
                </a:cubicBezTo>
                <a:cubicBezTo>
                  <a:pt x="618481" y="2916395"/>
                  <a:pt x="542792" y="3036205"/>
                  <a:pt x="605928" y="2941504"/>
                </a:cubicBezTo>
                <a:cubicBezTo>
                  <a:pt x="632124" y="2862916"/>
                  <a:pt x="594979" y="2957927"/>
                  <a:pt x="649995" y="2875403"/>
                </a:cubicBezTo>
                <a:cubicBezTo>
                  <a:pt x="692566" y="2811546"/>
                  <a:pt x="620146" y="2869596"/>
                  <a:pt x="694063" y="2820318"/>
                </a:cubicBezTo>
                <a:cubicBezTo>
                  <a:pt x="703024" y="2793437"/>
                  <a:pt x="705757" y="2775574"/>
                  <a:pt x="727114" y="2754217"/>
                </a:cubicBezTo>
                <a:cubicBezTo>
                  <a:pt x="736476" y="2744854"/>
                  <a:pt x="749147" y="2739528"/>
                  <a:pt x="760164" y="2732183"/>
                </a:cubicBezTo>
                <a:cubicBezTo>
                  <a:pt x="771645" y="2697742"/>
                  <a:pt x="782778" y="2654680"/>
                  <a:pt x="815249" y="2633032"/>
                </a:cubicBezTo>
                <a:lnTo>
                  <a:pt x="848299" y="2610998"/>
                </a:lnTo>
                <a:cubicBezTo>
                  <a:pt x="875991" y="2527923"/>
                  <a:pt x="835415" y="2627103"/>
                  <a:pt x="892367" y="2555913"/>
                </a:cubicBezTo>
                <a:cubicBezTo>
                  <a:pt x="953183" y="2479893"/>
                  <a:pt x="841712" y="2563977"/>
                  <a:pt x="936434" y="2500829"/>
                </a:cubicBezTo>
                <a:cubicBezTo>
                  <a:pt x="973157" y="2445746"/>
                  <a:pt x="947452" y="2475123"/>
                  <a:pt x="1024569" y="2423711"/>
                </a:cubicBezTo>
                <a:lnTo>
                  <a:pt x="1057620" y="2401677"/>
                </a:lnTo>
                <a:cubicBezTo>
                  <a:pt x="1087331" y="2381870"/>
                  <a:pt x="1089512" y="2376229"/>
                  <a:pt x="1123721" y="2368627"/>
                </a:cubicBezTo>
                <a:cubicBezTo>
                  <a:pt x="1145527" y="2363781"/>
                  <a:pt x="1167788" y="2361282"/>
                  <a:pt x="1189822" y="2357610"/>
                </a:cubicBezTo>
                <a:cubicBezTo>
                  <a:pt x="1222873" y="2361282"/>
                  <a:pt x="1256713" y="2360562"/>
                  <a:pt x="1288974" y="2368627"/>
                </a:cubicBezTo>
                <a:cubicBezTo>
                  <a:pt x="1301819" y="2371838"/>
                  <a:pt x="1310181" y="2384739"/>
                  <a:pt x="1322024" y="2390660"/>
                </a:cubicBezTo>
                <a:cubicBezTo>
                  <a:pt x="1332411" y="2395853"/>
                  <a:pt x="1344058" y="2398005"/>
                  <a:pt x="1355075" y="2401677"/>
                </a:cubicBezTo>
                <a:cubicBezTo>
                  <a:pt x="1418220" y="2496395"/>
                  <a:pt x="1334141" y="2384931"/>
                  <a:pt x="1410159" y="2445745"/>
                </a:cubicBezTo>
                <a:cubicBezTo>
                  <a:pt x="1481346" y="2502695"/>
                  <a:pt x="1382171" y="2462121"/>
                  <a:pt x="1465244" y="2489812"/>
                </a:cubicBezTo>
                <a:cubicBezTo>
                  <a:pt x="1510644" y="2557915"/>
                  <a:pt x="1460237" y="2491483"/>
                  <a:pt x="1520328" y="2544897"/>
                </a:cubicBezTo>
                <a:cubicBezTo>
                  <a:pt x="1633524" y="2645516"/>
                  <a:pt x="1544469" y="2583024"/>
                  <a:pt x="1619480" y="2633032"/>
                </a:cubicBezTo>
                <a:cubicBezTo>
                  <a:pt x="1626825" y="2644049"/>
                  <a:pt x="1631175" y="2657811"/>
                  <a:pt x="1641514" y="2666082"/>
                </a:cubicBezTo>
                <a:cubicBezTo>
                  <a:pt x="1648699" y="2671830"/>
                  <a:pt x="1715752" y="2687396"/>
                  <a:pt x="1718632" y="2688116"/>
                </a:cubicBezTo>
                <a:cubicBezTo>
                  <a:pt x="1784733" y="2684444"/>
                  <a:pt x="1850981" y="2682834"/>
                  <a:pt x="1916935" y="2677099"/>
                </a:cubicBezTo>
                <a:cubicBezTo>
                  <a:pt x="1975376" y="2672017"/>
                  <a:pt x="1978341" y="2658992"/>
                  <a:pt x="2038121" y="2644048"/>
                </a:cubicBezTo>
                <a:cubicBezTo>
                  <a:pt x="2067499" y="2636704"/>
                  <a:pt x="2097528" y="2631591"/>
                  <a:pt x="2126256" y="2622015"/>
                </a:cubicBezTo>
                <a:cubicBezTo>
                  <a:pt x="2137273" y="2618343"/>
                  <a:pt x="2148140" y="2614188"/>
                  <a:pt x="2159306" y="2610998"/>
                </a:cubicBezTo>
                <a:cubicBezTo>
                  <a:pt x="2173865" y="2606838"/>
                  <a:pt x="2188871" y="2604332"/>
                  <a:pt x="2203374" y="2599981"/>
                </a:cubicBezTo>
                <a:cubicBezTo>
                  <a:pt x="2225620" y="2593307"/>
                  <a:pt x="2247441" y="2585292"/>
                  <a:pt x="2269475" y="2577947"/>
                </a:cubicBezTo>
                <a:cubicBezTo>
                  <a:pt x="2269476" y="2577947"/>
                  <a:pt x="2335575" y="2555914"/>
                  <a:pt x="2335576" y="2555913"/>
                </a:cubicBezTo>
                <a:cubicBezTo>
                  <a:pt x="2346593" y="2548569"/>
                  <a:pt x="2356784" y="2539801"/>
                  <a:pt x="2368627" y="2533880"/>
                </a:cubicBezTo>
                <a:cubicBezTo>
                  <a:pt x="2379014" y="2528687"/>
                  <a:pt x="2391526" y="2528503"/>
                  <a:pt x="2401677" y="2522863"/>
                </a:cubicBezTo>
                <a:cubicBezTo>
                  <a:pt x="2424826" y="2510002"/>
                  <a:pt x="2445745" y="2493484"/>
                  <a:pt x="2467779" y="2478795"/>
                </a:cubicBezTo>
                <a:cubicBezTo>
                  <a:pt x="2478796" y="2471451"/>
                  <a:pt x="2491467" y="2466124"/>
                  <a:pt x="2500829" y="2456762"/>
                </a:cubicBezTo>
                <a:cubicBezTo>
                  <a:pt x="2543242" y="2414349"/>
                  <a:pt x="2520916" y="2432354"/>
                  <a:pt x="2566930" y="2401677"/>
                </a:cubicBezTo>
                <a:cubicBezTo>
                  <a:pt x="2574275" y="2390660"/>
                  <a:pt x="2583043" y="2380470"/>
                  <a:pt x="2588964" y="2368627"/>
                </a:cubicBezTo>
                <a:cubicBezTo>
                  <a:pt x="2594158" y="2358240"/>
                  <a:pt x="2594341" y="2345728"/>
                  <a:pt x="2599981" y="2335576"/>
                </a:cubicBezTo>
                <a:cubicBezTo>
                  <a:pt x="2612842" y="2312427"/>
                  <a:pt x="2644049" y="2269475"/>
                  <a:pt x="2644049" y="2269475"/>
                </a:cubicBezTo>
                <a:lnTo>
                  <a:pt x="2666082" y="2203374"/>
                </a:lnTo>
                <a:lnTo>
                  <a:pt x="2677099" y="2170323"/>
                </a:lnTo>
                <a:cubicBezTo>
                  <a:pt x="2680771" y="2140945"/>
                  <a:pt x="2688116" y="2111795"/>
                  <a:pt x="2688116" y="2082188"/>
                </a:cubicBezTo>
                <a:cubicBezTo>
                  <a:pt x="2688116" y="1971958"/>
                  <a:pt x="2683388" y="1861732"/>
                  <a:pt x="2677099" y="1751682"/>
                </a:cubicBezTo>
                <a:cubicBezTo>
                  <a:pt x="2674951" y="1714098"/>
                  <a:pt x="2655352" y="1664408"/>
                  <a:pt x="2644049" y="1630497"/>
                </a:cubicBezTo>
                <a:lnTo>
                  <a:pt x="2633032" y="1597446"/>
                </a:lnTo>
                <a:cubicBezTo>
                  <a:pt x="2621551" y="1563004"/>
                  <a:pt x="2610418" y="1519942"/>
                  <a:pt x="2577947" y="1498294"/>
                </a:cubicBezTo>
                <a:cubicBezTo>
                  <a:pt x="2535235" y="1469818"/>
                  <a:pt x="2557458" y="1480447"/>
                  <a:pt x="2511846" y="1465244"/>
                </a:cubicBezTo>
                <a:cubicBezTo>
                  <a:pt x="2500829" y="1457899"/>
                  <a:pt x="2490638" y="1449132"/>
                  <a:pt x="2478795" y="1443210"/>
                </a:cubicBezTo>
                <a:cubicBezTo>
                  <a:pt x="2404851" y="1406237"/>
                  <a:pt x="2242274" y="1441882"/>
                  <a:pt x="2214391" y="1443210"/>
                </a:cubicBezTo>
                <a:cubicBezTo>
                  <a:pt x="2192357" y="1450555"/>
                  <a:pt x="2170821" y="1459611"/>
                  <a:pt x="2148289" y="1465244"/>
                </a:cubicBezTo>
                <a:cubicBezTo>
                  <a:pt x="2118911" y="1472588"/>
                  <a:pt x="2088883" y="1477701"/>
                  <a:pt x="2060155" y="1487277"/>
                </a:cubicBezTo>
                <a:lnTo>
                  <a:pt x="1994053" y="1509311"/>
                </a:lnTo>
                <a:lnTo>
                  <a:pt x="1961003" y="1520328"/>
                </a:lnTo>
                <a:cubicBezTo>
                  <a:pt x="1940250" y="1541081"/>
                  <a:pt x="1918187" y="1558823"/>
                  <a:pt x="1905918" y="1586429"/>
                </a:cubicBezTo>
                <a:cubicBezTo>
                  <a:pt x="1896485" y="1607653"/>
                  <a:pt x="1891229" y="1630496"/>
                  <a:pt x="1883885" y="1652530"/>
                </a:cubicBezTo>
                <a:lnTo>
                  <a:pt x="1872868" y="1685581"/>
                </a:lnTo>
                <a:cubicBezTo>
                  <a:pt x="1876540" y="1755354"/>
                  <a:pt x="1875560" y="1825529"/>
                  <a:pt x="1883885" y="1894901"/>
                </a:cubicBezTo>
                <a:cubicBezTo>
                  <a:pt x="1886652" y="1917961"/>
                  <a:pt x="1886593" y="1948120"/>
                  <a:pt x="1905918" y="1961003"/>
                </a:cubicBezTo>
                <a:cubicBezTo>
                  <a:pt x="1948632" y="1989477"/>
                  <a:pt x="1926408" y="1978849"/>
                  <a:pt x="1972020" y="1994053"/>
                </a:cubicBezTo>
                <a:cubicBezTo>
                  <a:pt x="2001398" y="1990381"/>
                  <a:pt x="2031205" y="1989239"/>
                  <a:pt x="2060155" y="1983036"/>
                </a:cubicBezTo>
                <a:cubicBezTo>
                  <a:pt x="2082865" y="1978170"/>
                  <a:pt x="2126256" y="1961003"/>
                  <a:pt x="2126256" y="1961003"/>
                </a:cubicBezTo>
                <a:lnTo>
                  <a:pt x="2192357" y="1916935"/>
                </a:lnTo>
                <a:lnTo>
                  <a:pt x="2225408" y="1894901"/>
                </a:lnTo>
                <a:lnTo>
                  <a:pt x="2269475" y="1828800"/>
                </a:lnTo>
                <a:lnTo>
                  <a:pt x="2291509" y="1795750"/>
                </a:lnTo>
                <a:cubicBezTo>
                  <a:pt x="2319200" y="1712678"/>
                  <a:pt x="2281848" y="1815071"/>
                  <a:pt x="2324559" y="1729648"/>
                </a:cubicBezTo>
                <a:cubicBezTo>
                  <a:pt x="2329752" y="1719261"/>
                  <a:pt x="2330383" y="1706985"/>
                  <a:pt x="2335576" y="1696598"/>
                </a:cubicBezTo>
                <a:cubicBezTo>
                  <a:pt x="2341498" y="1684755"/>
                  <a:pt x="2352232" y="1675647"/>
                  <a:pt x="2357610" y="1663547"/>
                </a:cubicBezTo>
                <a:cubicBezTo>
                  <a:pt x="2367043" y="1642323"/>
                  <a:pt x="2372299" y="1619480"/>
                  <a:pt x="2379644" y="1597446"/>
                </a:cubicBezTo>
                <a:lnTo>
                  <a:pt x="2390661" y="1564395"/>
                </a:lnTo>
                <a:lnTo>
                  <a:pt x="2401677" y="1531345"/>
                </a:lnTo>
                <a:cubicBezTo>
                  <a:pt x="2429067" y="1312225"/>
                  <a:pt x="2423711" y="1378898"/>
                  <a:pt x="2423711" y="991518"/>
                </a:cubicBezTo>
                <a:cubicBezTo>
                  <a:pt x="2423711" y="848252"/>
                  <a:pt x="2422224" y="704809"/>
                  <a:pt x="2412694" y="561860"/>
                </a:cubicBezTo>
                <a:cubicBezTo>
                  <a:pt x="2411459" y="543338"/>
                  <a:pt x="2389301" y="480799"/>
                  <a:pt x="2368627" y="462709"/>
                </a:cubicBezTo>
                <a:cubicBezTo>
                  <a:pt x="2348698" y="445271"/>
                  <a:pt x="2302526" y="418641"/>
                  <a:pt x="2302526" y="418641"/>
                </a:cubicBezTo>
                <a:cubicBezTo>
                  <a:pt x="2257122" y="350537"/>
                  <a:pt x="2307534" y="416973"/>
                  <a:pt x="2247441" y="363557"/>
                </a:cubicBezTo>
                <a:cubicBezTo>
                  <a:pt x="2134245" y="262938"/>
                  <a:pt x="2223300" y="325430"/>
                  <a:pt x="2148289" y="275422"/>
                </a:cubicBezTo>
                <a:cubicBezTo>
                  <a:pt x="2107579" y="214355"/>
                  <a:pt x="2149548" y="262656"/>
                  <a:pt x="2093205" y="231354"/>
                </a:cubicBezTo>
                <a:cubicBezTo>
                  <a:pt x="2070056" y="218494"/>
                  <a:pt x="2049138" y="201976"/>
                  <a:pt x="2027104" y="187287"/>
                </a:cubicBezTo>
                <a:cubicBezTo>
                  <a:pt x="2016087" y="179942"/>
                  <a:pt x="2006614" y="169440"/>
                  <a:pt x="1994053" y="165253"/>
                </a:cubicBezTo>
                <a:cubicBezTo>
                  <a:pt x="1972019" y="157908"/>
                  <a:pt x="1947277" y="156102"/>
                  <a:pt x="1927952" y="143219"/>
                </a:cubicBezTo>
                <a:cubicBezTo>
                  <a:pt x="1916935" y="135875"/>
                  <a:pt x="1907299" y="125835"/>
                  <a:pt x="1894902" y="121186"/>
                </a:cubicBezTo>
                <a:cubicBezTo>
                  <a:pt x="1877369" y="114611"/>
                  <a:pt x="1858179" y="113841"/>
                  <a:pt x="1839817" y="110169"/>
                </a:cubicBezTo>
                <a:cubicBezTo>
                  <a:pt x="1748010" y="113841"/>
                  <a:pt x="1656072" y="115074"/>
                  <a:pt x="1564395" y="121186"/>
                </a:cubicBezTo>
                <a:cubicBezTo>
                  <a:pt x="1545712" y="122432"/>
                  <a:pt x="1527781" y="129125"/>
                  <a:pt x="1509311" y="132203"/>
                </a:cubicBezTo>
                <a:cubicBezTo>
                  <a:pt x="1483697" y="136472"/>
                  <a:pt x="1457858" y="139271"/>
                  <a:pt x="1432193" y="143219"/>
                </a:cubicBezTo>
                <a:cubicBezTo>
                  <a:pt x="1410115" y="146615"/>
                  <a:pt x="1388126" y="150564"/>
                  <a:pt x="1366092" y="154236"/>
                </a:cubicBezTo>
                <a:cubicBezTo>
                  <a:pt x="1255923" y="150564"/>
                  <a:pt x="1145363" y="153199"/>
                  <a:pt x="1035586" y="143219"/>
                </a:cubicBezTo>
                <a:cubicBezTo>
                  <a:pt x="1022400" y="142020"/>
                  <a:pt x="1014378" y="127107"/>
                  <a:pt x="1002535" y="121186"/>
                </a:cubicBezTo>
                <a:cubicBezTo>
                  <a:pt x="992148" y="115993"/>
                  <a:pt x="980502" y="113841"/>
                  <a:pt x="969485" y="110169"/>
                </a:cubicBezTo>
                <a:cubicBezTo>
                  <a:pt x="958468" y="99152"/>
                  <a:pt x="949398" y="85760"/>
                  <a:pt x="936434" y="77118"/>
                </a:cubicBezTo>
                <a:cubicBezTo>
                  <a:pt x="926771" y="70676"/>
                  <a:pt x="911595" y="74313"/>
                  <a:pt x="903383" y="66101"/>
                </a:cubicBezTo>
                <a:cubicBezTo>
                  <a:pt x="895172" y="57890"/>
                  <a:pt x="899621" y="42119"/>
                  <a:pt x="892367" y="33051"/>
                </a:cubicBezTo>
                <a:cubicBezTo>
                  <a:pt x="884096" y="22712"/>
                  <a:pt x="869909" y="18961"/>
                  <a:pt x="859316" y="11017"/>
                </a:cubicBezTo>
                <a:cubicBezTo>
                  <a:pt x="855161" y="7901"/>
                  <a:pt x="851971" y="3672"/>
                  <a:pt x="848299" y="0"/>
                </a:cubicBez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>
          <a:xfrm>
            <a:off x="2915816" y="4581128"/>
            <a:ext cx="32403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/>
        </p:nvCxnSpPr>
        <p:spPr>
          <a:xfrm>
            <a:off x="2951820" y="2323234"/>
            <a:ext cx="324036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>
            <a:off x="2915816" y="3861048"/>
            <a:ext cx="324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/>
          <p:cNvCxnSpPr/>
          <p:nvPr/>
        </p:nvCxnSpPr>
        <p:spPr>
          <a:xfrm>
            <a:off x="2952180" y="3068960"/>
            <a:ext cx="324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5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2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0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96296E-6 L 0.20868 -2.96296E-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34" y="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7037E-6 L -0.22049 -3.7037E-6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2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3"/>
          <p:cNvGrpSpPr/>
          <p:nvPr/>
        </p:nvGrpSpPr>
        <p:grpSpPr>
          <a:xfrm>
            <a:off x="2699792" y="1196752"/>
            <a:ext cx="3312368" cy="4542941"/>
            <a:chOff x="6348140" y="542243"/>
            <a:chExt cx="1752257" cy="2399243"/>
          </a:xfrm>
        </p:grpSpPr>
        <p:pic>
          <p:nvPicPr>
            <p:cNvPr id="5" name="Grafik 4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348140" y="542243"/>
              <a:ext cx="1752257" cy="2399243"/>
            </a:xfrm>
            <a:prstGeom prst="rect">
              <a:avLst/>
            </a:prstGeom>
          </p:spPr>
        </p:pic>
        <p:sp>
          <p:nvSpPr>
            <p:cNvPr id="6" name="Freihandform 5"/>
            <p:cNvSpPr/>
            <p:nvPr/>
          </p:nvSpPr>
          <p:spPr>
            <a:xfrm>
              <a:off x="7165911" y="1922106"/>
              <a:ext cx="83976" cy="214604"/>
            </a:xfrm>
            <a:custGeom>
              <a:avLst/>
              <a:gdLst>
                <a:gd name="connsiteX0" fmla="*/ 0 w 83976"/>
                <a:gd name="connsiteY0" fmla="*/ 0 h 214604"/>
                <a:gd name="connsiteX1" fmla="*/ 55984 w 83976"/>
                <a:gd name="connsiteY1" fmla="*/ 9331 h 214604"/>
                <a:gd name="connsiteX2" fmla="*/ 83976 w 83976"/>
                <a:gd name="connsiteY2" fmla="*/ 65314 h 214604"/>
                <a:gd name="connsiteX3" fmla="*/ 65314 w 83976"/>
                <a:gd name="connsiteY3" fmla="*/ 83976 h 214604"/>
                <a:gd name="connsiteX4" fmla="*/ 18661 w 83976"/>
                <a:gd name="connsiteY4" fmla="*/ 121298 h 214604"/>
                <a:gd name="connsiteX5" fmla="*/ 18661 w 83976"/>
                <a:gd name="connsiteY5" fmla="*/ 214604 h 2146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3976" h="214604">
                  <a:moveTo>
                    <a:pt x="0" y="0"/>
                  </a:moveTo>
                  <a:cubicBezTo>
                    <a:pt x="18661" y="3110"/>
                    <a:pt x="39063" y="870"/>
                    <a:pt x="55984" y="9331"/>
                  </a:cubicBezTo>
                  <a:cubicBezTo>
                    <a:pt x="70453" y="16566"/>
                    <a:pt x="79560" y="52067"/>
                    <a:pt x="83976" y="65314"/>
                  </a:cubicBezTo>
                  <a:cubicBezTo>
                    <a:pt x="77755" y="71535"/>
                    <a:pt x="72858" y="79450"/>
                    <a:pt x="65314" y="83976"/>
                  </a:cubicBezTo>
                  <a:cubicBezTo>
                    <a:pt x="42863" y="97447"/>
                    <a:pt x="24331" y="84445"/>
                    <a:pt x="18661" y="121298"/>
                  </a:cubicBezTo>
                  <a:cubicBezTo>
                    <a:pt x="13932" y="152038"/>
                    <a:pt x="18661" y="183502"/>
                    <a:pt x="18661" y="214604"/>
                  </a:cubicBezTo>
                </a:path>
              </a:pathLst>
            </a:custGeom>
            <a:noFill/>
            <a:ln w="15875"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7" name="Freihandform 6"/>
            <p:cNvSpPr/>
            <p:nvPr/>
          </p:nvSpPr>
          <p:spPr>
            <a:xfrm>
              <a:off x="7389023" y="821094"/>
              <a:ext cx="224757" cy="401216"/>
            </a:xfrm>
            <a:custGeom>
              <a:avLst/>
              <a:gdLst>
                <a:gd name="connsiteX0" fmla="*/ 19483 w 224757"/>
                <a:gd name="connsiteY0" fmla="*/ 401216 h 401216"/>
                <a:gd name="connsiteX1" fmla="*/ 19483 w 224757"/>
                <a:gd name="connsiteY1" fmla="*/ 298579 h 401216"/>
                <a:gd name="connsiteX2" fmla="*/ 103459 w 224757"/>
                <a:gd name="connsiteY2" fmla="*/ 261257 h 401216"/>
                <a:gd name="connsiteX3" fmla="*/ 178104 w 224757"/>
                <a:gd name="connsiteY3" fmla="*/ 223935 h 401216"/>
                <a:gd name="connsiteX4" fmla="*/ 196765 w 224757"/>
                <a:gd name="connsiteY4" fmla="*/ 205273 h 401216"/>
                <a:gd name="connsiteX5" fmla="*/ 178104 w 224757"/>
                <a:gd name="connsiteY5" fmla="*/ 93306 h 401216"/>
                <a:gd name="connsiteX6" fmla="*/ 187434 w 224757"/>
                <a:gd name="connsiteY6" fmla="*/ 37322 h 401216"/>
                <a:gd name="connsiteX7" fmla="*/ 215426 w 224757"/>
                <a:gd name="connsiteY7" fmla="*/ 18661 h 401216"/>
                <a:gd name="connsiteX8" fmla="*/ 224757 w 224757"/>
                <a:gd name="connsiteY8" fmla="*/ 0 h 401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4757" h="401216">
                  <a:moveTo>
                    <a:pt x="19483" y="401216"/>
                  </a:moveTo>
                  <a:cubicBezTo>
                    <a:pt x="482" y="353713"/>
                    <a:pt x="-12655" y="350000"/>
                    <a:pt x="19483" y="298579"/>
                  </a:cubicBezTo>
                  <a:cubicBezTo>
                    <a:pt x="31958" y="278618"/>
                    <a:pt x="92765" y="266604"/>
                    <a:pt x="103459" y="261257"/>
                  </a:cubicBezTo>
                  <a:lnTo>
                    <a:pt x="178104" y="223935"/>
                  </a:lnTo>
                  <a:cubicBezTo>
                    <a:pt x="184324" y="217714"/>
                    <a:pt x="195969" y="214034"/>
                    <a:pt x="196765" y="205273"/>
                  </a:cubicBezTo>
                  <a:cubicBezTo>
                    <a:pt x="201229" y="156169"/>
                    <a:pt x="191143" y="132426"/>
                    <a:pt x="178104" y="93306"/>
                  </a:cubicBezTo>
                  <a:cubicBezTo>
                    <a:pt x="181214" y="74645"/>
                    <a:pt x="178973" y="54243"/>
                    <a:pt x="187434" y="37322"/>
                  </a:cubicBezTo>
                  <a:cubicBezTo>
                    <a:pt x="192449" y="27292"/>
                    <a:pt x="207496" y="26590"/>
                    <a:pt x="215426" y="18661"/>
                  </a:cubicBezTo>
                  <a:cubicBezTo>
                    <a:pt x="220344" y="13743"/>
                    <a:pt x="221647" y="6220"/>
                    <a:pt x="224757" y="0"/>
                  </a:cubicBezTo>
                </a:path>
              </a:pathLst>
            </a:custGeom>
            <a:noFill/>
            <a:ln w="15875"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8" name="Freihandform 7"/>
            <p:cNvSpPr/>
            <p:nvPr/>
          </p:nvSpPr>
          <p:spPr>
            <a:xfrm>
              <a:off x="7315200" y="2286000"/>
              <a:ext cx="111975" cy="307910"/>
            </a:xfrm>
            <a:custGeom>
              <a:avLst/>
              <a:gdLst>
                <a:gd name="connsiteX0" fmla="*/ 102637 w 111975"/>
                <a:gd name="connsiteY0" fmla="*/ 307910 h 307910"/>
                <a:gd name="connsiteX1" fmla="*/ 55984 w 111975"/>
                <a:gd name="connsiteY1" fmla="*/ 279918 h 307910"/>
                <a:gd name="connsiteX2" fmla="*/ 27992 w 111975"/>
                <a:gd name="connsiteY2" fmla="*/ 261257 h 307910"/>
                <a:gd name="connsiteX3" fmla="*/ 18661 w 111975"/>
                <a:gd name="connsiteY3" fmla="*/ 233265 h 307910"/>
                <a:gd name="connsiteX4" fmla="*/ 0 w 111975"/>
                <a:gd name="connsiteY4" fmla="*/ 158620 h 307910"/>
                <a:gd name="connsiteX5" fmla="*/ 37322 w 111975"/>
                <a:gd name="connsiteY5" fmla="*/ 83976 h 307910"/>
                <a:gd name="connsiteX6" fmla="*/ 93306 w 111975"/>
                <a:gd name="connsiteY6" fmla="*/ 65314 h 307910"/>
                <a:gd name="connsiteX7" fmla="*/ 111967 w 111975"/>
                <a:gd name="connsiteY7" fmla="*/ 0 h 3079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1975" h="307910">
                  <a:moveTo>
                    <a:pt x="102637" y="307910"/>
                  </a:moveTo>
                  <a:cubicBezTo>
                    <a:pt x="87086" y="298579"/>
                    <a:pt x="71363" y="289530"/>
                    <a:pt x="55984" y="279918"/>
                  </a:cubicBezTo>
                  <a:cubicBezTo>
                    <a:pt x="46475" y="273975"/>
                    <a:pt x="34997" y="270014"/>
                    <a:pt x="27992" y="261257"/>
                  </a:cubicBezTo>
                  <a:cubicBezTo>
                    <a:pt x="21848" y="253577"/>
                    <a:pt x="21249" y="242754"/>
                    <a:pt x="18661" y="233265"/>
                  </a:cubicBezTo>
                  <a:cubicBezTo>
                    <a:pt x="11913" y="208521"/>
                    <a:pt x="0" y="158620"/>
                    <a:pt x="0" y="158620"/>
                  </a:cubicBezTo>
                  <a:cubicBezTo>
                    <a:pt x="7217" y="129754"/>
                    <a:pt x="8775" y="103008"/>
                    <a:pt x="37322" y="83976"/>
                  </a:cubicBezTo>
                  <a:cubicBezTo>
                    <a:pt x="53689" y="73064"/>
                    <a:pt x="93306" y="65314"/>
                    <a:pt x="93306" y="65314"/>
                  </a:cubicBezTo>
                  <a:cubicBezTo>
                    <a:pt x="112951" y="6380"/>
                    <a:pt x="111967" y="29001"/>
                    <a:pt x="111967" y="0"/>
                  </a:cubicBezTo>
                </a:path>
              </a:pathLst>
            </a:custGeom>
            <a:noFill/>
            <a:ln w="15875"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cxnSp>
        <p:nvCxnSpPr>
          <p:cNvPr id="9" name="Gerade Verbindung 8"/>
          <p:cNvCxnSpPr/>
          <p:nvPr/>
        </p:nvCxnSpPr>
        <p:spPr>
          <a:xfrm>
            <a:off x="2951820" y="2323234"/>
            <a:ext cx="396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/>
        </p:nvCxnSpPr>
        <p:spPr>
          <a:xfrm>
            <a:off x="2915816" y="3068960"/>
            <a:ext cx="396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>
            <a:off x="2915816" y="3861048"/>
            <a:ext cx="396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2915816" y="4653136"/>
            <a:ext cx="396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/>
          <p:cNvSpPr txBox="1"/>
          <p:nvPr/>
        </p:nvSpPr>
        <p:spPr>
          <a:xfrm>
            <a:off x="4355976" y="3140968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endParaRPr lang="de-DE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4860032" y="335699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endParaRPr lang="de-DE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5148064" y="2492896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endParaRPr lang="de-DE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3203848" y="4149080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endParaRPr lang="de-DE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Freihandform 17"/>
          <p:cNvSpPr/>
          <p:nvPr/>
        </p:nvSpPr>
        <p:spPr>
          <a:xfrm>
            <a:off x="5001658" y="2324559"/>
            <a:ext cx="275422" cy="253388"/>
          </a:xfrm>
          <a:custGeom>
            <a:avLst/>
            <a:gdLst>
              <a:gd name="connsiteX0" fmla="*/ 0 w 275422"/>
              <a:gd name="connsiteY0" fmla="*/ 0 h 253388"/>
              <a:gd name="connsiteX1" fmla="*/ 88135 w 275422"/>
              <a:gd name="connsiteY1" fmla="*/ 77118 h 253388"/>
              <a:gd name="connsiteX2" fmla="*/ 154236 w 275422"/>
              <a:gd name="connsiteY2" fmla="*/ 99152 h 253388"/>
              <a:gd name="connsiteX3" fmla="*/ 187287 w 275422"/>
              <a:gd name="connsiteY3" fmla="*/ 110169 h 253388"/>
              <a:gd name="connsiteX4" fmla="*/ 209320 w 275422"/>
              <a:gd name="connsiteY4" fmla="*/ 143219 h 253388"/>
              <a:gd name="connsiteX5" fmla="*/ 231354 w 275422"/>
              <a:gd name="connsiteY5" fmla="*/ 253388 h 253388"/>
              <a:gd name="connsiteX6" fmla="*/ 275422 w 275422"/>
              <a:gd name="connsiteY6" fmla="*/ 242371 h 253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5422" h="253388">
                <a:moveTo>
                  <a:pt x="0" y="0"/>
                </a:moveTo>
                <a:cubicBezTo>
                  <a:pt x="25706" y="38559"/>
                  <a:pt x="33050" y="58756"/>
                  <a:pt x="88135" y="77118"/>
                </a:cubicBezTo>
                <a:lnTo>
                  <a:pt x="154236" y="99152"/>
                </a:lnTo>
                <a:lnTo>
                  <a:pt x="187287" y="110169"/>
                </a:lnTo>
                <a:cubicBezTo>
                  <a:pt x="194631" y="121186"/>
                  <a:pt x="203399" y="131376"/>
                  <a:pt x="209320" y="143219"/>
                </a:cubicBezTo>
                <a:cubicBezTo>
                  <a:pt x="224703" y="173985"/>
                  <a:pt x="227294" y="224967"/>
                  <a:pt x="231354" y="253388"/>
                </a:cubicBezTo>
                <a:cubicBezTo>
                  <a:pt x="267889" y="241210"/>
                  <a:pt x="252792" y="242371"/>
                  <a:pt x="275422" y="242371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" name="Freihandform 18"/>
          <p:cNvSpPr/>
          <p:nvPr/>
        </p:nvSpPr>
        <p:spPr>
          <a:xfrm>
            <a:off x="5387248" y="2798284"/>
            <a:ext cx="52583" cy="286439"/>
          </a:xfrm>
          <a:custGeom>
            <a:avLst/>
            <a:gdLst>
              <a:gd name="connsiteX0" fmla="*/ 11017 w 52583"/>
              <a:gd name="connsiteY0" fmla="*/ 0 h 286439"/>
              <a:gd name="connsiteX1" fmla="*/ 22034 w 52583"/>
              <a:gd name="connsiteY1" fmla="*/ 154236 h 286439"/>
              <a:gd name="connsiteX2" fmla="*/ 0 w 52583"/>
              <a:gd name="connsiteY2" fmla="*/ 220338 h 286439"/>
              <a:gd name="connsiteX3" fmla="*/ 0 w 52583"/>
              <a:gd name="connsiteY3" fmla="*/ 286439 h 286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583" h="286439">
                <a:moveTo>
                  <a:pt x="11017" y="0"/>
                </a:moveTo>
                <a:cubicBezTo>
                  <a:pt x="52583" y="62349"/>
                  <a:pt x="43340" y="33501"/>
                  <a:pt x="22034" y="154236"/>
                </a:cubicBezTo>
                <a:cubicBezTo>
                  <a:pt x="17998" y="177108"/>
                  <a:pt x="0" y="197112"/>
                  <a:pt x="0" y="220338"/>
                </a:cubicBezTo>
                <a:lnTo>
                  <a:pt x="0" y="286439"/>
                </a:ln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2" name="Freihandform 21"/>
          <p:cNvSpPr/>
          <p:nvPr/>
        </p:nvSpPr>
        <p:spPr>
          <a:xfrm>
            <a:off x="4283968" y="3068960"/>
            <a:ext cx="159553" cy="224461"/>
          </a:xfrm>
          <a:custGeom>
            <a:avLst/>
            <a:gdLst>
              <a:gd name="connsiteX0" fmla="*/ 1754 w 159553"/>
              <a:gd name="connsiteY0" fmla="*/ 0 h 224461"/>
              <a:gd name="connsiteX1" fmla="*/ 12771 w 159553"/>
              <a:gd name="connsiteY1" fmla="*/ 176270 h 224461"/>
              <a:gd name="connsiteX2" fmla="*/ 45822 w 159553"/>
              <a:gd name="connsiteY2" fmla="*/ 198303 h 224461"/>
              <a:gd name="connsiteX3" fmla="*/ 111923 w 159553"/>
              <a:gd name="connsiteY3" fmla="*/ 220337 h 224461"/>
              <a:gd name="connsiteX4" fmla="*/ 155990 w 159553"/>
              <a:gd name="connsiteY4" fmla="*/ 198303 h 224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553" h="224461">
                <a:moveTo>
                  <a:pt x="1754" y="0"/>
                </a:moveTo>
                <a:cubicBezTo>
                  <a:pt x="5426" y="58757"/>
                  <a:pt x="0" y="118801"/>
                  <a:pt x="12771" y="176270"/>
                </a:cubicBezTo>
                <a:cubicBezTo>
                  <a:pt x="15643" y="189195"/>
                  <a:pt x="33723" y="192926"/>
                  <a:pt x="45822" y="198303"/>
                </a:cubicBezTo>
                <a:cubicBezTo>
                  <a:pt x="67046" y="207736"/>
                  <a:pt x="111923" y="220337"/>
                  <a:pt x="111923" y="220337"/>
                </a:cubicBezTo>
                <a:cubicBezTo>
                  <a:pt x="159553" y="208429"/>
                  <a:pt x="155990" y="224461"/>
                  <a:pt x="155990" y="198303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3" name="Freihandform 22"/>
          <p:cNvSpPr/>
          <p:nvPr/>
        </p:nvSpPr>
        <p:spPr>
          <a:xfrm>
            <a:off x="4644008" y="3429000"/>
            <a:ext cx="253388" cy="77118"/>
          </a:xfrm>
          <a:custGeom>
            <a:avLst/>
            <a:gdLst>
              <a:gd name="connsiteX0" fmla="*/ 253388 w 253388"/>
              <a:gd name="connsiteY0" fmla="*/ 77118 h 77118"/>
              <a:gd name="connsiteX1" fmla="*/ 242372 w 253388"/>
              <a:gd name="connsiteY1" fmla="*/ 44068 h 77118"/>
              <a:gd name="connsiteX2" fmla="*/ 198304 w 253388"/>
              <a:gd name="connsiteY2" fmla="*/ 33051 h 77118"/>
              <a:gd name="connsiteX3" fmla="*/ 33051 w 253388"/>
              <a:gd name="connsiteY3" fmla="*/ 11017 h 77118"/>
              <a:gd name="connsiteX4" fmla="*/ 0 w 253388"/>
              <a:gd name="connsiteY4" fmla="*/ 0 h 77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3388" h="77118">
                <a:moveTo>
                  <a:pt x="253388" y="77118"/>
                </a:moveTo>
                <a:cubicBezTo>
                  <a:pt x="249716" y="66101"/>
                  <a:pt x="251440" y="51322"/>
                  <a:pt x="242372" y="44068"/>
                </a:cubicBezTo>
                <a:cubicBezTo>
                  <a:pt x="230549" y="34609"/>
                  <a:pt x="213201" y="35760"/>
                  <a:pt x="198304" y="33051"/>
                </a:cubicBezTo>
                <a:cubicBezTo>
                  <a:pt x="164855" y="26969"/>
                  <a:pt x="63745" y="14854"/>
                  <a:pt x="33051" y="11017"/>
                </a:cubicBezTo>
                <a:lnTo>
                  <a:pt x="0" y="0"/>
                </a:ln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4" name="Freihandform 23"/>
          <p:cNvSpPr/>
          <p:nvPr/>
        </p:nvSpPr>
        <p:spPr>
          <a:xfrm>
            <a:off x="5148064" y="3645024"/>
            <a:ext cx="178680" cy="220338"/>
          </a:xfrm>
          <a:custGeom>
            <a:avLst/>
            <a:gdLst>
              <a:gd name="connsiteX0" fmla="*/ 0 w 178680"/>
              <a:gd name="connsiteY0" fmla="*/ 0 h 220338"/>
              <a:gd name="connsiteX1" fmla="*/ 66102 w 178680"/>
              <a:gd name="connsiteY1" fmla="*/ 22034 h 220338"/>
              <a:gd name="connsiteX2" fmla="*/ 99152 w 178680"/>
              <a:gd name="connsiteY2" fmla="*/ 33051 h 220338"/>
              <a:gd name="connsiteX3" fmla="*/ 132203 w 178680"/>
              <a:gd name="connsiteY3" fmla="*/ 55085 h 220338"/>
              <a:gd name="connsiteX4" fmla="*/ 154236 w 178680"/>
              <a:gd name="connsiteY4" fmla="*/ 220338 h 220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8680" h="220338">
                <a:moveTo>
                  <a:pt x="0" y="0"/>
                </a:moveTo>
                <a:lnTo>
                  <a:pt x="66102" y="22034"/>
                </a:lnTo>
                <a:cubicBezTo>
                  <a:pt x="77119" y="25706"/>
                  <a:pt x="89490" y="26609"/>
                  <a:pt x="99152" y="33051"/>
                </a:cubicBezTo>
                <a:lnTo>
                  <a:pt x="132203" y="55085"/>
                </a:lnTo>
                <a:cubicBezTo>
                  <a:pt x="178680" y="124802"/>
                  <a:pt x="154236" y="74895"/>
                  <a:pt x="154236" y="220338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5" name="Freihandform 24"/>
          <p:cNvSpPr/>
          <p:nvPr/>
        </p:nvSpPr>
        <p:spPr>
          <a:xfrm>
            <a:off x="3470313" y="3899971"/>
            <a:ext cx="473726" cy="319489"/>
          </a:xfrm>
          <a:custGeom>
            <a:avLst/>
            <a:gdLst>
              <a:gd name="connsiteX0" fmla="*/ 0 w 473726"/>
              <a:gd name="connsiteY0" fmla="*/ 319489 h 319489"/>
              <a:gd name="connsiteX1" fmla="*/ 33051 w 473726"/>
              <a:gd name="connsiteY1" fmla="*/ 286439 h 319489"/>
              <a:gd name="connsiteX2" fmla="*/ 66101 w 473726"/>
              <a:gd name="connsiteY2" fmla="*/ 264405 h 319489"/>
              <a:gd name="connsiteX3" fmla="*/ 88135 w 473726"/>
              <a:gd name="connsiteY3" fmla="*/ 231354 h 319489"/>
              <a:gd name="connsiteX4" fmla="*/ 154236 w 473726"/>
              <a:gd name="connsiteY4" fmla="*/ 187287 h 319489"/>
              <a:gd name="connsiteX5" fmla="*/ 187287 w 473726"/>
              <a:gd name="connsiteY5" fmla="*/ 165253 h 319489"/>
              <a:gd name="connsiteX6" fmla="*/ 253388 w 473726"/>
              <a:gd name="connsiteY6" fmla="*/ 121186 h 319489"/>
              <a:gd name="connsiteX7" fmla="*/ 319489 w 473726"/>
              <a:gd name="connsiteY7" fmla="*/ 99152 h 319489"/>
              <a:gd name="connsiteX8" fmla="*/ 385591 w 473726"/>
              <a:gd name="connsiteY8" fmla="*/ 55084 h 319489"/>
              <a:gd name="connsiteX9" fmla="*/ 418641 w 473726"/>
              <a:gd name="connsiteY9" fmla="*/ 33051 h 319489"/>
              <a:gd name="connsiteX10" fmla="*/ 473726 w 473726"/>
              <a:gd name="connsiteY10" fmla="*/ 0 h 319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73726" h="319489">
                <a:moveTo>
                  <a:pt x="0" y="319489"/>
                </a:moveTo>
                <a:cubicBezTo>
                  <a:pt x="11017" y="308472"/>
                  <a:pt x="21082" y="296413"/>
                  <a:pt x="33051" y="286439"/>
                </a:cubicBezTo>
                <a:cubicBezTo>
                  <a:pt x="43223" y="277963"/>
                  <a:pt x="56739" y="273768"/>
                  <a:pt x="66101" y="264405"/>
                </a:cubicBezTo>
                <a:cubicBezTo>
                  <a:pt x="75464" y="255042"/>
                  <a:pt x="78170" y="240073"/>
                  <a:pt x="88135" y="231354"/>
                </a:cubicBezTo>
                <a:cubicBezTo>
                  <a:pt x="108064" y="213916"/>
                  <a:pt x="132202" y="201976"/>
                  <a:pt x="154236" y="187287"/>
                </a:cubicBezTo>
                <a:lnTo>
                  <a:pt x="187287" y="165253"/>
                </a:lnTo>
                <a:lnTo>
                  <a:pt x="253388" y="121186"/>
                </a:lnTo>
                <a:cubicBezTo>
                  <a:pt x="275422" y="113841"/>
                  <a:pt x="300164" y="112035"/>
                  <a:pt x="319489" y="99152"/>
                </a:cubicBezTo>
                <a:lnTo>
                  <a:pt x="385591" y="55084"/>
                </a:lnTo>
                <a:cubicBezTo>
                  <a:pt x="396608" y="47740"/>
                  <a:pt x="406080" y="37238"/>
                  <a:pt x="418641" y="33051"/>
                </a:cubicBezTo>
                <a:cubicBezTo>
                  <a:pt x="461546" y="18749"/>
                  <a:pt x="443480" y="30246"/>
                  <a:pt x="473726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7" name="Freihandform 26"/>
          <p:cNvSpPr/>
          <p:nvPr/>
        </p:nvSpPr>
        <p:spPr>
          <a:xfrm>
            <a:off x="3371161" y="4494882"/>
            <a:ext cx="88135" cy="165253"/>
          </a:xfrm>
          <a:custGeom>
            <a:avLst/>
            <a:gdLst>
              <a:gd name="connsiteX0" fmla="*/ 0 w 88135"/>
              <a:gd name="connsiteY0" fmla="*/ 0 h 165253"/>
              <a:gd name="connsiteX1" fmla="*/ 44068 w 88135"/>
              <a:gd name="connsiteY1" fmla="*/ 66101 h 165253"/>
              <a:gd name="connsiteX2" fmla="*/ 77119 w 88135"/>
              <a:gd name="connsiteY2" fmla="*/ 132202 h 165253"/>
              <a:gd name="connsiteX3" fmla="*/ 88135 w 88135"/>
              <a:gd name="connsiteY3" fmla="*/ 165253 h 165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135" h="165253">
                <a:moveTo>
                  <a:pt x="0" y="0"/>
                </a:moveTo>
                <a:cubicBezTo>
                  <a:pt x="14689" y="22034"/>
                  <a:pt x="35694" y="40979"/>
                  <a:pt x="44068" y="66101"/>
                </a:cubicBezTo>
                <a:cubicBezTo>
                  <a:pt x="59272" y="111713"/>
                  <a:pt x="48643" y="89490"/>
                  <a:pt x="77119" y="132202"/>
                </a:cubicBezTo>
                <a:lnTo>
                  <a:pt x="88135" y="165253"/>
                </a:ln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pSp>
        <p:nvGrpSpPr>
          <p:cNvPr id="3" name="Gruppieren 1"/>
          <p:cNvGrpSpPr/>
          <p:nvPr/>
        </p:nvGrpSpPr>
        <p:grpSpPr>
          <a:xfrm>
            <a:off x="673703" y="2310023"/>
            <a:ext cx="4721525" cy="774700"/>
            <a:chOff x="673703" y="2310023"/>
            <a:chExt cx="4721525" cy="774700"/>
          </a:xfrm>
        </p:grpSpPr>
        <p:cxnSp>
          <p:nvCxnSpPr>
            <p:cNvPr id="26" name="Gerade Verbindung 25"/>
            <p:cNvCxnSpPr/>
            <p:nvPr/>
          </p:nvCxnSpPr>
          <p:spPr>
            <a:xfrm>
              <a:off x="673703" y="2324559"/>
              <a:ext cx="3960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Gerade Verbindung 27"/>
            <p:cNvCxnSpPr/>
            <p:nvPr/>
          </p:nvCxnSpPr>
          <p:spPr>
            <a:xfrm>
              <a:off x="1435228" y="3068960"/>
              <a:ext cx="3960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99792" y="2310023"/>
              <a:ext cx="665163" cy="774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4" name="Gruppieren 19"/>
          <p:cNvGrpSpPr/>
          <p:nvPr/>
        </p:nvGrpSpPr>
        <p:grpSpPr>
          <a:xfrm>
            <a:off x="4283968" y="3861048"/>
            <a:ext cx="4860032" cy="799205"/>
            <a:chOff x="4283968" y="3861048"/>
            <a:chExt cx="4860032" cy="799205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39831" y="3885553"/>
              <a:ext cx="817563" cy="7747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35" name="Gerade Verbindung 34"/>
            <p:cNvCxnSpPr/>
            <p:nvPr/>
          </p:nvCxnSpPr>
          <p:spPr>
            <a:xfrm>
              <a:off x="5184000" y="4653136"/>
              <a:ext cx="3960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 Verbindung 38"/>
            <p:cNvCxnSpPr/>
            <p:nvPr/>
          </p:nvCxnSpPr>
          <p:spPr>
            <a:xfrm>
              <a:off x="4283968" y="3861048"/>
              <a:ext cx="3960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5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1876E-6 L -0.16146 -3.1876E-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73" y="0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8776E-6 L 0.15364 -2.28776E-6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74" y="0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3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7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0.00254 L 0.25018 0.00254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7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8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9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6" presetClass="exit" presetSubtype="37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arn(outVertical)">
                                      <p:cBhvr>
                                        <p:cTn id="113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15" grpId="0" build="allAtOnce"/>
      <p:bldP spid="15" grpId="1" build="allAtOnce"/>
      <p:bldP spid="16" grpId="0"/>
      <p:bldP spid="16" grpId="1"/>
      <p:bldP spid="16" grpId="2"/>
      <p:bldP spid="17" grpId="0"/>
      <p:bldP spid="17" grpId="1"/>
      <p:bldP spid="17" grpId="2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5" grpId="2" animBg="1"/>
      <p:bldP spid="27" grpId="0" animBg="1"/>
      <p:bldP spid="27" grpId="1" animBg="1"/>
      <p:bldP spid="27" grpId="2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ieren 8"/>
          <p:cNvGrpSpPr/>
          <p:nvPr/>
        </p:nvGrpSpPr>
        <p:grpSpPr>
          <a:xfrm>
            <a:off x="971600" y="1916832"/>
            <a:ext cx="6984776" cy="2952328"/>
            <a:chOff x="971600" y="1772816"/>
            <a:chExt cx="6984776" cy="2952328"/>
          </a:xfrm>
        </p:grpSpPr>
        <p:pic>
          <p:nvPicPr>
            <p:cNvPr id="10" name="Grafik 9" descr="Naturkautschuk.jpg"/>
            <p:cNvPicPr>
              <a:picLocks noChangeAspect="1"/>
            </p:cNvPicPr>
            <p:nvPr/>
          </p:nvPicPr>
          <p:blipFill>
            <a:blip r:embed="rId2" cstate="print"/>
            <a:srcRect r="-2325" b="19663"/>
            <a:stretch>
              <a:fillRect/>
            </a:stretch>
          </p:blipFill>
          <p:spPr>
            <a:xfrm>
              <a:off x="1474042" y="2475558"/>
              <a:ext cx="6195916" cy="1906885"/>
            </a:xfrm>
            <a:prstGeom prst="rect">
              <a:avLst/>
            </a:prstGeom>
          </p:spPr>
        </p:pic>
        <p:sp>
          <p:nvSpPr>
            <p:cNvPr id="11" name="Rechteck 10"/>
            <p:cNvSpPr/>
            <p:nvPr/>
          </p:nvSpPr>
          <p:spPr>
            <a:xfrm>
              <a:off x="1187624" y="2564904"/>
              <a:ext cx="792088" cy="50405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2" name="Rechteck 11"/>
            <p:cNvSpPr/>
            <p:nvPr/>
          </p:nvSpPr>
          <p:spPr>
            <a:xfrm>
              <a:off x="971600" y="3429000"/>
              <a:ext cx="1224136" cy="10801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3" name="Rechteck 12"/>
            <p:cNvSpPr/>
            <p:nvPr/>
          </p:nvSpPr>
          <p:spPr>
            <a:xfrm>
              <a:off x="1475656" y="1772816"/>
              <a:ext cx="1224136" cy="10801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4" name="Rechteck 13"/>
            <p:cNvSpPr/>
            <p:nvPr/>
          </p:nvSpPr>
          <p:spPr>
            <a:xfrm>
              <a:off x="6732240" y="3645024"/>
              <a:ext cx="1224136" cy="10801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5" name="Rechteck 14"/>
            <p:cNvSpPr/>
            <p:nvPr/>
          </p:nvSpPr>
          <p:spPr>
            <a:xfrm>
              <a:off x="3491880" y="2636912"/>
              <a:ext cx="792088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6" name="Rechteck 15"/>
            <p:cNvSpPr/>
            <p:nvPr/>
          </p:nvSpPr>
          <p:spPr>
            <a:xfrm>
              <a:off x="5580112" y="2636912"/>
              <a:ext cx="936104" cy="3600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7" name="Rechteck 16"/>
            <p:cNvSpPr/>
            <p:nvPr/>
          </p:nvSpPr>
          <p:spPr>
            <a:xfrm>
              <a:off x="3635896" y="2564904"/>
              <a:ext cx="360040" cy="72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18" name="Rechteck 17"/>
            <p:cNvSpPr/>
            <p:nvPr/>
          </p:nvSpPr>
          <p:spPr>
            <a:xfrm>
              <a:off x="5652120" y="2564904"/>
              <a:ext cx="360040" cy="7200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Vulkanisation mit Schwefel</a:t>
            </a:r>
            <a:endParaRPr lang="de-D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39552" y="1628800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latin typeface="Arial" pitchFamily="34" charset="0"/>
                <a:cs typeface="Arial" pitchFamily="34" charset="0"/>
              </a:rPr>
              <a:t>Doppelbindung(en) in der Hauptkette nötig</a:t>
            </a:r>
            <a:endParaRPr lang="de-DE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Ellipse 5"/>
          <p:cNvSpPr/>
          <p:nvPr/>
        </p:nvSpPr>
        <p:spPr>
          <a:xfrm>
            <a:off x="3779912" y="3068960"/>
            <a:ext cx="1296144" cy="792088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Ellipse 6"/>
          <p:cNvSpPr/>
          <p:nvPr/>
        </p:nvSpPr>
        <p:spPr>
          <a:xfrm>
            <a:off x="5940152" y="3068960"/>
            <a:ext cx="1296144" cy="792088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Ellipse 7"/>
          <p:cNvSpPr/>
          <p:nvPr/>
        </p:nvSpPr>
        <p:spPr>
          <a:xfrm>
            <a:off x="1619672" y="3068960"/>
            <a:ext cx="1296144" cy="792088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" name="Textfeld 18"/>
          <p:cNvSpPr txBox="1"/>
          <p:nvPr/>
        </p:nvSpPr>
        <p:spPr>
          <a:xfrm>
            <a:off x="2051720" y="4797152"/>
            <a:ext cx="5112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400" dirty="0" smtClean="0">
                <a:latin typeface="Arial" pitchFamily="34" charset="0"/>
                <a:cs typeface="Arial" pitchFamily="34" charset="0"/>
              </a:rPr>
              <a:t>cis - 1, 4 - Polyisopren</a:t>
            </a:r>
            <a:endParaRPr lang="de-DE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 animBg="1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Arial" pitchFamily="34" charset="0"/>
                <a:cs typeface="Arial" pitchFamily="34" charset="0"/>
              </a:rPr>
              <a:t>Vulkanisation mit Schwefel</a:t>
            </a:r>
            <a:endParaRPr lang="de-DE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251520" y="1772816"/>
            <a:ext cx="8603761" cy="2889357"/>
            <a:chOff x="251520" y="1772816"/>
            <a:chExt cx="8603761" cy="2889357"/>
          </a:xfrm>
        </p:grpSpPr>
        <p:pic>
          <p:nvPicPr>
            <p:cNvPr id="5" name="Grafik 4" descr="Isopren 5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1520" y="1772816"/>
              <a:ext cx="5904000" cy="729036"/>
            </a:xfrm>
            <a:prstGeom prst="rect">
              <a:avLst/>
            </a:prstGeom>
          </p:spPr>
        </p:pic>
        <p:pic>
          <p:nvPicPr>
            <p:cNvPr id="6" name="Grafik 5" descr="Isopren 5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 flipV="1">
              <a:off x="251520" y="3933056"/>
              <a:ext cx="5904656" cy="729117"/>
            </a:xfrm>
            <a:prstGeom prst="rect">
              <a:avLst/>
            </a:prstGeom>
          </p:spPr>
        </p:pic>
        <p:pic>
          <p:nvPicPr>
            <p:cNvPr id="7" name="Grafik 6" descr="Schwefel 2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380312" y="2492896"/>
              <a:ext cx="1474969" cy="1595993"/>
            </a:xfrm>
            <a:prstGeom prst="rect">
              <a:avLst/>
            </a:prstGeom>
          </p:spPr>
        </p:pic>
        <p:sp>
          <p:nvSpPr>
            <p:cNvPr id="8" name="Textfeld 7"/>
            <p:cNvSpPr txBox="1"/>
            <p:nvPr/>
          </p:nvSpPr>
          <p:spPr>
            <a:xfrm>
              <a:off x="6732240" y="2996952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400" dirty="0" smtClean="0">
                  <a:latin typeface="Arial" pitchFamily="34" charset="0"/>
                  <a:cs typeface="Arial" pitchFamily="34" charset="0"/>
                </a:rPr>
                <a:t>+</a:t>
              </a:r>
              <a:endParaRPr lang="de-DE" sz="24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187</Words>
  <Application>Microsoft Office PowerPoint</Application>
  <PresentationFormat>Bildschirmpräsentation (4:3)</PresentationFormat>
  <Paragraphs>115</Paragraphs>
  <Slides>14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8" baseType="lpstr">
      <vt:lpstr>Arial</vt:lpstr>
      <vt:lpstr>Calibri</vt:lpstr>
      <vt:lpstr>Larissa-Design</vt:lpstr>
      <vt:lpstr>ISIS/Draw Sketch</vt:lpstr>
      <vt:lpstr>Naturkautschuk</vt:lpstr>
      <vt:lpstr>Monomer von Naturkautschuk</vt:lpstr>
      <vt:lpstr> </vt:lpstr>
      <vt:lpstr>1, 4 - Addition</vt:lpstr>
      <vt:lpstr>Vulkanisation</vt:lpstr>
      <vt:lpstr>PowerPoint-Präsentation</vt:lpstr>
      <vt:lpstr>PowerPoint-Präsentation</vt:lpstr>
      <vt:lpstr>Vulkanisation mit Schwefel</vt:lpstr>
      <vt:lpstr>Vulkanisation mit Schwefel</vt:lpstr>
      <vt:lpstr>Vulkanisation mit Schwefel</vt:lpstr>
      <vt:lpstr>PowerPoint-Präsentation</vt:lpstr>
      <vt:lpstr>Makrolon ®</vt:lpstr>
      <vt:lpstr>Apec®</vt:lpstr>
      <vt:lpstr>Apec®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Sally</dc:creator>
  <cp:lastModifiedBy>Walter Wagner</cp:lastModifiedBy>
  <cp:revision>272</cp:revision>
  <dcterms:created xsi:type="dcterms:W3CDTF">2014-05-05T11:11:14Z</dcterms:created>
  <dcterms:modified xsi:type="dcterms:W3CDTF">2017-06-20T08:44:23Z</dcterms:modified>
</cp:coreProperties>
</file>