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67" r:id="rId3"/>
    <p:sldId id="268" r:id="rId4"/>
    <p:sldId id="269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0EE"/>
    <a:srgbClr val="655DFF"/>
    <a:srgbClr val="281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612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FFB6C-8217-4C87-BCB0-274A3207D03E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1C51C-CB6B-4C79-913E-0C90B9637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086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060A3-2D52-438A-9157-E12D66D076F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461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FF2970-C66B-4508-8083-B0E9FC54C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8A387B3-4298-422C-B76F-4BE633077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611C9E-2CDD-43FA-B762-55E6134A1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68F869-3AB6-45C9-AD48-FDC122D1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71B07C-6C43-4498-8628-3111F9ED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71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C90D1-52EA-4F85-9223-6756579D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BE5771C-CD44-4643-ABED-AA220A9AE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83690D-F9DA-4AD5-858C-D1559FC1D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DAAFDD-1654-48A3-86FC-DE015C4C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3EB506-50AF-43A2-850F-935E1CD62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17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DA6A8B-92B0-47D6-B3B0-C88B368DB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C9D1CC1-61BF-49C7-BA15-F36D40998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D44235-1481-4063-B934-E41AAFB37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F43B5E-EB32-425D-8AAE-015CFB4C1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D9E4FD-5C70-45DE-9561-E998EA8B4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38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0FE2F-F9F0-4AA2-8D88-5BEE48AEC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187153-E66B-449A-BC7E-4AF79C93E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E4DFF9-547C-4849-98B0-5C8FA33D9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85101D-393F-43E4-92A5-084611E3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E4DD11-09CD-4BF2-BE0F-360EA8EF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42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A8E8D6-B5E1-4602-AD7F-DF6105DF8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AAD137-DE59-49A3-B811-6411065A2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051DA3-F4F7-4B9D-A222-7135456E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45E512-12AA-4E80-82BC-314DEF30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E30F0F-C329-4175-BC27-975EBDD60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31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64068-9472-4929-B63C-77A089E8B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2D9168-BC18-4293-AC28-4E6E0E9BA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BC4E38A-42A6-4F4E-80EC-C8536DD8B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315798-5F3C-48A8-9085-75E64501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AF42D1-88FA-4432-A4D1-B7760BC24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589CF36-DBB5-481E-BAD0-84AFFB6DD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5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DCA35F-7057-4168-9355-D7DFBF13F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8059855-D42F-4388-8155-5ADC7C157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55CB5D7-1E74-4BE5-9A4C-3158F4A97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F6A1A4D-F858-424F-9575-2561516900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13C0B2-51EE-4FD6-9BF1-525B77360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6DE8326-6C4D-4A39-BADB-C73B23879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4551A29-DB22-4576-BDFF-15C94F13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8E53839-2A6D-439A-B250-05615121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63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5BBCF-AB6D-4CD0-9078-4292100D4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A23979-5878-46E4-AB54-C4E851F21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0F5AC80-0B99-4851-B397-FC8380F0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53CEDDF-276E-4985-9741-910A6CC84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33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BDD1A0C-9EF2-43A9-A572-4F2275A22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BCBE802-8D0E-4A44-8E1F-0F1D2C44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A32DA0-62FB-4752-A64E-FB2EADA85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42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F9A04-9F4C-40E6-A9CC-1A4A53B9A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8455C5-4D45-4CBA-B870-9509FEA65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6257C96-9CE6-43FF-A6CD-3F09B6929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458261-5746-424C-8C28-7EA85F6D9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06F0DB-5CED-401B-92AF-0C413A6BA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E4A529-0A08-4049-A8D8-6CA0B343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09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CB5489-8381-4FF0-9BE1-FAEDD1FC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2BB4AD1-7A74-49AE-9317-DBF91ABFE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8367CA-E2F9-4D0E-B00E-0E20C047D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C72A53-BAF0-4E61-94F9-335CB833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C74951-FFA2-4171-B9F1-3EB338075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D083B0-8CDF-45E9-B0D8-DDB45073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53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DE90804-B127-4839-9FDA-A3C8535D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93462A-0338-46B0-B086-7AFFE8227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B431A5-7DE0-4D4E-A762-93F8317065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9699E-39DD-4F97-AE9A-04B81236E255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75F8DB-49E1-494A-B1CD-B9962E285D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B9115B-C435-4A77-A704-28A862FC0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044BF-2335-4756-8467-D93E9C5C4A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01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E0EAE6-31CC-4D90-828B-EF2F0ACCB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365" y="858837"/>
            <a:ext cx="2609850" cy="1139825"/>
          </a:xfrm>
        </p:spPr>
        <p:txBody>
          <a:bodyPr>
            <a:normAutofit fontScale="90000"/>
          </a:bodyPr>
          <a:lstStyle/>
          <a:p>
            <a:r>
              <a:rPr lang="de-DE" dirty="0" err="1" smtClean="0"/>
              <a:t>Trennver</a:t>
            </a:r>
            <a:r>
              <a:rPr lang="de-DE" dirty="0" smtClean="0"/>
              <a:t>-mögen </a:t>
            </a:r>
            <a:r>
              <a:rPr lang="de-DE" dirty="0"/>
              <a:t>der </a:t>
            </a:r>
            <a:r>
              <a:rPr lang="de-DE" dirty="0" smtClean="0"/>
              <a:t>Umkehr-osmose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3EA297-0CAF-478C-89BD-34B7FFC81E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6915" y="1047960"/>
            <a:ext cx="5327223" cy="45146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e-DE" sz="2400" dirty="0"/>
              <a:t>Wasser</a:t>
            </a:r>
          </a:p>
          <a:p>
            <a:pPr marL="0" indent="0">
              <a:lnSpc>
                <a:spcPct val="125000"/>
              </a:lnSpc>
              <a:buNone/>
            </a:pPr>
            <a:endParaRPr lang="de-DE" sz="2400" dirty="0"/>
          </a:p>
          <a:p>
            <a:pPr>
              <a:lnSpc>
                <a:spcPct val="125000"/>
              </a:lnSpc>
            </a:pPr>
            <a:r>
              <a:rPr lang="de-DE" sz="2400" dirty="0"/>
              <a:t>Salze</a:t>
            </a:r>
          </a:p>
          <a:p>
            <a:pPr>
              <a:lnSpc>
                <a:spcPct val="125000"/>
              </a:lnSpc>
            </a:pPr>
            <a:r>
              <a:rPr lang="de-DE" sz="2400" dirty="0"/>
              <a:t>Zucker</a:t>
            </a:r>
          </a:p>
          <a:p>
            <a:pPr>
              <a:lnSpc>
                <a:spcPct val="125000"/>
              </a:lnSpc>
            </a:pPr>
            <a:r>
              <a:rPr lang="de-DE" sz="2400" dirty="0"/>
              <a:t>Hormone</a:t>
            </a:r>
          </a:p>
          <a:p>
            <a:pPr marL="0" indent="0">
              <a:lnSpc>
                <a:spcPct val="125000"/>
              </a:lnSpc>
              <a:buNone/>
            </a:pPr>
            <a:endParaRPr lang="de-DE" sz="2400" dirty="0"/>
          </a:p>
          <a:p>
            <a:pPr>
              <a:lnSpc>
                <a:spcPct val="125000"/>
              </a:lnSpc>
            </a:pPr>
            <a:r>
              <a:rPr lang="de-DE" sz="2400" dirty="0"/>
              <a:t>Gase</a:t>
            </a:r>
          </a:p>
          <a:p>
            <a:pPr>
              <a:lnSpc>
                <a:spcPct val="125000"/>
              </a:lnSpc>
            </a:pPr>
            <a:r>
              <a:rPr lang="de-DE" sz="2400" dirty="0"/>
              <a:t>Borsäure</a:t>
            </a:r>
          </a:p>
          <a:p>
            <a:endParaRPr lang="de-DE" sz="240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F0504FC6-BB51-47A6-8CF1-507AF227F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34710" y="1054520"/>
            <a:ext cx="3485691" cy="469709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/>
              <a:t>Wasser</a:t>
            </a:r>
          </a:p>
          <a:p>
            <a:pPr marL="0" indent="0">
              <a:lnSpc>
                <a:spcPct val="150000"/>
              </a:lnSpc>
              <a:buNone/>
            </a:pPr>
            <a:endParaRPr lang="de-DE" sz="2400" dirty="0"/>
          </a:p>
          <a:p>
            <a:pPr marL="0" indent="0">
              <a:lnSpc>
                <a:spcPct val="150000"/>
              </a:lnSpc>
              <a:buNone/>
            </a:pPr>
            <a:endParaRPr lang="de-DE" sz="2400" dirty="0"/>
          </a:p>
          <a:p>
            <a:pPr marL="0" indent="0">
              <a:lnSpc>
                <a:spcPct val="150000"/>
              </a:lnSpc>
              <a:buNone/>
            </a:pPr>
            <a:endParaRPr lang="de-DE" sz="2400" dirty="0"/>
          </a:p>
          <a:p>
            <a:pPr marL="0" indent="0">
              <a:lnSpc>
                <a:spcPct val="150000"/>
              </a:lnSpc>
              <a:buNone/>
            </a:pPr>
            <a:endParaRPr lang="de-DE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/>
              <a:t>Gase</a:t>
            </a:r>
            <a:endParaRPr lang="de-DE" sz="2400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/>
              <a:t>Borsäure</a:t>
            </a:r>
          </a:p>
        </p:txBody>
      </p:sp>
      <p:grpSp>
        <p:nvGrpSpPr>
          <p:cNvPr id="24" name="Gruppieren 23"/>
          <p:cNvGrpSpPr/>
          <p:nvPr/>
        </p:nvGrpSpPr>
        <p:grpSpPr>
          <a:xfrm>
            <a:off x="5130741" y="1206922"/>
            <a:ext cx="2970619" cy="4697094"/>
            <a:chOff x="6062060" y="476609"/>
            <a:chExt cx="2880741" cy="6098816"/>
          </a:xfrm>
        </p:grpSpPr>
        <p:cxnSp>
          <p:nvCxnSpPr>
            <p:cNvPr id="4" name="Gerader Verbinder 3">
              <a:extLst>
                <a:ext uri="{FF2B5EF4-FFF2-40B4-BE49-F238E27FC236}">
                  <a16:creationId xmlns:a16="http://schemas.microsoft.com/office/drawing/2014/main" id="{F4B4687A-FA72-49A1-A857-023295380D7A}"/>
                </a:ext>
              </a:extLst>
            </p:cNvPr>
            <p:cNvCxnSpPr>
              <a:cxnSpLocks/>
            </p:cNvCxnSpPr>
            <p:nvPr/>
          </p:nvCxnSpPr>
          <p:spPr>
            <a:xfrm>
              <a:off x="7894320" y="476609"/>
              <a:ext cx="0" cy="6098816"/>
            </a:xfrm>
            <a:prstGeom prst="line">
              <a:avLst/>
            </a:prstGeom>
            <a:ln w="38100">
              <a:solidFill>
                <a:srgbClr val="FF0000"/>
              </a:solidFill>
              <a:tailEnd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79795F86-5661-4604-BC93-792A4B1FDE36}"/>
                </a:ext>
              </a:extLst>
            </p:cNvPr>
            <p:cNvCxnSpPr/>
            <p:nvPr/>
          </p:nvCxnSpPr>
          <p:spPr>
            <a:xfrm>
              <a:off x="6062060" y="801121"/>
              <a:ext cx="2800421" cy="0"/>
            </a:xfrm>
            <a:prstGeom prst="straightConnector1">
              <a:avLst/>
            </a:prstGeom>
            <a:ln w="38100"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853DF366-D396-417C-AA83-FFEFF54B95CA}"/>
                </a:ext>
              </a:extLst>
            </p:cNvPr>
            <p:cNvCxnSpPr/>
            <p:nvPr/>
          </p:nvCxnSpPr>
          <p:spPr>
            <a:xfrm>
              <a:off x="6142379" y="5303537"/>
              <a:ext cx="2800422" cy="0"/>
            </a:xfrm>
            <a:prstGeom prst="straightConnector1">
              <a:avLst/>
            </a:prstGeom>
            <a:ln w="38100"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Multiplikationszeichen 11">
              <a:extLst>
                <a:ext uri="{FF2B5EF4-FFF2-40B4-BE49-F238E27FC236}">
                  <a16:creationId xmlns:a16="http://schemas.microsoft.com/office/drawing/2014/main" id="{70EC7128-A8A2-45BD-87A0-66B9E0240E21}"/>
                </a:ext>
              </a:extLst>
            </p:cNvPr>
            <p:cNvSpPr/>
            <p:nvPr/>
          </p:nvSpPr>
          <p:spPr>
            <a:xfrm>
              <a:off x="7462271" y="1932796"/>
              <a:ext cx="848324" cy="779438"/>
            </a:xfrm>
            <a:prstGeom prst="mathMultiply">
              <a:avLst>
                <a:gd name="adj1" fmla="val 8913"/>
              </a:avLst>
            </a:prstGeom>
            <a:ln w="38100">
              <a:tailEnd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0"/>
            </a:p>
          </p:txBody>
        </p:sp>
        <p:sp>
          <p:nvSpPr>
            <p:cNvPr id="13" name="Multiplikationszeichen 12">
              <a:extLst>
                <a:ext uri="{FF2B5EF4-FFF2-40B4-BE49-F238E27FC236}">
                  <a16:creationId xmlns:a16="http://schemas.microsoft.com/office/drawing/2014/main" id="{21E7D0E0-B584-4683-A41D-622CACF70F23}"/>
                </a:ext>
              </a:extLst>
            </p:cNvPr>
            <p:cNvSpPr/>
            <p:nvPr/>
          </p:nvSpPr>
          <p:spPr>
            <a:xfrm>
              <a:off x="7423713" y="2670705"/>
              <a:ext cx="848324" cy="779437"/>
            </a:xfrm>
            <a:prstGeom prst="mathMultiply">
              <a:avLst>
                <a:gd name="adj1" fmla="val 8913"/>
              </a:avLst>
            </a:prstGeom>
            <a:ln w="38100">
              <a:tailEnd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0" dirty="0"/>
            </a:p>
          </p:txBody>
        </p:sp>
        <p:sp>
          <p:nvSpPr>
            <p:cNvPr id="14" name="Multiplikationszeichen 13">
              <a:extLst>
                <a:ext uri="{FF2B5EF4-FFF2-40B4-BE49-F238E27FC236}">
                  <a16:creationId xmlns:a16="http://schemas.microsoft.com/office/drawing/2014/main" id="{4BF1EE48-E5F8-4E1F-9115-F34F3D7565F2}"/>
                </a:ext>
              </a:extLst>
            </p:cNvPr>
            <p:cNvSpPr/>
            <p:nvPr/>
          </p:nvSpPr>
          <p:spPr>
            <a:xfrm>
              <a:off x="7423713" y="3414763"/>
              <a:ext cx="848324" cy="779437"/>
            </a:xfrm>
            <a:prstGeom prst="mathMultiply">
              <a:avLst>
                <a:gd name="adj1" fmla="val 8913"/>
              </a:avLst>
            </a:prstGeom>
            <a:ln w="38100">
              <a:tailEnd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0"/>
            </a:p>
          </p:txBody>
        </p: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A0A17519-1D12-4468-B1A2-F515D1879AF8}"/>
                </a:ext>
              </a:extLst>
            </p:cNvPr>
            <p:cNvCxnSpPr>
              <a:cxnSpLocks/>
            </p:cNvCxnSpPr>
            <p:nvPr/>
          </p:nvCxnSpPr>
          <p:spPr>
            <a:xfrm>
              <a:off x="6486222" y="2322513"/>
              <a:ext cx="1400210" cy="0"/>
            </a:xfrm>
            <a:prstGeom prst="line">
              <a:avLst/>
            </a:prstGeom>
            <a:ln w="38100">
              <a:tailEnd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30477706-FF87-48AD-9145-BA9851B28F2A}"/>
                </a:ext>
              </a:extLst>
            </p:cNvPr>
            <p:cNvCxnSpPr>
              <a:cxnSpLocks/>
            </p:cNvCxnSpPr>
            <p:nvPr/>
          </p:nvCxnSpPr>
          <p:spPr>
            <a:xfrm>
              <a:off x="6486222" y="3066574"/>
              <a:ext cx="1400210" cy="0"/>
            </a:xfrm>
            <a:prstGeom prst="line">
              <a:avLst/>
            </a:prstGeom>
            <a:ln w="38100">
              <a:tailEnd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49F23505-FE84-4034-A358-06E8002FB440}"/>
                </a:ext>
              </a:extLst>
            </p:cNvPr>
            <p:cNvCxnSpPr>
              <a:cxnSpLocks/>
            </p:cNvCxnSpPr>
            <p:nvPr/>
          </p:nvCxnSpPr>
          <p:spPr>
            <a:xfrm>
              <a:off x="6486222" y="3813304"/>
              <a:ext cx="1400210" cy="0"/>
            </a:xfrm>
            <a:prstGeom prst="line">
              <a:avLst/>
            </a:prstGeom>
            <a:ln w="38100">
              <a:tailEnd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Gerade Verbindung mit Pfeil 19">
              <a:extLst>
                <a:ext uri="{FF2B5EF4-FFF2-40B4-BE49-F238E27FC236}">
                  <a16:creationId xmlns:a16="http://schemas.microsoft.com/office/drawing/2014/main" id="{A6D651D7-E369-486D-8E90-A5120D6F0046}"/>
                </a:ext>
              </a:extLst>
            </p:cNvPr>
            <p:cNvCxnSpPr/>
            <p:nvPr/>
          </p:nvCxnSpPr>
          <p:spPr>
            <a:xfrm>
              <a:off x="6142379" y="6113754"/>
              <a:ext cx="2800422" cy="0"/>
            </a:xfrm>
            <a:prstGeom prst="straightConnector1">
              <a:avLst/>
            </a:prstGeom>
            <a:ln w="38100">
              <a:prstDash val="dash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986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/>
          <p:cNvGrpSpPr/>
          <p:nvPr/>
        </p:nvGrpSpPr>
        <p:grpSpPr>
          <a:xfrm>
            <a:off x="1752600" y="749912"/>
            <a:ext cx="8686800" cy="5810250"/>
            <a:chOff x="1752600" y="749912"/>
            <a:chExt cx="8686800" cy="5810250"/>
          </a:xfrm>
        </p:grpSpPr>
        <p:sp>
          <p:nvSpPr>
            <p:cNvPr id="7" name="Rechteck 6"/>
            <p:cNvSpPr/>
            <p:nvPr/>
          </p:nvSpPr>
          <p:spPr>
            <a:xfrm>
              <a:off x="1752600" y="749912"/>
              <a:ext cx="8686800" cy="5810250"/>
            </a:xfrm>
            <a:prstGeom prst="rect">
              <a:avLst/>
            </a:prstGeom>
            <a:solidFill>
              <a:schemeClr val="bg1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3" name="Gruppieren 12">
              <a:extLst>
                <a:ext uri="{FF2B5EF4-FFF2-40B4-BE49-F238E27FC236}">
                  <a16:creationId xmlns:a16="http://schemas.microsoft.com/office/drawing/2014/main" id="{2A7C78A7-27EA-4655-9ADD-F3F22E30ABC8}"/>
                </a:ext>
              </a:extLst>
            </p:cNvPr>
            <p:cNvGrpSpPr/>
            <p:nvPr/>
          </p:nvGrpSpPr>
          <p:grpSpPr>
            <a:xfrm>
              <a:off x="2519680" y="999602"/>
              <a:ext cx="7152640" cy="5197998"/>
              <a:chOff x="2519680" y="999602"/>
              <a:chExt cx="7152640" cy="5197998"/>
            </a:xfrm>
          </p:grpSpPr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8DA2F22D-4CF1-4128-A2F3-0CFC7B12E001}"/>
                  </a:ext>
                </a:extLst>
              </p:cNvPr>
              <p:cNvSpPr/>
              <p:nvPr/>
            </p:nvSpPr>
            <p:spPr>
              <a:xfrm rot="5400000">
                <a:off x="3712840" y="3799640"/>
                <a:ext cx="1728000" cy="3038319"/>
              </a:xfrm>
              <a:prstGeom prst="rect">
                <a:avLst/>
              </a:prstGeom>
              <a:solidFill>
                <a:srgbClr val="281DFF"/>
              </a:solidFill>
              <a:ln w="63500">
                <a:solidFill>
                  <a:srgbClr val="281D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C3B434B-0210-4EC5-BCBF-6D9A2B4396DC}"/>
                  </a:ext>
                </a:extLst>
              </p:cNvPr>
              <p:cNvSpPr/>
              <p:nvPr/>
            </p:nvSpPr>
            <p:spPr>
              <a:xfrm>
                <a:off x="2540000" y="3068320"/>
                <a:ext cx="1692000" cy="3129280"/>
              </a:xfrm>
              <a:prstGeom prst="rect">
                <a:avLst/>
              </a:prstGeom>
              <a:solidFill>
                <a:srgbClr val="281DFF"/>
              </a:solidFill>
              <a:ln w="63500">
                <a:solidFill>
                  <a:srgbClr val="281D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0" name="Gerader Verbinder 9">
                <a:extLst>
                  <a:ext uri="{FF2B5EF4-FFF2-40B4-BE49-F238E27FC236}">
                    <a16:creationId xmlns:a16="http://schemas.microsoft.com/office/drawing/2014/main" id="{788F4DFB-F148-48B4-AF8E-0AFC72DCA2C7}"/>
                  </a:ext>
                </a:extLst>
              </p:cNvPr>
              <p:cNvCxnSpPr/>
              <p:nvPr/>
            </p:nvCxnSpPr>
            <p:spPr>
              <a:xfrm>
                <a:off x="6096000" y="4454800"/>
                <a:ext cx="0" cy="174280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" name="Gruppieren 4">
                <a:extLst>
                  <a:ext uri="{FF2B5EF4-FFF2-40B4-BE49-F238E27FC236}">
                    <a16:creationId xmlns:a16="http://schemas.microsoft.com/office/drawing/2014/main" id="{7DDC014D-4986-473F-BD3B-7C508D381AF1}"/>
                  </a:ext>
                </a:extLst>
              </p:cNvPr>
              <p:cNvGrpSpPr/>
              <p:nvPr/>
            </p:nvGrpSpPr>
            <p:grpSpPr>
              <a:xfrm>
                <a:off x="2519680" y="999602"/>
                <a:ext cx="7152640" cy="5197998"/>
                <a:chOff x="2519680" y="999602"/>
                <a:chExt cx="7152640" cy="5197998"/>
              </a:xfrm>
            </p:grpSpPr>
            <p:sp>
              <p:nvSpPr>
                <p:cNvPr id="2" name="Freihandform: Form 1">
                  <a:extLst>
                    <a:ext uri="{FF2B5EF4-FFF2-40B4-BE49-F238E27FC236}">
                      <a16:creationId xmlns:a16="http://schemas.microsoft.com/office/drawing/2014/main" id="{6EB62691-8E99-40D3-94FF-2FEAD23781AF}"/>
                    </a:ext>
                  </a:extLst>
                </p:cNvPr>
                <p:cNvSpPr/>
                <p:nvPr/>
              </p:nvSpPr>
              <p:spPr>
                <a:xfrm>
                  <a:off x="2519680" y="1280160"/>
                  <a:ext cx="7152640" cy="4917440"/>
                </a:xfrm>
                <a:custGeom>
                  <a:avLst/>
                  <a:gdLst>
                    <a:gd name="connsiteX0" fmla="*/ 128696 w 7281336"/>
                    <a:gd name="connsiteY0" fmla="*/ 366146 h 5273426"/>
                    <a:gd name="connsiteX1" fmla="*/ 1855896 w 7281336"/>
                    <a:gd name="connsiteY1" fmla="*/ 355986 h 5273426"/>
                    <a:gd name="connsiteX2" fmla="*/ 1845736 w 7281336"/>
                    <a:gd name="connsiteY2" fmla="*/ 3515746 h 5273426"/>
                    <a:gd name="connsiteX3" fmla="*/ 5564296 w 7281336"/>
                    <a:gd name="connsiteY3" fmla="*/ 3505586 h 5273426"/>
                    <a:gd name="connsiteX4" fmla="*/ 5554136 w 7281336"/>
                    <a:gd name="connsiteY4" fmla="*/ 376306 h 5273426"/>
                    <a:gd name="connsiteX5" fmla="*/ 7281336 w 7281336"/>
                    <a:gd name="connsiteY5" fmla="*/ 366146 h 5273426"/>
                    <a:gd name="connsiteX6" fmla="*/ 7281336 w 7281336"/>
                    <a:gd name="connsiteY6" fmla="*/ 5273426 h 5273426"/>
                    <a:gd name="connsiteX7" fmla="*/ 128696 w 7281336"/>
                    <a:gd name="connsiteY7" fmla="*/ 5273426 h 5273426"/>
                    <a:gd name="connsiteX8" fmla="*/ 128696 w 7281336"/>
                    <a:gd name="connsiteY8" fmla="*/ 366146 h 5273426"/>
                    <a:gd name="connsiteX0" fmla="*/ 128696 w 7281336"/>
                    <a:gd name="connsiteY0" fmla="*/ 10160 h 4917440"/>
                    <a:gd name="connsiteX1" fmla="*/ 1855896 w 7281336"/>
                    <a:gd name="connsiteY1" fmla="*/ 0 h 4917440"/>
                    <a:gd name="connsiteX2" fmla="*/ 1845736 w 7281336"/>
                    <a:gd name="connsiteY2" fmla="*/ 3159760 h 4917440"/>
                    <a:gd name="connsiteX3" fmla="*/ 5564296 w 7281336"/>
                    <a:gd name="connsiteY3" fmla="*/ 3149600 h 4917440"/>
                    <a:gd name="connsiteX4" fmla="*/ 5554136 w 7281336"/>
                    <a:gd name="connsiteY4" fmla="*/ 20320 h 4917440"/>
                    <a:gd name="connsiteX5" fmla="*/ 7281336 w 7281336"/>
                    <a:gd name="connsiteY5" fmla="*/ 10160 h 4917440"/>
                    <a:gd name="connsiteX6" fmla="*/ 7281336 w 7281336"/>
                    <a:gd name="connsiteY6" fmla="*/ 4917440 h 4917440"/>
                    <a:gd name="connsiteX7" fmla="*/ 128696 w 7281336"/>
                    <a:gd name="connsiteY7" fmla="*/ 4917440 h 4917440"/>
                    <a:gd name="connsiteX8" fmla="*/ 128696 w 7281336"/>
                    <a:gd name="connsiteY8" fmla="*/ 10160 h 4917440"/>
                    <a:gd name="connsiteX0" fmla="*/ 0 w 7152640"/>
                    <a:gd name="connsiteY0" fmla="*/ 10160 h 4917440"/>
                    <a:gd name="connsiteX1" fmla="*/ 1727200 w 7152640"/>
                    <a:gd name="connsiteY1" fmla="*/ 0 h 4917440"/>
                    <a:gd name="connsiteX2" fmla="*/ 1717040 w 7152640"/>
                    <a:gd name="connsiteY2" fmla="*/ 3159760 h 4917440"/>
                    <a:gd name="connsiteX3" fmla="*/ 5435600 w 7152640"/>
                    <a:gd name="connsiteY3" fmla="*/ 3149600 h 4917440"/>
                    <a:gd name="connsiteX4" fmla="*/ 5425440 w 7152640"/>
                    <a:gd name="connsiteY4" fmla="*/ 20320 h 4917440"/>
                    <a:gd name="connsiteX5" fmla="*/ 7152640 w 7152640"/>
                    <a:gd name="connsiteY5" fmla="*/ 10160 h 4917440"/>
                    <a:gd name="connsiteX6" fmla="*/ 7152640 w 7152640"/>
                    <a:gd name="connsiteY6" fmla="*/ 4917440 h 4917440"/>
                    <a:gd name="connsiteX7" fmla="*/ 0 w 7152640"/>
                    <a:gd name="connsiteY7" fmla="*/ 4917440 h 4917440"/>
                    <a:gd name="connsiteX8" fmla="*/ 0 w 7152640"/>
                    <a:gd name="connsiteY8" fmla="*/ 10160 h 49174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152640" h="4917440">
                      <a:moveTo>
                        <a:pt x="0" y="10160"/>
                      </a:moveTo>
                      <a:lnTo>
                        <a:pt x="1727200" y="0"/>
                      </a:lnTo>
                      <a:cubicBezTo>
                        <a:pt x="1723813" y="1053253"/>
                        <a:pt x="1720427" y="2106507"/>
                        <a:pt x="1717040" y="3159760"/>
                      </a:cubicBezTo>
                      <a:lnTo>
                        <a:pt x="5435600" y="3149600"/>
                      </a:lnTo>
                      <a:cubicBezTo>
                        <a:pt x="5432213" y="2106507"/>
                        <a:pt x="5428827" y="1063413"/>
                        <a:pt x="5425440" y="20320"/>
                      </a:cubicBezTo>
                      <a:lnTo>
                        <a:pt x="7152640" y="10160"/>
                      </a:lnTo>
                      <a:lnTo>
                        <a:pt x="7152640" y="4917440"/>
                      </a:lnTo>
                      <a:lnTo>
                        <a:pt x="0" y="4917440"/>
                      </a:lnTo>
                      <a:lnTo>
                        <a:pt x="0" y="10160"/>
                      </a:lnTo>
                      <a:close/>
                    </a:path>
                  </a:pathLst>
                </a:custGeom>
                <a:noFill/>
                <a:ln w="635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" name="Rechteck 2">
                  <a:extLst>
                    <a:ext uri="{FF2B5EF4-FFF2-40B4-BE49-F238E27FC236}">
                      <a16:creationId xmlns:a16="http://schemas.microsoft.com/office/drawing/2014/main" id="{399DA7A3-03D8-4C2B-B932-1A673EEAF2CB}"/>
                    </a:ext>
                  </a:extLst>
                </p:cNvPr>
                <p:cNvSpPr/>
                <p:nvPr/>
              </p:nvSpPr>
              <p:spPr>
                <a:xfrm>
                  <a:off x="2589575" y="999602"/>
                  <a:ext cx="1594800" cy="447040"/>
                </a:xfrm>
                <a:prstGeom prst="rect">
                  <a:avLst/>
                </a:prstGeom>
                <a:solidFill>
                  <a:schemeClr val="bg1"/>
                </a:solidFill>
                <a:ln w="635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" name="Rechteck 3">
                  <a:extLst>
                    <a:ext uri="{FF2B5EF4-FFF2-40B4-BE49-F238E27FC236}">
                      <a16:creationId xmlns:a16="http://schemas.microsoft.com/office/drawing/2014/main" id="{3ABC5099-C40B-49B0-B64D-CEB689CD6B7B}"/>
                    </a:ext>
                  </a:extLst>
                </p:cNvPr>
                <p:cNvSpPr/>
                <p:nvPr/>
              </p:nvSpPr>
              <p:spPr>
                <a:xfrm>
                  <a:off x="8011877" y="1041841"/>
                  <a:ext cx="1593215" cy="447040"/>
                </a:xfrm>
                <a:prstGeom prst="rect">
                  <a:avLst/>
                </a:prstGeom>
                <a:solidFill>
                  <a:schemeClr val="bg1"/>
                </a:solidFill>
                <a:ln w="635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 smtClean="0"/>
                    <a:t>,</a:t>
                  </a:r>
                  <a:endParaRPr lang="de-DE" dirty="0"/>
                </a:p>
              </p:txBody>
            </p:sp>
          </p:grpSp>
          <p:cxnSp>
            <p:nvCxnSpPr>
              <p:cNvPr id="12" name="Gerader Verbinder 11">
                <a:extLst>
                  <a:ext uri="{FF2B5EF4-FFF2-40B4-BE49-F238E27FC236}">
                    <a16:creationId xmlns:a16="http://schemas.microsoft.com/office/drawing/2014/main" id="{E35011D5-8F98-4C0E-97C0-FE23A68CB7C7}"/>
                  </a:ext>
                </a:extLst>
              </p:cNvPr>
              <p:cNvCxnSpPr/>
              <p:nvPr/>
            </p:nvCxnSpPr>
            <p:spPr>
              <a:xfrm>
                <a:off x="7934960" y="3048000"/>
                <a:ext cx="1728000" cy="0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Titel 13">
            <a:extLst>
              <a:ext uri="{FF2B5EF4-FFF2-40B4-BE49-F238E27FC236}">
                <a16:creationId xmlns:a16="http://schemas.microsoft.com/office/drawing/2014/main" id="{19088C1B-4385-4ECA-B3F5-F8B0C507D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5" y="234463"/>
            <a:ext cx="10245969" cy="1030898"/>
          </a:xfrm>
        </p:spPr>
        <p:txBody>
          <a:bodyPr/>
          <a:lstStyle/>
          <a:p>
            <a:r>
              <a:rPr lang="de-DE" dirty="0"/>
              <a:t>Ausgangszustand</a:t>
            </a:r>
          </a:p>
        </p:txBody>
      </p:sp>
    </p:spTree>
    <p:extLst>
      <p:ext uri="{BB962C8B-B14F-4D97-AF65-F5344CB8AC3E}">
        <p14:creationId xmlns:p14="http://schemas.microsoft.com/office/powerpoint/2010/main" val="1230606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/>
        </p:nvGrpSpPr>
        <p:grpSpPr>
          <a:xfrm>
            <a:off x="1752600" y="749912"/>
            <a:ext cx="8686800" cy="5810250"/>
            <a:chOff x="1752600" y="749912"/>
            <a:chExt cx="8686800" cy="5810250"/>
          </a:xfrm>
        </p:grpSpPr>
        <p:sp>
          <p:nvSpPr>
            <p:cNvPr id="18" name="Rechteck 17"/>
            <p:cNvSpPr/>
            <p:nvPr/>
          </p:nvSpPr>
          <p:spPr>
            <a:xfrm>
              <a:off x="1752600" y="749912"/>
              <a:ext cx="8686800" cy="5810250"/>
            </a:xfrm>
            <a:prstGeom prst="rect">
              <a:avLst/>
            </a:prstGeom>
            <a:solidFill>
              <a:schemeClr val="bg1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BBB1E03D-59B7-4937-8281-7AB445C9B889}"/>
                </a:ext>
              </a:extLst>
            </p:cNvPr>
            <p:cNvGrpSpPr/>
            <p:nvPr/>
          </p:nvGrpSpPr>
          <p:grpSpPr>
            <a:xfrm>
              <a:off x="2519680" y="965200"/>
              <a:ext cx="7152640" cy="5232400"/>
              <a:chOff x="2519680" y="965200"/>
              <a:chExt cx="7152640" cy="5232400"/>
            </a:xfrm>
          </p:grpSpPr>
          <p:grpSp>
            <p:nvGrpSpPr>
              <p:cNvPr id="2" name="Gruppieren 1">
                <a:extLst>
                  <a:ext uri="{FF2B5EF4-FFF2-40B4-BE49-F238E27FC236}">
                    <a16:creationId xmlns:a16="http://schemas.microsoft.com/office/drawing/2014/main" id="{BC995FE5-5BC7-49CA-A2AA-DC0E9110B11E}"/>
                  </a:ext>
                </a:extLst>
              </p:cNvPr>
              <p:cNvGrpSpPr/>
              <p:nvPr/>
            </p:nvGrpSpPr>
            <p:grpSpPr>
              <a:xfrm>
                <a:off x="2519680" y="965200"/>
                <a:ext cx="7152640" cy="5232400"/>
                <a:chOff x="2519680" y="965200"/>
                <a:chExt cx="7152640" cy="5232400"/>
              </a:xfrm>
            </p:grpSpPr>
            <p:sp>
              <p:nvSpPr>
                <p:cNvPr id="3" name="Rechteck 2">
                  <a:extLst>
                    <a:ext uri="{FF2B5EF4-FFF2-40B4-BE49-F238E27FC236}">
                      <a16:creationId xmlns:a16="http://schemas.microsoft.com/office/drawing/2014/main" id="{B97D1515-3427-47E0-A7C8-941039576C87}"/>
                    </a:ext>
                  </a:extLst>
                </p:cNvPr>
                <p:cNvSpPr/>
                <p:nvPr/>
              </p:nvSpPr>
              <p:spPr>
                <a:xfrm rot="5400000">
                  <a:off x="3712840" y="3799641"/>
                  <a:ext cx="1728000" cy="303831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4" name="Rechteck 3">
                  <a:extLst>
                    <a:ext uri="{FF2B5EF4-FFF2-40B4-BE49-F238E27FC236}">
                      <a16:creationId xmlns:a16="http://schemas.microsoft.com/office/drawing/2014/main" id="{F37ACA15-2A57-489B-880C-5EE10FD75ACD}"/>
                    </a:ext>
                  </a:extLst>
                </p:cNvPr>
                <p:cNvSpPr/>
                <p:nvPr/>
              </p:nvSpPr>
              <p:spPr>
                <a:xfrm>
                  <a:off x="2540000" y="2347200"/>
                  <a:ext cx="1692000" cy="38503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5" name="Gerader Verbinder 4">
                  <a:extLst>
                    <a:ext uri="{FF2B5EF4-FFF2-40B4-BE49-F238E27FC236}">
                      <a16:creationId xmlns:a16="http://schemas.microsoft.com/office/drawing/2014/main" id="{89405345-3FB2-46DA-BEF9-DB602EB70444}"/>
                    </a:ext>
                  </a:extLst>
                </p:cNvPr>
                <p:cNvCxnSpPr/>
                <p:nvPr/>
              </p:nvCxnSpPr>
              <p:spPr>
                <a:xfrm>
                  <a:off x="6096000" y="4454800"/>
                  <a:ext cx="0" cy="1742800"/>
                </a:xfrm>
                <a:prstGeom prst="line">
                  <a:avLst/>
                </a:prstGeom>
                <a:ln w="635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" name="Gruppieren 5">
                  <a:extLst>
                    <a:ext uri="{FF2B5EF4-FFF2-40B4-BE49-F238E27FC236}">
                      <a16:creationId xmlns:a16="http://schemas.microsoft.com/office/drawing/2014/main" id="{B4304AF7-946B-4B36-BCB1-F26D64D14E60}"/>
                    </a:ext>
                  </a:extLst>
                </p:cNvPr>
                <p:cNvGrpSpPr/>
                <p:nvPr/>
              </p:nvGrpSpPr>
              <p:grpSpPr>
                <a:xfrm>
                  <a:off x="2519680" y="965200"/>
                  <a:ext cx="7152640" cy="5232400"/>
                  <a:chOff x="2519680" y="965200"/>
                  <a:chExt cx="7152640" cy="5232400"/>
                </a:xfrm>
              </p:grpSpPr>
              <p:sp>
                <p:nvSpPr>
                  <p:cNvPr id="8" name="Freihandform: Form 7">
                    <a:extLst>
                      <a:ext uri="{FF2B5EF4-FFF2-40B4-BE49-F238E27FC236}">
                        <a16:creationId xmlns:a16="http://schemas.microsoft.com/office/drawing/2014/main" id="{4F25AE27-EEC3-4E32-847B-00E282C89123}"/>
                      </a:ext>
                    </a:extLst>
                  </p:cNvPr>
                  <p:cNvSpPr/>
                  <p:nvPr/>
                </p:nvSpPr>
                <p:spPr>
                  <a:xfrm>
                    <a:off x="2519680" y="1280160"/>
                    <a:ext cx="7152640" cy="4917440"/>
                  </a:xfrm>
                  <a:custGeom>
                    <a:avLst/>
                    <a:gdLst>
                      <a:gd name="connsiteX0" fmla="*/ 128696 w 7281336"/>
                      <a:gd name="connsiteY0" fmla="*/ 366146 h 5273426"/>
                      <a:gd name="connsiteX1" fmla="*/ 1855896 w 7281336"/>
                      <a:gd name="connsiteY1" fmla="*/ 355986 h 5273426"/>
                      <a:gd name="connsiteX2" fmla="*/ 1845736 w 7281336"/>
                      <a:gd name="connsiteY2" fmla="*/ 3515746 h 5273426"/>
                      <a:gd name="connsiteX3" fmla="*/ 5564296 w 7281336"/>
                      <a:gd name="connsiteY3" fmla="*/ 3505586 h 5273426"/>
                      <a:gd name="connsiteX4" fmla="*/ 5554136 w 7281336"/>
                      <a:gd name="connsiteY4" fmla="*/ 376306 h 5273426"/>
                      <a:gd name="connsiteX5" fmla="*/ 7281336 w 7281336"/>
                      <a:gd name="connsiteY5" fmla="*/ 366146 h 5273426"/>
                      <a:gd name="connsiteX6" fmla="*/ 7281336 w 7281336"/>
                      <a:gd name="connsiteY6" fmla="*/ 5273426 h 5273426"/>
                      <a:gd name="connsiteX7" fmla="*/ 128696 w 7281336"/>
                      <a:gd name="connsiteY7" fmla="*/ 5273426 h 5273426"/>
                      <a:gd name="connsiteX8" fmla="*/ 128696 w 7281336"/>
                      <a:gd name="connsiteY8" fmla="*/ 366146 h 5273426"/>
                      <a:gd name="connsiteX0" fmla="*/ 128696 w 7281336"/>
                      <a:gd name="connsiteY0" fmla="*/ 10160 h 4917440"/>
                      <a:gd name="connsiteX1" fmla="*/ 1855896 w 7281336"/>
                      <a:gd name="connsiteY1" fmla="*/ 0 h 4917440"/>
                      <a:gd name="connsiteX2" fmla="*/ 1845736 w 7281336"/>
                      <a:gd name="connsiteY2" fmla="*/ 3159760 h 4917440"/>
                      <a:gd name="connsiteX3" fmla="*/ 5564296 w 7281336"/>
                      <a:gd name="connsiteY3" fmla="*/ 3149600 h 4917440"/>
                      <a:gd name="connsiteX4" fmla="*/ 5554136 w 7281336"/>
                      <a:gd name="connsiteY4" fmla="*/ 20320 h 4917440"/>
                      <a:gd name="connsiteX5" fmla="*/ 7281336 w 7281336"/>
                      <a:gd name="connsiteY5" fmla="*/ 10160 h 4917440"/>
                      <a:gd name="connsiteX6" fmla="*/ 7281336 w 7281336"/>
                      <a:gd name="connsiteY6" fmla="*/ 4917440 h 4917440"/>
                      <a:gd name="connsiteX7" fmla="*/ 128696 w 7281336"/>
                      <a:gd name="connsiteY7" fmla="*/ 4917440 h 4917440"/>
                      <a:gd name="connsiteX8" fmla="*/ 128696 w 7281336"/>
                      <a:gd name="connsiteY8" fmla="*/ 10160 h 4917440"/>
                      <a:gd name="connsiteX0" fmla="*/ 0 w 7152640"/>
                      <a:gd name="connsiteY0" fmla="*/ 10160 h 4917440"/>
                      <a:gd name="connsiteX1" fmla="*/ 1727200 w 7152640"/>
                      <a:gd name="connsiteY1" fmla="*/ 0 h 4917440"/>
                      <a:gd name="connsiteX2" fmla="*/ 1717040 w 7152640"/>
                      <a:gd name="connsiteY2" fmla="*/ 3159760 h 4917440"/>
                      <a:gd name="connsiteX3" fmla="*/ 5435600 w 7152640"/>
                      <a:gd name="connsiteY3" fmla="*/ 3149600 h 4917440"/>
                      <a:gd name="connsiteX4" fmla="*/ 5425440 w 7152640"/>
                      <a:gd name="connsiteY4" fmla="*/ 20320 h 4917440"/>
                      <a:gd name="connsiteX5" fmla="*/ 7152640 w 7152640"/>
                      <a:gd name="connsiteY5" fmla="*/ 10160 h 4917440"/>
                      <a:gd name="connsiteX6" fmla="*/ 7152640 w 7152640"/>
                      <a:gd name="connsiteY6" fmla="*/ 4917440 h 4917440"/>
                      <a:gd name="connsiteX7" fmla="*/ 0 w 7152640"/>
                      <a:gd name="connsiteY7" fmla="*/ 4917440 h 4917440"/>
                      <a:gd name="connsiteX8" fmla="*/ 0 w 7152640"/>
                      <a:gd name="connsiteY8" fmla="*/ 10160 h 49174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152640" h="4917440">
                        <a:moveTo>
                          <a:pt x="0" y="10160"/>
                        </a:moveTo>
                        <a:lnTo>
                          <a:pt x="1727200" y="0"/>
                        </a:lnTo>
                        <a:cubicBezTo>
                          <a:pt x="1723813" y="1053253"/>
                          <a:pt x="1720427" y="2106507"/>
                          <a:pt x="1717040" y="3159760"/>
                        </a:cubicBezTo>
                        <a:lnTo>
                          <a:pt x="5435600" y="3149600"/>
                        </a:lnTo>
                        <a:cubicBezTo>
                          <a:pt x="5432213" y="2106507"/>
                          <a:pt x="5428827" y="1063413"/>
                          <a:pt x="5425440" y="20320"/>
                        </a:cubicBezTo>
                        <a:lnTo>
                          <a:pt x="7152640" y="10160"/>
                        </a:lnTo>
                        <a:lnTo>
                          <a:pt x="7152640" y="4917440"/>
                        </a:lnTo>
                        <a:lnTo>
                          <a:pt x="0" y="4917440"/>
                        </a:lnTo>
                        <a:lnTo>
                          <a:pt x="0" y="10160"/>
                        </a:lnTo>
                        <a:close/>
                      </a:path>
                    </a:pathLst>
                  </a:custGeom>
                  <a:noFill/>
                  <a:ln w="635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9" name="Rechteck 8">
                    <a:extLst>
                      <a:ext uri="{FF2B5EF4-FFF2-40B4-BE49-F238E27FC236}">
                        <a16:creationId xmlns:a16="http://schemas.microsoft.com/office/drawing/2014/main" id="{B62910F6-07E1-4448-A7D0-BDDE2493E6CD}"/>
                      </a:ext>
                    </a:extLst>
                  </p:cNvPr>
                  <p:cNvSpPr/>
                  <p:nvPr/>
                </p:nvSpPr>
                <p:spPr>
                  <a:xfrm>
                    <a:off x="2552700" y="965200"/>
                    <a:ext cx="1656000" cy="44704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" name="Rechteck 9">
                    <a:extLst>
                      <a:ext uri="{FF2B5EF4-FFF2-40B4-BE49-F238E27FC236}">
                        <a16:creationId xmlns:a16="http://schemas.microsoft.com/office/drawing/2014/main" id="{667D866E-DFA0-4D4B-941B-75472359B2B1}"/>
                      </a:ext>
                    </a:extLst>
                  </p:cNvPr>
                  <p:cNvSpPr/>
                  <p:nvPr/>
                </p:nvSpPr>
                <p:spPr>
                  <a:xfrm>
                    <a:off x="7990920" y="1049241"/>
                    <a:ext cx="1648800" cy="44704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cxnSp>
              <p:nvCxnSpPr>
                <p:cNvPr id="7" name="Gerader Verbinder 6">
                  <a:extLst>
                    <a:ext uri="{FF2B5EF4-FFF2-40B4-BE49-F238E27FC236}">
                      <a16:creationId xmlns:a16="http://schemas.microsoft.com/office/drawing/2014/main" id="{7B49AA8C-C3FE-40FE-B8C5-530880BC6490}"/>
                    </a:ext>
                  </a:extLst>
                </p:cNvPr>
                <p:cNvCxnSpPr/>
                <p:nvPr/>
              </p:nvCxnSpPr>
              <p:spPr>
                <a:xfrm>
                  <a:off x="7934960" y="3769200"/>
                  <a:ext cx="1728000" cy="0"/>
                </a:xfrm>
                <a:prstGeom prst="line">
                  <a:avLst/>
                </a:prstGeom>
                <a:ln w="635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" name="Gerader Verbinder 10">
                <a:extLst>
                  <a:ext uri="{FF2B5EF4-FFF2-40B4-BE49-F238E27FC236}">
                    <a16:creationId xmlns:a16="http://schemas.microsoft.com/office/drawing/2014/main" id="{C778DACB-9E07-4795-BE1D-021BA0DB3026}"/>
                  </a:ext>
                </a:extLst>
              </p:cNvPr>
              <p:cNvCxnSpPr/>
              <p:nvPr/>
            </p:nvCxnSpPr>
            <p:spPr>
              <a:xfrm>
                <a:off x="4368000" y="2347200"/>
                <a:ext cx="1728000" cy="0"/>
              </a:xfrm>
              <a:prstGeom prst="line">
                <a:avLst/>
              </a:prstGeom>
              <a:ln w="635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Gerader Verbinder 11">
                <a:extLst>
                  <a:ext uri="{FF2B5EF4-FFF2-40B4-BE49-F238E27FC236}">
                    <a16:creationId xmlns:a16="http://schemas.microsoft.com/office/drawing/2014/main" id="{A2F11717-833C-45E0-86C1-ED6D352F59F2}"/>
                  </a:ext>
                </a:extLst>
              </p:cNvPr>
              <p:cNvCxnSpPr/>
              <p:nvPr/>
            </p:nvCxnSpPr>
            <p:spPr>
              <a:xfrm>
                <a:off x="6096000" y="3769200"/>
                <a:ext cx="1728000" cy="0"/>
              </a:xfrm>
              <a:prstGeom prst="line">
                <a:avLst/>
              </a:prstGeom>
              <a:ln w="635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mit Pfeil 13">
                <a:extLst>
                  <a:ext uri="{FF2B5EF4-FFF2-40B4-BE49-F238E27FC236}">
                    <a16:creationId xmlns:a16="http://schemas.microsoft.com/office/drawing/2014/main" id="{4B6C949A-427E-41BF-A451-A577DE3C824D}"/>
                  </a:ext>
                </a:extLst>
              </p:cNvPr>
              <p:cNvCxnSpPr/>
              <p:nvPr/>
            </p:nvCxnSpPr>
            <p:spPr>
              <a:xfrm flipV="1">
                <a:off x="6096000" y="2347200"/>
                <a:ext cx="0" cy="1422000"/>
              </a:xfrm>
              <a:prstGeom prst="straightConnector1">
                <a:avLst/>
              </a:prstGeom>
              <a:ln w="6350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45B9D50-1CFD-4B9F-A5F3-7B16DF300F48}"/>
                  </a:ext>
                </a:extLst>
              </p:cNvPr>
              <p:cNvSpPr txBox="1"/>
              <p:nvPr/>
            </p:nvSpPr>
            <p:spPr>
              <a:xfrm>
                <a:off x="6228080" y="2590800"/>
                <a:ext cx="59943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4800" b="1" dirty="0"/>
                  <a:t>π</a:t>
                </a:r>
                <a:endParaRPr lang="de-DE" sz="2400" b="1" dirty="0"/>
              </a:p>
            </p:txBody>
          </p:sp>
        </p:grpSp>
      </p:grpSp>
      <p:sp>
        <p:nvSpPr>
          <p:cNvPr id="16" name="Titel 13">
            <a:extLst>
              <a:ext uri="{FF2B5EF4-FFF2-40B4-BE49-F238E27FC236}">
                <a16:creationId xmlns:a16="http://schemas.microsoft.com/office/drawing/2014/main" id="{1D742BE9-B60B-4DBD-9DA0-601A8687CC2D}"/>
              </a:ext>
            </a:extLst>
          </p:cNvPr>
          <p:cNvSpPr txBox="1">
            <a:spLocks/>
          </p:cNvSpPr>
          <p:nvPr/>
        </p:nvSpPr>
        <p:spPr>
          <a:xfrm>
            <a:off x="703385" y="234463"/>
            <a:ext cx="10245969" cy="10308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Osmose</a:t>
            </a:r>
          </a:p>
        </p:txBody>
      </p:sp>
    </p:spTree>
    <p:extLst>
      <p:ext uri="{BB962C8B-B14F-4D97-AF65-F5344CB8AC3E}">
        <p14:creationId xmlns:p14="http://schemas.microsoft.com/office/powerpoint/2010/main" val="347061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>
          <a:xfrm>
            <a:off x="1752600" y="749912"/>
            <a:ext cx="8686800" cy="5810250"/>
          </a:xfrm>
          <a:prstGeom prst="rect">
            <a:avLst/>
          </a:prstGeom>
          <a:solidFill>
            <a:schemeClr val="bg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AA62633C-1EB3-4CA4-830B-6A49C2D16686}"/>
              </a:ext>
            </a:extLst>
          </p:cNvPr>
          <p:cNvGrpSpPr/>
          <p:nvPr/>
        </p:nvGrpSpPr>
        <p:grpSpPr>
          <a:xfrm>
            <a:off x="2519680" y="965200"/>
            <a:ext cx="7152640" cy="5232400"/>
            <a:chOff x="2519680" y="965200"/>
            <a:chExt cx="7152640" cy="5232400"/>
          </a:xfrm>
        </p:grpSpPr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1F4176F4-B9D9-4464-89EB-3638DFC443ED}"/>
                </a:ext>
              </a:extLst>
            </p:cNvPr>
            <p:cNvGrpSpPr/>
            <p:nvPr/>
          </p:nvGrpSpPr>
          <p:grpSpPr>
            <a:xfrm>
              <a:off x="2519680" y="965200"/>
              <a:ext cx="7152640" cy="5232400"/>
              <a:chOff x="2519680" y="965200"/>
              <a:chExt cx="7152640" cy="5232400"/>
            </a:xfrm>
          </p:grpSpPr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FA59AD4-DD5D-4082-BA39-88CD171DAEA7}"/>
                  </a:ext>
                </a:extLst>
              </p:cNvPr>
              <p:cNvSpPr/>
              <p:nvPr/>
            </p:nvSpPr>
            <p:spPr>
              <a:xfrm rot="5400000">
                <a:off x="3712840" y="3799641"/>
                <a:ext cx="1728000" cy="3038319"/>
              </a:xfrm>
              <a:prstGeom prst="rect">
                <a:avLst/>
              </a:prstGeom>
              <a:solidFill>
                <a:srgbClr val="0B00EE"/>
              </a:solidFill>
              <a:ln w="63500">
                <a:solidFill>
                  <a:srgbClr val="0B00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909B253-5452-48B8-9874-24EDFEBEDA98}"/>
                  </a:ext>
                </a:extLst>
              </p:cNvPr>
              <p:cNvSpPr/>
              <p:nvPr/>
            </p:nvSpPr>
            <p:spPr>
              <a:xfrm>
                <a:off x="2540000" y="3427201"/>
                <a:ext cx="1692000" cy="2755600"/>
              </a:xfrm>
              <a:prstGeom prst="rect">
                <a:avLst/>
              </a:prstGeom>
              <a:solidFill>
                <a:srgbClr val="0B00EE"/>
              </a:solidFill>
              <a:ln w="63500">
                <a:solidFill>
                  <a:srgbClr val="0B00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6" name="Gerader Verbinder 5">
                <a:extLst>
                  <a:ext uri="{FF2B5EF4-FFF2-40B4-BE49-F238E27FC236}">
                    <a16:creationId xmlns:a16="http://schemas.microsoft.com/office/drawing/2014/main" id="{E0B9B205-54E9-41E0-A663-73CC76AC5C07}"/>
                  </a:ext>
                </a:extLst>
              </p:cNvPr>
              <p:cNvCxnSpPr/>
              <p:nvPr/>
            </p:nvCxnSpPr>
            <p:spPr>
              <a:xfrm>
                <a:off x="6096000" y="4454800"/>
                <a:ext cx="0" cy="174280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uppieren 6">
                <a:extLst>
                  <a:ext uri="{FF2B5EF4-FFF2-40B4-BE49-F238E27FC236}">
                    <a16:creationId xmlns:a16="http://schemas.microsoft.com/office/drawing/2014/main" id="{A93F75C8-F11C-4432-9BEC-E7CBB387FDBD}"/>
                  </a:ext>
                </a:extLst>
              </p:cNvPr>
              <p:cNvGrpSpPr/>
              <p:nvPr/>
            </p:nvGrpSpPr>
            <p:grpSpPr>
              <a:xfrm>
                <a:off x="2519680" y="965200"/>
                <a:ext cx="7152640" cy="5232400"/>
                <a:chOff x="2519680" y="965200"/>
                <a:chExt cx="7152640" cy="5232400"/>
              </a:xfrm>
            </p:grpSpPr>
            <p:sp>
              <p:nvSpPr>
                <p:cNvPr id="9" name="Freihandform: Form 8">
                  <a:extLst>
                    <a:ext uri="{FF2B5EF4-FFF2-40B4-BE49-F238E27FC236}">
                      <a16:creationId xmlns:a16="http://schemas.microsoft.com/office/drawing/2014/main" id="{9A704973-A4AD-4EAF-848E-53977B94B24B}"/>
                    </a:ext>
                  </a:extLst>
                </p:cNvPr>
                <p:cNvSpPr/>
                <p:nvPr/>
              </p:nvSpPr>
              <p:spPr>
                <a:xfrm>
                  <a:off x="2519680" y="1280160"/>
                  <a:ext cx="7152640" cy="4917440"/>
                </a:xfrm>
                <a:custGeom>
                  <a:avLst/>
                  <a:gdLst>
                    <a:gd name="connsiteX0" fmla="*/ 128696 w 7281336"/>
                    <a:gd name="connsiteY0" fmla="*/ 366146 h 5273426"/>
                    <a:gd name="connsiteX1" fmla="*/ 1855896 w 7281336"/>
                    <a:gd name="connsiteY1" fmla="*/ 355986 h 5273426"/>
                    <a:gd name="connsiteX2" fmla="*/ 1845736 w 7281336"/>
                    <a:gd name="connsiteY2" fmla="*/ 3515746 h 5273426"/>
                    <a:gd name="connsiteX3" fmla="*/ 5564296 w 7281336"/>
                    <a:gd name="connsiteY3" fmla="*/ 3505586 h 5273426"/>
                    <a:gd name="connsiteX4" fmla="*/ 5554136 w 7281336"/>
                    <a:gd name="connsiteY4" fmla="*/ 376306 h 5273426"/>
                    <a:gd name="connsiteX5" fmla="*/ 7281336 w 7281336"/>
                    <a:gd name="connsiteY5" fmla="*/ 366146 h 5273426"/>
                    <a:gd name="connsiteX6" fmla="*/ 7281336 w 7281336"/>
                    <a:gd name="connsiteY6" fmla="*/ 5273426 h 5273426"/>
                    <a:gd name="connsiteX7" fmla="*/ 128696 w 7281336"/>
                    <a:gd name="connsiteY7" fmla="*/ 5273426 h 5273426"/>
                    <a:gd name="connsiteX8" fmla="*/ 128696 w 7281336"/>
                    <a:gd name="connsiteY8" fmla="*/ 366146 h 5273426"/>
                    <a:gd name="connsiteX0" fmla="*/ 128696 w 7281336"/>
                    <a:gd name="connsiteY0" fmla="*/ 10160 h 4917440"/>
                    <a:gd name="connsiteX1" fmla="*/ 1855896 w 7281336"/>
                    <a:gd name="connsiteY1" fmla="*/ 0 h 4917440"/>
                    <a:gd name="connsiteX2" fmla="*/ 1845736 w 7281336"/>
                    <a:gd name="connsiteY2" fmla="*/ 3159760 h 4917440"/>
                    <a:gd name="connsiteX3" fmla="*/ 5564296 w 7281336"/>
                    <a:gd name="connsiteY3" fmla="*/ 3149600 h 4917440"/>
                    <a:gd name="connsiteX4" fmla="*/ 5554136 w 7281336"/>
                    <a:gd name="connsiteY4" fmla="*/ 20320 h 4917440"/>
                    <a:gd name="connsiteX5" fmla="*/ 7281336 w 7281336"/>
                    <a:gd name="connsiteY5" fmla="*/ 10160 h 4917440"/>
                    <a:gd name="connsiteX6" fmla="*/ 7281336 w 7281336"/>
                    <a:gd name="connsiteY6" fmla="*/ 4917440 h 4917440"/>
                    <a:gd name="connsiteX7" fmla="*/ 128696 w 7281336"/>
                    <a:gd name="connsiteY7" fmla="*/ 4917440 h 4917440"/>
                    <a:gd name="connsiteX8" fmla="*/ 128696 w 7281336"/>
                    <a:gd name="connsiteY8" fmla="*/ 10160 h 4917440"/>
                    <a:gd name="connsiteX0" fmla="*/ 0 w 7152640"/>
                    <a:gd name="connsiteY0" fmla="*/ 10160 h 4917440"/>
                    <a:gd name="connsiteX1" fmla="*/ 1727200 w 7152640"/>
                    <a:gd name="connsiteY1" fmla="*/ 0 h 4917440"/>
                    <a:gd name="connsiteX2" fmla="*/ 1717040 w 7152640"/>
                    <a:gd name="connsiteY2" fmla="*/ 3159760 h 4917440"/>
                    <a:gd name="connsiteX3" fmla="*/ 5435600 w 7152640"/>
                    <a:gd name="connsiteY3" fmla="*/ 3149600 h 4917440"/>
                    <a:gd name="connsiteX4" fmla="*/ 5425440 w 7152640"/>
                    <a:gd name="connsiteY4" fmla="*/ 20320 h 4917440"/>
                    <a:gd name="connsiteX5" fmla="*/ 7152640 w 7152640"/>
                    <a:gd name="connsiteY5" fmla="*/ 10160 h 4917440"/>
                    <a:gd name="connsiteX6" fmla="*/ 7152640 w 7152640"/>
                    <a:gd name="connsiteY6" fmla="*/ 4917440 h 4917440"/>
                    <a:gd name="connsiteX7" fmla="*/ 0 w 7152640"/>
                    <a:gd name="connsiteY7" fmla="*/ 4917440 h 4917440"/>
                    <a:gd name="connsiteX8" fmla="*/ 0 w 7152640"/>
                    <a:gd name="connsiteY8" fmla="*/ 10160 h 49174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152640" h="4917440">
                      <a:moveTo>
                        <a:pt x="0" y="10160"/>
                      </a:moveTo>
                      <a:lnTo>
                        <a:pt x="1727200" y="0"/>
                      </a:lnTo>
                      <a:cubicBezTo>
                        <a:pt x="1723813" y="1053253"/>
                        <a:pt x="1720427" y="2106507"/>
                        <a:pt x="1717040" y="3159760"/>
                      </a:cubicBezTo>
                      <a:lnTo>
                        <a:pt x="5435600" y="3149600"/>
                      </a:lnTo>
                      <a:cubicBezTo>
                        <a:pt x="5432213" y="2106507"/>
                        <a:pt x="5428827" y="1063413"/>
                        <a:pt x="5425440" y="20320"/>
                      </a:cubicBezTo>
                      <a:lnTo>
                        <a:pt x="7152640" y="10160"/>
                      </a:lnTo>
                      <a:lnTo>
                        <a:pt x="7152640" y="4917440"/>
                      </a:lnTo>
                      <a:lnTo>
                        <a:pt x="0" y="4917440"/>
                      </a:lnTo>
                      <a:lnTo>
                        <a:pt x="0" y="10160"/>
                      </a:lnTo>
                      <a:close/>
                    </a:path>
                  </a:pathLst>
                </a:custGeom>
                <a:noFill/>
                <a:ln w="635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" name="Rechteck 9">
                  <a:extLst>
                    <a:ext uri="{FF2B5EF4-FFF2-40B4-BE49-F238E27FC236}">
                      <a16:creationId xmlns:a16="http://schemas.microsoft.com/office/drawing/2014/main" id="{993B43EB-1E72-451F-B477-079C876EE535}"/>
                    </a:ext>
                  </a:extLst>
                </p:cNvPr>
                <p:cNvSpPr/>
                <p:nvPr/>
              </p:nvSpPr>
              <p:spPr>
                <a:xfrm>
                  <a:off x="2578100" y="965200"/>
                  <a:ext cx="1594800" cy="447040"/>
                </a:xfrm>
                <a:prstGeom prst="rect">
                  <a:avLst/>
                </a:prstGeom>
                <a:solidFill>
                  <a:schemeClr val="bg1"/>
                </a:solidFill>
                <a:ln w="635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1" name="Rechteck 10">
                  <a:extLst>
                    <a:ext uri="{FF2B5EF4-FFF2-40B4-BE49-F238E27FC236}">
                      <a16:creationId xmlns:a16="http://schemas.microsoft.com/office/drawing/2014/main" id="{3AB6E990-1FE9-4E8C-8969-2B4FFCF859EC}"/>
                    </a:ext>
                  </a:extLst>
                </p:cNvPr>
                <p:cNvSpPr/>
                <p:nvPr/>
              </p:nvSpPr>
              <p:spPr>
                <a:xfrm>
                  <a:off x="8016320" y="1026160"/>
                  <a:ext cx="1594800" cy="447040"/>
                </a:xfrm>
                <a:prstGeom prst="rect">
                  <a:avLst/>
                </a:prstGeom>
                <a:solidFill>
                  <a:schemeClr val="bg1"/>
                </a:solidFill>
                <a:ln w="635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 smtClean="0"/>
                    <a:t>00</a:t>
                  </a:r>
                  <a:endParaRPr lang="de-DE" dirty="0"/>
                </a:p>
              </p:txBody>
            </p:sp>
          </p:grpSp>
          <p:cxnSp>
            <p:nvCxnSpPr>
              <p:cNvPr id="8" name="Gerader Verbinder 7">
                <a:extLst>
                  <a:ext uri="{FF2B5EF4-FFF2-40B4-BE49-F238E27FC236}">
                    <a16:creationId xmlns:a16="http://schemas.microsoft.com/office/drawing/2014/main" id="{7905E919-5183-465D-BF48-246CEAD9D070}"/>
                  </a:ext>
                </a:extLst>
              </p:cNvPr>
              <p:cNvCxnSpPr/>
              <p:nvPr/>
            </p:nvCxnSpPr>
            <p:spPr>
              <a:xfrm>
                <a:off x="7934960" y="2689200"/>
                <a:ext cx="1728000" cy="0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EFD5C9EC-D829-4EDC-AC6F-257C3A0DDF6F}"/>
                </a:ext>
              </a:extLst>
            </p:cNvPr>
            <p:cNvSpPr/>
            <p:nvPr/>
          </p:nvSpPr>
          <p:spPr>
            <a:xfrm>
              <a:off x="2529840" y="3193440"/>
              <a:ext cx="1686480" cy="235559"/>
            </a:xfrm>
            <a:prstGeom prst="rect">
              <a:avLst/>
            </a:prstGeom>
            <a:ln w="635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2D9289D-026B-48EB-920B-615E8D33BF70}"/>
                </a:ext>
              </a:extLst>
            </p:cNvPr>
            <p:cNvSpPr/>
            <p:nvPr/>
          </p:nvSpPr>
          <p:spPr>
            <a:xfrm rot="5400000">
              <a:off x="3004080" y="2699882"/>
              <a:ext cx="756000" cy="324000"/>
            </a:xfrm>
            <a:prstGeom prst="rect">
              <a:avLst/>
            </a:prstGeom>
            <a:ln w="635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C073E8FC-A0A8-44BE-A456-D8F5CD54BE5D}"/>
                </a:ext>
              </a:extLst>
            </p:cNvPr>
            <p:cNvCxnSpPr>
              <a:cxnSpLocks/>
            </p:cNvCxnSpPr>
            <p:nvPr/>
          </p:nvCxnSpPr>
          <p:spPr>
            <a:xfrm>
              <a:off x="3382080" y="1535398"/>
              <a:ext cx="7840" cy="586401"/>
            </a:xfrm>
            <a:prstGeom prst="straightConnector1">
              <a:avLst/>
            </a:prstGeom>
            <a:ln w="120650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itel 13">
            <a:extLst>
              <a:ext uri="{FF2B5EF4-FFF2-40B4-BE49-F238E27FC236}">
                <a16:creationId xmlns:a16="http://schemas.microsoft.com/office/drawing/2014/main" id="{8C82B1F9-E5F8-4DA0-8701-3EA787CE88B5}"/>
              </a:ext>
            </a:extLst>
          </p:cNvPr>
          <p:cNvSpPr txBox="1">
            <a:spLocks/>
          </p:cNvSpPr>
          <p:nvPr/>
        </p:nvSpPr>
        <p:spPr>
          <a:xfrm>
            <a:off x="703385" y="234463"/>
            <a:ext cx="10245969" cy="10308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Umkehrosmose</a:t>
            </a:r>
          </a:p>
        </p:txBody>
      </p:sp>
    </p:spTree>
    <p:extLst>
      <p:ext uri="{BB962C8B-B14F-4D97-AF65-F5344CB8AC3E}">
        <p14:creationId xmlns:p14="http://schemas.microsoft.com/office/powerpoint/2010/main" val="1907861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2C92FCB8-AFF6-4C99-B8B2-77FFDC1B1F33}"/>
              </a:ext>
            </a:extLst>
          </p:cNvPr>
          <p:cNvGrpSpPr/>
          <p:nvPr/>
        </p:nvGrpSpPr>
        <p:grpSpPr>
          <a:xfrm>
            <a:off x="6096000" y="410784"/>
            <a:ext cx="4360606" cy="6036431"/>
            <a:chOff x="3915697" y="401239"/>
            <a:chExt cx="4360606" cy="6036431"/>
          </a:xfrm>
        </p:grpSpPr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0F7E7AAA-58E4-4DB6-B352-ADBB19112491}"/>
                </a:ext>
              </a:extLst>
            </p:cNvPr>
            <p:cNvGrpSpPr/>
            <p:nvPr/>
          </p:nvGrpSpPr>
          <p:grpSpPr>
            <a:xfrm>
              <a:off x="3915697" y="2743200"/>
              <a:ext cx="4360606" cy="3694470"/>
              <a:chOff x="2816942" y="734961"/>
              <a:chExt cx="6558116" cy="5545393"/>
            </a:xfrm>
          </p:grpSpPr>
          <p:cxnSp>
            <p:nvCxnSpPr>
              <p:cNvPr id="6" name="Gerader Verbinder 5">
                <a:extLst>
                  <a:ext uri="{FF2B5EF4-FFF2-40B4-BE49-F238E27FC236}">
                    <a16:creationId xmlns:a16="http://schemas.microsoft.com/office/drawing/2014/main" id="{CCA8ECD4-4518-4AE9-881D-2000767A6584}"/>
                  </a:ext>
                </a:extLst>
              </p:cNvPr>
              <p:cNvCxnSpPr/>
              <p:nvPr/>
            </p:nvCxnSpPr>
            <p:spPr>
              <a:xfrm>
                <a:off x="6213988" y="5004018"/>
                <a:ext cx="0" cy="126000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uppieren 6">
                <a:extLst>
                  <a:ext uri="{FF2B5EF4-FFF2-40B4-BE49-F238E27FC236}">
                    <a16:creationId xmlns:a16="http://schemas.microsoft.com/office/drawing/2014/main" id="{DAC22900-6824-4F9E-B219-CA98CAE81FAA}"/>
                  </a:ext>
                </a:extLst>
              </p:cNvPr>
              <p:cNvGrpSpPr/>
              <p:nvPr/>
            </p:nvGrpSpPr>
            <p:grpSpPr>
              <a:xfrm>
                <a:off x="2816942" y="734961"/>
                <a:ext cx="6558116" cy="5545393"/>
                <a:chOff x="2782529" y="206477"/>
                <a:chExt cx="6558116" cy="5545393"/>
              </a:xfrm>
            </p:grpSpPr>
            <p:sp>
              <p:nvSpPr>
                <p:cNvPr id="8" name="Pfeil: 180-Grad 7">
                  <a:extLst>
                    <a:ext uri="{FF2B5EF4-FFF2-40B4-BE49-F238E27FC236}">
                      <a16:creationId xmlns:a16="http://schemas.microsoft.com/office/drawing/2014/main" id="{FCE371E4-13E1-4F72-ABDB-FA2E59D5A03A}"/>
                    </a:ext>
                  </a:extLst>
                </p:cNvPr>
                <p:cNvSpPr/>
                <p:nvPr/>
              </p:nvSpPr>
              <p:spPr>
                <a:xfrm rot="10800000">
                  <a:off x="3274142" y="678425"/>
                  <a:ext cx="5161936" cy="5073445"/>
                </a:xfrm>
                <a:prstGeom prst="uturnArrow">
                  <a:avLst>
                    <a:gd name="adj1" fmla="val 25000"/>
                    <a:gd name="adj2" fmla="val 25000"/>
                    <a:gd name="adj3" fmla="val 0"/>
                    <a:gd name="adj4" fmla="val 43750"/>
                    <a:gd name="adj5" fmla="val 100000"/>
                  </a:avLst>
                </a:prstGeom>
                <a:noFill/>
                <a:ln w="635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" name="Rechteck 8">
                  <a:extLst>
                    <a:ext uri="{FF2B5EF4-FFF2-40B4-BE49-F238E27FC236}">
                      <a16:creationId xmlns:a16="http://schemas.microsoft.com/office/drawing/2014/main" id="{F752F2C0-454F-4644-B83F-D76BB8A2A1A8}"/>
                    </a:ext>
                  </a:extLst>
                </p:cNvPr>
                <p:cNvSpPr/>
                <p:nvPr/>
              </p:nvSpPr>
              <p:spPr>
                <a:xfrm>
                  <a:off x="2782529" y="206477"/>
                  <a:ext cx="6558116" cy="550607"/>
                </a:xfrm>
                <a:prstGeom prst="rect">
                  <a:avLst/>
                </a:prstGeom>
                <a:solidFill>
                  <a:schemeClr val="bg1"/>
                </a:solidFill>
                <a:ln w="635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sp>
          <p:nvSpPr>
            <p:cNvPr id="10" name="Flussdiagramm: Grenzstelle 9">
              <a:extLst>
                <a:ext uri="{FF2B5EF4-FFF2-40B4-BE49-F238E27FC236}">
                  <a16:creationId xmlns:a16="http://schemas.microsoft.com/office/drawing/2014/main" id="{701D0CE6-C24B-4E34-851A-DAC2D9A85911}"/>
                </a:ext>
              </a:extLst>
            </p:cNvPr>
            <p:cNvSpPr/>
            <p:nvPr/>
          </p:nvSpPr>
          <p:spPr>
            <a:xfrm>
              <a:off x="4670322" y="2692155"/>
              <a:ext cx="835742" cy="619433"/>
            </a:xfrm>
            <a:prstGeom prst="flowChartTerminator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Flussdiagramm: Grenzstelle 10">
              <a:extLst>
                <a:ext uri="{FF2B5EF4-FFF2-40B4-BE49-F238E27FC236}">
                  <a16:creationId xmlns:a16="http://schemas.microsoft.com/office/drawing/2014/main" id="{529190DC-E26E-4766-9FB1-5226B14C263A}"/>
                </a:ext>
              </a:extLst>
            </p:cNvPr>
            <p:cNvSpPr/>
            <p:nvPr/>
          </p:nvSpPr>
          <p:spPr>
            <a:xfrm>
              <a:off x="6839099" y="2692155"/>
              <a:ext cx="835742" cy="619433"/>
            </a:xfrm>
            <a:prstGeom prst="flowChartTerminator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DFE38CDE-FB72-422E-84E6-CC670EE412DC}"/>
                </a:ext>
              </a:extLst>
            </p:cNvPr>
            <p:cNvGrpSpPr/>
            <p:nvPr/>
          </p:nvGrpSpPr>
          <p:grpSpPr>
            <a:xfrm>
              <a:off x="4975122" y="401239"/>
              <a:ext cx="240890" cy="2290916"/>
              <a:chOff x="4975122" y="401239"/>
              <a:chExt cx="240890" cy="2290916"/>
            </a:xfrm>
          </p:grpSpPr>
          <p:cxnSp>
            <p:nvCxnSpPr>
              <p:cNvPr id="13" name="Gerader Verbinder 12">
                <a:extLst>
                  <a:ext uri="{FF2B5EF4-FFF2-40B4-BE49-F238E27FC236}">
                    <a16:creationId xmlns:a16="http://schemas.microsoft.com/office/drawing/2014/main" id="{D5037417-D1BF-4B8F-B938-737CAB0951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75122" y="401239"/>
                <a:ext cx="0" cy="2290916"/>
              </a:xfrm>
              <a:prstGeom prst="line">
                <a:avLst/>
              </a:prstGeom>
              <a:ln w="635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>
                <a:extLst>
                  <a:ext uri="{FF2B5EF4-FFF2-40B4-BE49-F238E27FC236}">
                    <a16:creationId xmlns:a16="http://schemas.microsoft.com/office/drawing/2014/main" id="{919EBCD1-9046-4600-A9BF-5519BCBBA6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6012" y="401239"/>
                <a:ext cx="0" cy="2290916"/>
              </a:xfrm>
              <a:prstGeom prst="line">
                <a:avLst/>
              </a:prstGeom>
              <a:ln w="635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3B0DD5E5-F048-4FC7-9634-9998E498CF02}"/>
                </a:ext>
              </a:extLst>
            </p:cNvPr>
            <p:cNvGrpSpPr/>
            <p:nvPr/>
          </p:nvGrpSpPr>
          <p:grpSpPr>
            <a:xfrm>
              <a:off x="7156189" y="401239"/>
              <a:ext cx="240890" cy="2290916"/>
              <a:chOff x="4955458" y="401239"/>
              <a:chExt cx="240890" cy="2290916"/>
            </a:xfrm>
          </p:grpSpPr>
          <p:cxnSp>
            <p:nvCxnSpPr>
              <p:cNvPr id="18" name="Gerader Verbinder 17">
                <a:extLst>
                  <a:ext uri="{FF2B5EF4-FFF2-40B4-BE49-F238E27FC236}">
                    <a16:creationId xmlns:a16="http://schemas.microsoft.com/office/drawing/2014/main" id="{BB373B90-F3C5-43B8-BA4B-5A7D6EB286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55458" y="401239"/>
                <a:ext cx="0" cy="2290916"/>
              </a:xfrm>
              <a:prstGeom prst="line">
                <a:avLst/>
              </a:prstGeom>
              <a:ln w="635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6AC3BB8C-3737-430A-8F7C-72291776C8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96348" y="401239"/>
                <a:ext cx="0" cy="2290916"/>
              </a:xfrm>
              <a:prstGeom prst="line">
                <a:avLst/>
              </a:prstGeom>
              <a:ln w="635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Titel 13">
            <a:extLst>
              <a:ext uri="{FF2B5EF4-FFF2-40B4-BE49-F238E27FC236}">
                <a16:creationId xmlns:a16="http://schemas.microsoft.com/office/drawing/2014/main" id="{D0C2F8A6-5E72-4309-9ABE-213D1352EC59}"/>
              </a:ext>
            </a:extLst>
          </p:cNvPr>
          <p:cNvSpPr txBox="1">
            <a:spLocks/>
          </p:cNvSpPr>
          <p:nvPr/>
        </p:nvSpPr>
        <p:spPr>
          <a:xfrm>
            <a:off x="703385" y="234463"/>
            <a:ext cx="3993976" cy="2823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Doppelte </a:t>
            </a:r>
            <a:r>
              <a:rPr lang="de-DE" dirty="0" err="1"/>
              <a:t>Osmosekammer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1541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5BDC2D00-0708-425E-9006-CE45B09645A1}"/>
              </a:ext>
            </a:extLst>
          </p:cNvPr>
          <p:cNvGrpSpPr/>
          <p:nvPr/>
        </p:nvGrpSpPr>
        <p:grpSpPr>
          <a:xfrm>
            <a:off x="1366682" y="1767347"/>
            <a:ext cx="9360311" cy="3323306"/>
            <a:chOff x="1366682" y="1767347"/>
            <a:chExt cx="9360311" cy="3323306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DD9D8ED9-BD37-49C8-9FED-EEA98C85ADD4}"/>
                </a:ext>
              </a:extLst>
            </p:cNvPr>
            <p:cNvSpPr/>
            <p:nvPr/>
          </p:nvSpPr>
          <p:spPr>
            <a:xfrm rot="16200000">
              <a:off x="7275872" y="2499852"/>
              <a:ext cx="3323304" cy="185829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3600" b="1" dirty="0">
                  <a:solidFill>
                    <a:schemeClr val="tx1"/>
                  </a:solidFill>
                </a:rPr>
                <a:t> Umkehrosmose</a:t>
              </a:r>
            </a:p>
          </p:txBody>
        </p:sp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45B0EA0A-2644-4F3F-95DE-EAEC8925E4F2}"/>
                </a:ext>
              </a:extLst>
            </p:cNvPr>
            <p:cNvSpPr/>
            <p:nvPr/>
          </p:nvSpPr>
          <p:spPr>
            <a:xfrm rot="16200000">
              <a:off x="4557254" y="2499851"/>
              <a:ext cx="3323304" cy="185829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3600" b="1" dirty="0">
                  <a:solidFill>
                    <a:schemeClr val="tx1"/>
                  </a:solidFill>
                </a:rPr>
                <a:t> Kohlefilter</a:t>
              </a:r>
            </a:p>
          </p:txBody>
        </p:sp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F71518B-AA74-4DBD-9F68-55B0D3D8ABDB}"/>
                </a:ext>
              </a:extLst>
            </p:cNvPr>
            <p:cNvSpPr/>
            <p:nvPr/>
          </p:nvSpPr>
          <p:spPr>
            <a:xfrm rot="16200000">
              <a:off x="1838635" y="2499850"/>
              <a:ext cx="3323304" cy="185829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3600" b="1" dirty="0">
                  <a:solidFill>
                    <a:schemeClr val="tx1"/>
                  </a:solidFill>
                </a:rPr>
                <a:t> Sedimentfilter</a:t>
              </a:r>
            </a:p>
          </p:txBody>
        </p:sp>
        <p:sp>
          <p:nvSpPr>
            <p:cNvPr id="5" name="Pfeil: nach rechts 4">
              <a:extLst>
                <a:ext uri="{FF2B5EF4-FFF2-40B4-BE49-F238E27FC236}">
                  <a16:creationId xmlns:a16="http://schemas.microsoft.com/office/drawing/2014/main" id="{C16769C9-F1D5-40E1-B4C6-B85A37BE0E8B}"/>
                </a:ext>
              </a:extLst>
            </p:cNvPr>
            <p:cNvSpPr/>
            <p:nvPr/>
          </p:nvSpPr>
          <p:spPr>
            <a:xfrm>
              <a:off x="1366682" y="4188542"/>
              <a:ext cx="1189704" cy="658761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/>
            </a:p>
          </p:txBody>
        </p:sp>
        <p:sp>
          <p:nvSpPr>
            <p:cNvPr id="6" name="Pfeil: nach rechts 5">
              <a:extLst>
                <a:ext uri="{FF2B5EF4-FFF2-40B4-BE49-F238E27FC236}">
                  <a16:creationId xmlns:a16="http://schemas.microsoft.com/office/drawing/2014/main" id="{BE2CACCF-05C7-44D7-BCA1-E50C4AAB05CC}"/>
                </a:ext>
              </a:extLst>
            </p:cNvPr>
            <p:cNvSpPr/>
            <p:nvPr/>
          </p:nvSpPr>
          <p:spPr>
            <a:xfrm>
              <a:off x="4444188" y="1971368"/>
              <a:ext cx="845568" cy="658761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/>
            </a:p>
          </p:txBody>
        </p:sp>
        <p:sp>
          <p:nvSpPr>
            <p:cNvPr id="7" name="Pfeil: nach rechts 6">
              <a:extLst>
                <a:ext uri="{FF2B5EF4-FFF2-40B4-BE49-F238E27FC236}">
                  <a16:creationId xmlns:a16="http://schemas.microsoft.com/office/drawing/2014/main" id="{58E90CE7-A87D-42E4-9C3D-EC4BCB30A4F6}"/>
                </a:ext>
              </a:extLst>
            </p:cNvPr>
            <p:cNvSpPr/>
            <p:nvPr/>
          </p:nvSpPr>
          <p:spPr>
            <a:xfrm>
              <a:off x="7155431" y="4277033"/>
              <a:ext cx="845568" cy="658761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/>
            </a:p>
          </p:txBody>
        </p:sp>
        <p:sp>
          <p:nvSpPr>
            <p:cNvPr id="8" name="Pfeil: nach rechts 7">
              <a:extLst>
                <a:ext uri="{FF2B5EF4-FFF2-40B4-BE49-F238E27FC236}">
                  <a16:creationId xmlns:a16="http://schemas.microsoft.com/office/drawing/2014/main" id="{C3A6D8C3-5803-43A5-9FA3-6F1EA2CE9BCF}"/>
                </a:ext>
              </a:extLst>
            </p:cNvPr>
            <p:cNvSpPr/>
            <p:nvPr/>
          </p:nvSpPr>
          <p:spPr>
            <a:xfrm>
              <a:off x="9881425" y="1971367"/>
              <a:ext cx="845568" cy="658761"/>
            </a:xfrm>
            <a:prstGeom prst="right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/>
            </a:p>
          </p:txBody>
        </p:sp>
      </p:grpSp>
      <p:sp>
        <p:nvSpPr>
          <p:cNvPr id="10" name="Titel 13">
            <a:extLst>
              <a:ext uri="{FF2B5EF4-FFF2-40B4-BE49-F238E27FC236}">
                <a16:creationId xmlns:a16="http://schemas.microsoft.com/office/drawing/2014/main" id="{5795CE53-FA65-4474-9D8B-1A90F7DDE299}"/>
              </a:ext>
            </a:extLst>
          </p:cNvPr>
          <p:cNvSpPr txBox="1">
            <a:spLocks/>
          </p:cNvSpPr>
          <p:nvPr/>
        </p:nvSpPr>
        <p:spPr>
          <a:xfrm>
            <a:off x="703385" y="234463"/>
            <a:ext cx="10245969" cy="10308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Umkehrosmoseanlage</a:t>
            </a:r>
          </a:p>
        </p:txBody>
      </p:sp>
    </p:spTree>
    <p:extLst>
      <p:ext uri="{BB962C8B-B14F-4D97-AF65-F5344CB8AC3E}">
        <p14:creationId xmlns:p14="http://schemas.microsoft.com/office/powerpoint/2010/main" val="381964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Breitbild</PresentationFormat>
  <Paragraphs>28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Trennver-mögen der Umkehr-osmose</vt:lpstr>
      <vt:lpstr>Ausgangszustand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Moni</dc:creator>
  <cp:lastModifiedBy>Monika Müller</cp:lastModifiedBy>
  <cp:revision>19</cp:revision>
  <dcterms:created xsi:type="dcterms:W3CDTF">2019-03-18T12:18:00Z</dcterms:created>
  <dcterms:modified xsi:type="dcterms:W3CDTF">2019-03-18T14:44:50Z</dcterms:modified>
</cp:coreProperties>
</file>