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2DE172-FD54-4CD6-9E76-563956499950}" type="datetime1">
              <a:rPr lang="de-DE"/>
              <a:pPr lvl="0"/>
              <a:t>14.01.2015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167991-0F1E-4D5A-93AD-49D821E012E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73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49BB1C-8F78-4DC7-85C9-4B5FD8DCAC28}" type="datetime1">
              <a:rPr lang="de-DE"/>
              <a:pPr lvl="0"/>
              <a:t>14.01.2015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4C6FBD-FDAB-4A78-8621-8836B6AF8E1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45A8E1-6E13-4965-8763-166C01DA4532}" type="datetime1">
              <a:rPr lang="de-DE"/>
              <a:pPr lvl="0"/>
              <a:t>14.01.2015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4BB754-E3CE-4265-A089-D5A4A322235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22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4B9646-DC70-485F-AC19-11B0DE1679E5}" type="datetime1">
              <a:rPr lang="de-DE"/>
              <a:pPr lvl="0"/>
              <a:t>14.01.2015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A9A7CD-449C-4ED6-B69C-CB5F9F68516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71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A498B8-0579-4535-8357-FDC7D1070912}" type="datetime1">
              <a:rPr lang="de-DE"/>
              <a:pPr lvl="0"/>
              <a:t>14.01.2015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1EAE2F-A2B5-4011-B25C-755FD1EE249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69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50945B-7417-4386-B53E-5FDEF8901CD7}" type="datetime1">
              <a:rPr lang="de-DE"/>
              <a:pPr lvl="0"/>
              <a:t>14.01.2015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77CE08-CE1F-4561-87D3-661C5895874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0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A2229E-74C7-42FD-BBA9-1702632FB4E7}" type="datetime1">
              <a:rPr lang="de-DE"/>
              <a:pPr lvl="0"/>
              <a:t>14.01.2015</a:t>
            </a:fld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8EE416-BB43-4971-A8FF-199CA70EE03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A9303B-6AA9-47E2-B526-82F6DBF62EFF}" type="datetime1">
              <a:rPr lang="de-DE"/>
              <a:pPr lvl="0"/>
              <a:t>14.01.2015</a:t>
            </a:fld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375CA9-B24A-4086-9600-515B22C65D8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30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96AE65-0C3E-4BD5-BF0F-23BD33B09654}" type="datetime1">
              <a:rPr lang="de-DE"/>
              <a:pPr lvl="0"/>
              <a:t>14.01.2015</a:t>
            </a:fld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93863F-7B96-4395-9CDF-821E82B4534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1193EC-8640-46A8-9074-F63E7EB00365}" type="datetime1">
              <a:rPr lang="de-DE"/>
              <a:pPr lvl="0"/>
              <a:t>14.01.2015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6D55BA-64ED-4A76-9121-6C4487EC849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9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BC6B91-8AE3-4684-993C-9C2405476F86}" type="datetime1">
              <a:rPr lang="de-DE"/>
              <a:pPr lvl="0"/>
              <a:t>14.01.2015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220336-48E5-4B36-9404-6AC683A5B9E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6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7CECA23B-C846-4890-B042-355C6C005022}" type="datetime1">
              <a:rPr lang="de-DE"/>
              <a:pPr lvl="0"/>
              <a:t>14.01.2015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320FF207-D092-4ADE-90C2-2EF3FE22F0A4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e-DE" sz="32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2"/>
          <p:cNvSpPr/>
          <p:nvPr/>
        </p:nvSpPr>
        <p:spPr>
          <a:xfrm>
            <a:off x="2123730" y="548676"/>
            <a:ext cx="4176467" cy="720080"/>
          </a:xfrm>
          <a:prstGeom prst="rect">
            <a:avLst/>
          </a:pr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Textfeld 1"/>
          <p:cNvSpPr txBox="1"/>
          <p:nvPr/>
        </p:nvSpPr>
        <p:spPr>
          <a:xfrm>
            <a:off x="1691676" y="548676"/>
            <a:ext cx="4968547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Chemische und physikalische Effekte von Ultraschall-Wellen:</a:t>
            </a:r>
          </a:p>
        </p:txBody>
      </p:sp>
      <p:cxnSp>
        <p:nvCxnSpPr>
          <p:cNvPr id="4" name="Gerade Verbindung 4"/>
          <p:cNvCxnSpPr>
            <a:stCxn id="2" idx="2"/>
          </p:cNvCxnSpPr>
          <p:nvPr/>
        </p:nvCxnSpPr>
        <p:spPr>
          <a:xfrm>
            <a:off x="4211964" y="1268757"/>
            <a:ext cx="0" cy="360045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5" name="Gerade Verbindung 6"/>
          <p:cNvCxnSpPr/>
          <p:nvPr/>
        </p:nvCxnSpPr>
        <p:spPr>
          <a:xfrm flipH="1">
            <a:off x="1691676" y="1628802"/>
            <a:ext cx="2520288" cy="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6" name="Gerade Verbindung 8"/>
          <p:cNvCxnSpPr/>
          <p:nvPr/>
        </p:nvCxnSpPr>
        <p:spPr>
          <a:xfrm>
            <a:off x="4211964" y="1628802"/>
            <a:ext cx="3960440" cy="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7" name="Gerade Verbindung 10"/>
          <p:cNvCxnSpPr/>
          <p:nvPr/>
        </p:nvCxnSpPr>
        <p:spPr>
          <a:xfrm>
            <a:off x="1691676" y="1628802"/>
            <a:ext cx="0" cy="216018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8" name="Rechteck 12"/>
          <p:cNvSpPr/>
          <p:nvPr/>
        </p:nvSpPr>
        <p:spPr>
          <a:xfrm>
            <a:off x="1043604" y="1844820"/>
            <a:ext cx="1296143" cy="646334"/>
          </a:xfrm>
          <a:prstGeom prst="rect">
            <a:avLst/>
          </a:pr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9" name="Textfeld 11"/>
          <p:cNvSpPr txBox="1"/>
          <p:nvPr/>
        </p:nvSpPr>
        <p:spPr>
          <a:xfrm>
            <a:off x="1043604" y="1844820"/>
            <a:ext cx="129614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flüssig-gas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(Kavitation)</a:t>
            </a:r>
          </a:p>
        </p:txBody>
      </p:sp>
      <p:cxnSp>
        <p:nvCxnSpPr>
          <p:cNvPr id="10" name="Gerade Verbindung 14"/>
          <p:cNvCxnSpPr>
            <a:stCxn id="8" idx="2"/>
          </p:cNvCxnSpPr>
          <p:nvPr/>
        </p:nvCxnSpPr>
        <p:spPr>
          <a:xfrm>
            <a:off x="1691676" y="2491154"/>
            <a:ext cx="0" cy="505801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11" name="Rechteck 16"/>
          <p:cNvSpPr/>
          <p:nvPr/>
        </p:nvSpPr>
        <p:spPr>
          <a:xfrm>
            <a:off x="755577" y="2996955"/>
            <a:ext cx="1872206" cy="646334"/>
          </a:xfrm>
          <a:prstGeom prst="rect">
            <a:avLst/>
          </a:pr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2" name="Textfeld 15"/>
          <p:cNvSpPr txBox="1"/>
          <p:nvPr/>
        </p:nvSpPr>
        <p:spPr>
          <a:xfrm>
            <a:off x="755577" y="2996955"/>
            <a:ext cx="1872206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Homogenisierung über Sonochemie</a:t>
            </a:r>
          </a:p>
        </p:txBody>
      </p:sp>
      <p:cxnSp>
        <p:nvCxnSpPr>
          <p:cNvPr id="13" name="Gerade Verbindung 18"/>
          <p:cNvCxnSpPr>
            <a:stCxn id="11" idx="2"/>
          </p:cNvCxnSpPr>
          <p:nvPr/>
        </p:nvCxnSpPr>
        <p:spPr>
          <a:xfrm>
            <a:off x="1691676" y="3643280"/>
            <a:ext cx="0" cy="361782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14" name="Rechteck 20"/>
          <p:cNvSpPr/>
          <p:nvPr/>
        </p:nvSpPr>
        <p:spPr>
          <a:xfrm>
            <a:off x="701573" y="4005062"/>
            <a:ext cx="1980215" cy="919118"/>
          </a:xfrm>
          <a:prstGeom prst="rect">
            <a:avLst/>
          </a:pr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5" name="Textfeld 19"/>
          <p:cNvSpPr txBox="1"/>
          <p:nvPr/>
        </p:nvSpPr>
        <p:spPr>
          <a:xfrm>
            <a:off x="701573" y="4000847"/>
            <a:ext cx="2034229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gut einsetzbar um Benzin von NOx zu entfernen</a:t>
            </a:r>
          </a:p>
        </p:txBody>
      </p:sp>
      <p:cxnSp>
        <p:nvCxnSpPr>
          <p:cNvPr id="16" name="Gerade Verbindung 22"/>
          <p:cNvCxnSpPr/>
          <p:nvPr/>
        </p:nvCxnSpPr>
        <p:spPr>
          <a:xfrm>
            <a:off x="3995937" y="1628802"/>
            <a:ext cx="0" cy="216018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17" name="Rechteck 24"/>
          <p:cNvSpPr/>
          <p:nvPr/>
        </p:nvSpPr>
        <p:spPr>
          <a:xfrm>
            <a:off x="3239856" y="1856689"/>
            <a:ext cx="1404152" cy="369335"/>
          </a:xfrm>
          <a:prstGeom prst="rect">
            <a:avLst/>
          </a:pr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8" name="Textfeld 23"/>
          <p:cNvSpPr txBox="1"/>
          <p:nvPr/>
        </p:nvSpPr>
        <p:spPr>
          <a:xfrm>
            <a:off x="3239856" y="1856689"/>
            <a:ext cx="1512170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flüssig-flüssig</a:t>
            </a:r>
          </a:p>
        </p:txBody>
      </p:sp>
      <p:cxnSp>
        <p:nvCxnSpPr>
          <p:cNvPr id="19" name="Gerade Verbindung 26"/>
          <p:cNvCxnSpPr>
            <a:stCxn id="17" idx="2"/>
          </p:cNvCxnSpPr>
          <p:nvPr/>
        </p:nvCxnSpPr>
        <p:spPr>
          <a:xfrm>
            <a:off x="3941932" y="2226024"/>
            <a:ext cx="0" cy="242711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20" name="Gerade Verbindung 29"/>
          <p:cNvCxnSpPr/>
          <p:nvPr/>
        </p:nvCxnSpPr>
        <p:spPr>
          <a:xfrm>
            <a:off x="3941932" y="2852937"/>
            <a:ext cx="270032" cy="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21" name="Rechteck 1023"/>
          <p:cNvSpPr/>
          <p:nvPr/>
        </p:nvSpPr>
        <p:spPr>
          <a:xfrm>
            <a:off x="4211964" y="2627619"/>
            <a:ext cx="1152125" cy="369335"/>
          </a:xfrm>
          <a:prstGeom prst="rect">
            <a:avLst/>
          </a:pr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22" name="Textfeld 30"/>
          <p:cNvSpPr txBox="1"/>
          <p:nvPr/>
        </p:nvSpPr>
        <p:spPr>
          <a:xfrm>
            <a:off x="4211964" y="2627619"/>
            <a:ext cx="136815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Extraktion</a:t>
            </a:r>
          </a:p>
        </p:txBody>
      </p:sp>
      <p:cxnSp>
        <p:nvCxnSpPr>
          <p:cNvPr id="23" name="Gerade Verbindung 1026"/>
          <p:cNvCxnSpPr/>
          <p:nvPr/>
        </p:nvCxnSpPr>
        <p:spPr>
          <a:xfrm>
            <a:off x="3941932" y="3690737"/>
            <a:ext cx="270032" cy="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24" name="Rechteck 1028"/>
          <p:cNvSpPr/>
          <p:nvPr/>
        </p:nvSpPr>
        <p:spPr>
          <a:xfrm>
            <a:off x="4211964" y="3212973"/>
            <a:ext cx="1800197" cy="923333"/>
          </a:xfrm>
          <a:prstGeom prst="rect">
            <a:avLst/>
          </a:pr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25" name="Textfeld 1027"/>
          <p:cNvSpPr txBox="1"/>
          <p:nvPr/>
        </p:nvSpPr>
        <p:spPr>
          <a:xfrm>
            <a:off x="4211964" y="3212973"/>
            <a:ext cx="1800197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Reaktionen durch Phasenmischung</a:t>
            </a:r>
          </a:p>
        </p:txBody>
      </p:sp>
      <p:cxnSp>
        <p:nvCxnSpPr>
          <p:cNvPr id="26" name="Gerade Verbindung 1030"/>
          <p:cNvCxnSpPr/>
          <p:nvPr/>
        </p:nvCxnSpPr>
        <p:spPr>
          <a:xfrm>
            <a:off x="3941932" y="4653134"/>
            <a:ext cx="234023" cy="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27" name="Rechteck 1032"/>
          <p:cNvSpPr/>
          <p:nvPr/>
        </p:nvSpPr>
        <p:spPr>
          <a:xfrm>
            <a:off x="4175955" y="4423355"/>
            <a:ext cx="1620179" cy="459559"/>
          </a:xfrm>
          <a:prstGeom prst="rect">
            <a:avLst/>
          </a:pr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28" name="Textfeld 1031"/>
          <p:cNvSpPr txBox="1"/>
          <p:nvPr/>
        </p:nvSpPr>
        <p:spPr>
          <a:xfrm>
            <a:off x="4175955" y="4462518"/>
            <a:ext cx="1620179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Emulsifizierung</a:t>
            </a:r>
          </a:p>
        </p:txBody>
      </p:sp>
      <p:cxnSp>
        <p:nvCxnSpPr>
          <p:cNvPr id="29" name="Gerade Verbindung 1038"/>
          <p:cNvCxnSpPr/>
          <p:nvPr/>
        </p:nvCxnSpPr>
        <p:spPr>
          <a:xfrm>
            <a:off x="8172404" y="1628802"/>
            <a:ext cx="0" cy="227887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30" name="Rechteck 1040"/>
          <p:cNvSpPr/>
          <p:nvPr/>
        </p:nvSpPr>
        <p:spPr>
          <a:xfrm>
            <a:off x="7560332" y="1856689"/>
            <a:ext cx="1224134" cy="369335"/>
          </a:xfrm>
          <a:prstGeom prst="rect">
            <a:avLst/>
          </a:pr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1" name="Textfeld 1039"/>
          <p:cNvSpPr txBox="1"/>
          <p:nvPr/>
        </p:nvSpPr>
        <p:spPr>
          <a:xfrm>
            <a:off x="7560332" y="1856689"/>
            <a:ext cx="122413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flüssig-fest</a:t>
            </a:r>
          </a:p>
        </p:txBody>
      </p:sp>
      <p:cxnSp>
        <p:nvCxnSpPr>
          <p:cNvPr id="32" name="Gerade Verbindung 1042"/>
          <p:cNvCxnSpPr>
            <a:stCxn id="30" idx="2"/>
          </p:cNvCxnSpPr>
          <p:nvPr/>
        </p:nvCxnSpPr>
        <p:spPr>
          <a:xfrm>
            <a:off x="8172404" y="2226024"/>
            <a:ext cx="0" cy="26513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33" name="Rechteck 1051"/>
          <p:cNvSpPr/>
          <p:nvPr/>
        </p:nvSpPr>
        <p:spPr>
          <a:xfrm>
            <a:off x="7596332" y="2491154"/>
            <a:ext cx="1188134" cy="381204"/>
          </a:xfrm>
          <a:prstGeom prst="rect">
            <a:avLst/>
          </a:pr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4" name="Textfeld 1049"/>
          <p:cNvSpPr txBox="1"/>
          <p:nvPr/>
        </p:nvSpPr>
        <p:spPr>
          <a:xfrm>
            <a:off x="7596332" y="2503032"/>
            <a:ext cx="1152125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Kavitation</a:t>
            </a:r>
          </a:p>
        </p:txBody>
      </p:sp>
      <p:cxnSp>
        <p:nvCxnSpPr>
          <p:cNvPr id="35" name="Gerade Verbindung 1053"/>
          <p:cNvCxnSpPr>
            <a:stCxn id="33" idx="2"/>
          </p:cNvCxnSpPr>
          <p:nvPr/>
        </p:nvCxnSpPr>
        <p:spPr>
          <a:xfrm>
            <a:off x="8190399" y="2872359"/>
            <a:ext cx="8989" cy="3076919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36" name="Gerade Verbindung 1055"/>
          <p:cNvCxnSpPr/>
          <p:nvPr/>
        </p:nvCxnSpPr>
        <p:spPr>
          <a:xfrm flipH="1">
            <a:off x="7965365" y="3824176"/>
            <a:ext cx="234023" cy="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37" name="Rechteck 1057"/>
          <p:cNvSpPr/>
          <p:nvPr/>
        </p:nvSpPr>
        <p:spPr>
          <a:xfrm>
            <a:off x="6227356" y="3320113"/>
            <a:ext cx="1764197" cy="965725"/>
          </a:xfrm>
          <a:prstGeom prst="rect">
            <a:avLst/>
          </a:pr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8" name="Textfeld 1056"/>
          <p:cNvSpPr txBox="1"/>
          <p:nvPr/>
        </p:nvSpPr>
        <p:spPr>
          <a:xfrm>
            <a:off x="6227356" y="3362504"/>
            <a:ext cx="1764197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Aufreinigung von metallischen Oberflächen</a:t>
            </a:r>
          </a:p>
        </p:txBody>
      </p:sp>
      <p:cxnSp>
        <p:nvCxnSpPr>
          <p:cNvPr id="39" name="Gerade Verbindung 1062"/>
          <p:cNvCxnSpPr/>
          <p:nvPr/>
        </p:nvCxnSpPr>
        <p:spPr>
          <a:xfrm flipH="1">
            <a:off x="7991554" y="4882914"/>
            <a:ext cx="207834" cy="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40" name="Rechteck 1064"/>
          <p:cNvSpPr/>
          <p:nvPr/>
        </p:nvSpPr>
        <p:spPr>
          <a:xfrm>
            <a:off x="6012161" y="4410818"/>
            <a:ext cx="1979392" cy="929825"/>
          </a:xfrm>
          <a:prstGeom prst="rect">
            <a:avLst/>
          </a:pr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1" name="Textfeld 1063"/>
          <p:cNvSpPr txBox="1"/>
          <p:nvPr/>
        </p:nvSpPr>
        <p:spPr>
          <a:xfrm>
            <a:off x="6012161" y="4417320"/>
            <a:ext cx="1979392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Phasenreaktionen auf fester Oberfläche</a:t>
            </a:r>
          </a:p>
        </p:txBody>
      </p:sp>
      <p:cxnSp>
        <p:nvCxnSpPr>
          <p:cNvPr id="42" name="Gerade Verbindung 1066"/>
          <p:cNvCxnSpPr/>
          <p:nvPr/>
        </p:nvCxnSpPr>
        <p:spPr>
          <a:xfrm flipH="1">
            <a:off x="7992349" y="5949278"/>
            <a:ext cx="207039" cy="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43" name="Rechteck 1068"/>
          <p:cNvSpPr/>
          <p:nvPr/>
        </p:nvSpPr>
        <p:spPr>
          <a:xfrm>
            <a:off x="6358472" y="5764615"/>
            <a:ext cx="1691365" cy="369335"/>
          </a:xfrm>
          <a:prstGeom prst="rect">
            <a:avLst/>
          </a:pr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4" name="Textfeld 1067"/>
          <p:cNvSpPr txBox="1"/>
          <p:nvPr/>
        </p:nvSpPr>
        <p:spPr>
          <a:xfrm>
            <a:off x="6358472" y="5764615"/>
            <a:ext cx="1691365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Sonokatalysen</a:t>
            </a:r>
          </a:p>
        </p:txBody>
      </p:sp>
      <p:sp>
        <p:nvSpPr>
          <p:cNvPr id="45" name="Textfeld 1069"/>
          <p:cNvSpPr txBox="1"/>
          <p:nvPr/>
        </p:nvSpPr>
        <p:spPr>
          <a:xfrm>
            <a:off x="251524" y="5764615"/>
            <a:ext cx="3960440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Quelle: methods_ultrasound_2012.pdf by  Pavel Cherepanov and Daria Andreeva‐Bäumler, Universität Bayreuth Lehrstuhl PC 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532" y="2132856"/>
            <a:ext cx="8428966" cy="22322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683568" y="4941170"/>
            <a:ext cx="4824538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Quelle: methods_ultrasound_2012.pdf </a:t>
            </a:r>
            <a:r>
              <a:rPr lang="de-DE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by</a:t>
            </a:r>
            <a:r>
              <a:rPr lang="de-DE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Pavel </a:t>
            </a:r>
            <a:r>
              <a:rPr lang="de-DE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Cherepanov</a:t>
            </a:r>
            <a:r>
              <a:rPr lang="de-DE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</a:t>
            </a:r>
            <a:r>
              <a:rPr lang="de-DE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and</a:t>
            </a:r>
            <a:r>
              <a:rPr lang="de-DE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Daria </a:t>
            </a:r>
            <a:r>
              <a:rPr lang="de-DE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Andreeva</a:t>
            </a:r>
            <a:r>
              <a:rPr lang="de-DE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‐Bäumler, Universität Bayreuth Lehrstuhl PC 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1_PANA\P1010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222339" cy="69573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erade Verbindung 2"/>
          <p:cNvCxnSpPr/>
          <p:nvPr/>
        </p:nvCxnSpPr>
        <p:spPr>
          <a:xfrm>
            <a:off x="2267739" y="980730"/>
            <a:ext cx="3672413" cy="0"/>
          </a:xfrm>
          <a:prstGeom prst="straightConnector1">
            <a:avLst/>
          </a:prstGeom>
          <a:noFill/>
          <a:ln w="38103">
            <a:solidFill>
              <a:srgbClr val="C0504D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4" name="Rechteck 4"/>
          <p:cNvSpPr/>
          <p:nvPr/>
        </p:nvSpPr>
        <p:spPr>
          <a:xfrm>
            <a:off x="5905717" y="796058"/>
            <a:ext cx="1078548" cy="369335"/>
          </a:xfrm>
          <a:prstGeom prst="rect">
            <a:avLst/>
          </a:prstGeom>
          <a:solidFill>
            <a:srgbClr val="FFFFFF"/>
          </a:solidFill>
          <a:ln w="25402">
            <a:solidFill>
              <a:srgbClr val="C0504D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Textfeld 3"/>
          <p:cNvSpPr txBox="1"/>
          <p:nvPr/>
        </p:nvSpPr>
        <p:spPr>
          <a:xfrm>
            <a:off x="5905716" y="796058"/>
            <a:ext cx="118656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Generator</a:t>
            </a:r>
            <a:endParaRPr lang="de-DE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cxnSp>
        <p:nvCxnSpPr>
          <p:cNvPr id="6" name="Gerade Verbindung 6"/>
          <p:cNvCxnSpPr/>
          <p:nvPr/>
        </p:nvCxnSpPr>
        <p:spPr>
          <a:xfrm>
            <a:off x="2267739" y="3478697"/>
            <a:ext cx="3816431" cy="0"/>
          </a:xfrm>
          <a:prstGeom prst="straightConnector1">
            <a:avLst/>
          </a:prstGeom>
          <a:noFill/>
          <a:ln w="38103">
            <a:solidFill>
              <a:srgbClr val="C0504D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7" name="Rechteck 8"/>
          <p:cNvSpPr/>
          <p:nvPr/>
        </p:nvSpPr>
        <p:spPr>
          <a:xfrm>
            <a:off x="6084170" y="3294034"/>
            <a:ext cx="2016224" cy="369335"/>
          </a:xfrm>
          <a:prstGeom prst="rect">
            <a:avLst/>
          </a:prstGeom>
          <a:solidFill>
            <a:srgbClr val="FFFFFF"/>
          </a:solidFill>
          <a:ln w="25402">
            <a:solidFill>
              <a:srgbClr val="C0504D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70" y="3294034"/>
            <a:ext cx="2376260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Booster/Verstärker</a:t>
            </a:r>
          </a:p>
        </p:txBody>
      </p:sp>
      <p:cxnSp>
        <p:nvCxnSpPr>
          <p:cNvPr id="9" name="Gerade Verbindung 10"/>
          <p:cNvCxnSpPr/>
          <p:nvPr/>
        </p:nvCxnSpPr>
        <p:spPr>
          <a:xfrm>
            <a:off x="2267739" y="4941170"/>
            <a:ext cx="3816431" cy="0"/>
          </a:xfrm>
          <a:prstGeom prst="straightConnector1">
            <a:avLst/>
          </a:prstGeom>
          <a:noFill/>
          <a:ln w="38103">
            <a:solidFill>
              <a:srgbClr val="C0504D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10" name="Rechteck 12"/>
          <p:cNvSpPr/>
          <p:nvPr/>
        </p:nvSpPr>
        <p:spPr>
          <a:xfrm>
            <a:off x="6084171" y="4756498"/>
            <a:ext cx="1188130" cy="369335"/>
          </a:xfrm>
          <a:prstGeom prst="rect">
            <a:avLst/>
          </a:prstGeom>
          <a:solidFill>
            <a:srgbClr val="FFFFFF"/>
          </a:solidFill>
          <a:ln w="25402">
            <a:solidFill>
              <a:srgbClr val="C0504D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1" name="Textfeld 11"/>
          <p:cNvSpPr txBox="1"/>
          <p:nvPr/>
        </p:nvSpPr>
        <p:spPr>
          <a:xfrm>
            <a:off x="6084171" y="4756498"/>
            <a:ext cx="1188130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Sonotrode</a:t>
            </a:r>
            <a:endParaRPr lang="de-DE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cxnSp>
        <p:nvCxnSpPr>
          <p:cNvPr id="12" name="Gerade Verbindung 14"/>
          <p:cNvCxnSpPr/>
          <p:nvPr/>
        </p:nvCxnSpPr>
        <p:spPr>
          <a:xfrm>
            <a:off x="2267739" y="5373215"/>
            <a:ext cx="3528395" cy="504054"/>
          </a:xfrm>
          <a:prstGeom prst="straightConnector1">
            <a:avLst/>
          </a:prstGeom>
          <a:noFill/>
          <a:ln w="38103">
            <a:solidFill>
              <a:srgbClr val="C0504D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13" name="Rechteck 16"/>
          <p:cNvSpPr/>
          <p:nvPr/>
        </p:nvSpPr>
        <p:spPr>
          <a:xfrm>
            <a:off x="5796133" y="5692606"/>
            <a:ext cx="1296147" cy="369335"/>
          </a:xfrm>
          <a:prstGeom prst="rect">
            <a:avLst/>
          </a:prstGeom>
          <a:solidFill>
            <a:srgbClr val="FFFFFF"/>
          </a:solidFill>
          <a:ln w="25402">
            <a:solidFill>
              <a:srgbClr val="C0504D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4" name="Textfeld 15"/>
          <p:cNvSpPr txBox="1"/>
          <p:nvPr/>
        </p:nvSpPr>
        <p:spPr>
          <a:xfrm>
            <a:off x="5796133" y="5692606"/>
            <a:ext cx="1296147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Becherglas</a:t>
            </a:r>
            <a:endParaRPr lang="de-DE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4211964" y="927887"/>
            <a:ext cx="2232251" cy="216024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660233" y="250527"/>
            <a:ext cx="1368152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liquid</a:t>
            </a:r>
          </a:p>
        </p:txBody>
      </p:sp>
      <p:grpSp>
        <p:nvGrpSpPr>
          <p:cNvPr id="4" name="Gruppieren 13"/>
          <p:cNvGrpSpPr/>
          <p:nvPr/>
        </p:nvGrpSpPr>
        <p:grpSpPr>
          <a:xfrm>
            <a:off x="4051368" y="779004"/>
            <a:ext cx="2553424" cy="2586133"/>
            <a:chOff x="4051368" y="779004"/>
            <a:chExt cx="2553424" cy="2586133"/>
          </a:xfrm>
        </p:grpSpPr>
        <p:sp>
          <p:nvSpPr>
            <p:cNvPr id="5" name="Bogen 5"/>
            <p:cNvSpPr/>
            <p:nvPr/>
          </p:nvSpPr>
          <p:spPr>
            <a:xfrm>
              <a:off x="4967450" y="1768376"/>
              <a:ext cx="544104" cy="4572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270"/>
                <a:gd name="f11" fmla="+- 0 0 -270"/>
                <a:gd name="f12" fmla="+- 0 0 -225"/>
                <a:gd name="f13" fmla="+- 0 0 -180"/>
                <a:gd name="f14" fmla="abs f4"/>
                <a:gd name="f15" fmla="abs f5"/>
                <a:gd name="f16" fmla="abs f6"/>
                <a:gd name="f17" fmla="+- 0 0 f3"/>
                <a:gd name="f18" fmla="+- 0 0 f10"/>
                <a:gd name="f19" fmla="*/ f11 f0 1"/>
                <a:gd name="f20" fmla="*/ f12 f0 1"/>
                <a:gd name="f21" fmla="*/ f13 f0 1"/>
                <a:gd name="f22" fmla="?: f14 f4 1"/>
                <a:gd name="f23" fmla="?: f15 f5 1"/>
                <a:gd name="f24" fmla="?: f16 f6 1"/>
                <a:gd name="f25" fmla="*/ f17 f0 1"/>
                <a:gd name="f26" fmla="*/ f18 f0 1"/>
                <a:gd name="f27" fmla="*/ f19 1 f3"/>
                <a:gd name="f28" fmla="*/ f20 1 f3"/>
                <a:gd name="f29" fmla="*/ f21 1 f3"/>
                <a:gd name="f30" fmla="*/ f22 1 21600"/>
                <a:gd name="f31" fmla="*/ f23 1 21600"/>
                <a:gd name="f32" fmla="*/ 21600 f22 1"/>
                <a:gd name="f33" fmla="*/ 21600 f23 1"/>
                <a:gd name="f34" fmla="*/ f25 1 f3"/>
                <a:gd name="f35" fmla="*/ f26 1 f3"/>
                <a:gd name="f36" fmla="+- f27 0 f1"/>
                <a:gd name="f37" fmla="+- f28 0 f1"/>
                <a:gd name="f38" fmla="+- f29 0 f1"/>
                <a:gd name="f39" fmla="min f31 f30"/>
                <a:gd name="f40" fmla="*/ f32 1 f24"/>
                <a:gd name="f41" fmla="*/ f33 1 f24"/>
                <a:gd name="f42" fmla="+- f34 0 f1"/>
                <a:gd name="f43" fmla="+- f35 0 f1"/>
                <a:gd name="f44" fmla="val f40"/>
                <a:gd name="f45" fmla="val f41"/>
                <a:gd name="f46" fmla="+- 0 0 f42"/>
                <a:gd name="f47" fmla="+- 0 0 f43"/>
                <a:gd name="f48" fmla="+- f45 0 f7"/>
                <a:gd name="f49" fmla="+- f44 0 f7"/>
                <a:gd name="f50" fmla="+- f47 0 f46"/>
                <a:gd name="f51" fmla="+- f46 f1 0"/>
                <a:gd name="f52" fmla="+- f47 f1 0"/>
                <a:gd name="f53" fmla="+- 21600000 0 f46"/>
                <a:gd name="f54" fmla="+- f1 0 f46"/>
                <a:gd name="f55" fmla="+- 27000000 0 f46"/>
                <a:gd name="f56" fmla="+- f0 0 f46"/>
                <a:gd name="f57" fmla="+- 32400000 0 f46"/>
                <a:gd name="f58" fmla="+- f2 0 f46"/>
                <a:gd name="f59" fmla="+- 37800000 0 f46"/>
                <a:gd name="f60" fmla="*/ f48 1 2"/>
                <a:gd name="f61" fmla="*/ f49 1 2"/>
                <a:gd name="f62" fmla="+- f50 21600000 0"/>
                <a:gd name="f63" fmla="?: f54 f54 f55"/>
                <a:gd name="f64" fmla="?: f56 f56 f57"/>
                <a:gd name="f65" fmla="?: f58 f58 f59"/>
                <a:gd name="f66" fmla="*/ f51 f8 1"/>
                <a:gd name="f67" fmla="*/ f52 f8 1"/>
                <a:gd name="f68" fmla="+- f7 f60 0"/>
                <a:gd name="f69" fmla="+- f7 f61 0"/>
                <a:gd name="f70" fmla="?: f50 f50 f62"/>
                <a:gd name="f71" fmla="*/ f66 1 f0"/>
                <a:gd name="f72" fmla="*/ f67 1 f0"/>
                <a:gd name="f73" fmla="*/ f61 f39 1"/>
                <a:gd name="f74" fmla="*/ f60 f39 1"/>
                <a:gd name="f75" fmla="+- f70 0 f53"/>
                <a:gd name="f76" fmla="+- f70 0 f63"/>
                <a:gd name="f77" fmla="+- f70 0 f64"/>
                <a:gd name="f78" fmla="+- f70 0 f65"/>
                <a:gd name="f79" fmla="+- 0 0 f71"/>
                <a:gd name="f80" fmla="+- 0 0 f72"/>
                <a:gd name="f81" fmla="*/ f69 f39 1"/>
                <a:gd name="f82" fmla="*/ f68 f39 1"/>
                <a:gd name="f83" fmla="+- 0 0 f79"/>
                <a:gd name="f84" fmla="+- 0 0 f80"/>
                <a:gd name="f85" fmla="*/ f83 f0 1"/>
                <a:gd name="f86" fmla="*/ f84 f0 1"/>
                <a:gd name="f87" fmla="*/ f85 1 f8"/>
                <a:gd name="f88" fmla="*/ f86 1 f8"/>
                <a:gd name="f89" fmla="+- f87 0 f1"/>
                <a:gd name="f90" fmla="+- f88 0 f1"/>
                <a:gd name="f91" fmla="sin 1 f89"/>
                <a:gd name="f92" fmla="cos 1 f89"/>
                <a:gd name="f93" fmla="sin 1 f90"/>
                <a:gd name="f94" fmla="cos 1 f90"/>
                <a:gd name="f95" fmla="+- 0 0 f91"/>
                <a:gd name="f96" fmla="+- 0 0 f92"/>
                <a:gd name="f97" fmla="+- 0 0 f93"/>
                <a:gd name="f98" fmla="+- 0 0 f94"/>
                <a:gd name="f99" fmla="+- 0 0 f95"/>
                <a:gd name="f100" fmla="+- 0 0 f96"/>
                <a:gd name="f101" fmla="+- 0 0 f97"/>
                <a:gd name="f102" fmla="+- 0 0 f98"/>
                <a:gd name="f103" fmla="val f99"/>
                <a:gd name="f104" fmla="val f100"/>
                <a:gd name="f105" fmla="val f101"/>
                <a:gd name="f106" fmla="val f102"/>
                <a:gd name="f107" fmla="*/ f103 f61 1"/>
                <a:gd name="f108" fmla="*/ f104 f60 1"/>
                <a:gd name="f109" fmla="*/ f105 f61 1"/>
                <a:gd name="f110" fmla="*/ f106 f60 1"/>
                <a:gd name="f111" fmla="+- 0 0 f108"/>
                <a:gd name="f112" fmla="+- 0 0 f107"/>
                <a:gd name="f113" fmla="+- 0 0 f110"/>
                <a:gd name="f114" fmla="+- 0 0 f109"/>
                <a:gd name="f115" fmla="+- 0 0 f111"/>
                <a:gd name="f116" fmla="+- 0 0 f112"/>
                <a:gd name="f117" fmla="+- 0 0 f113"/>
                <a:gd name="f118" fmla="+- 0 0 f114"/>
                <a:gd name="f119" fmla="at2 f115 f116"/>
                <a:gd name="f120" fmla="at2 f117 f118"/>
                <a:gd name="f121" fmla="+- f119 f1 0"/>
                <a:gd name="f122" fmla="+- f120 f1 0"/>
                <a:gd name="f123" fmla="*/ f121 f8 1"/>
                <a:gd name="f124" fmla="*/ f122 f8 1"/>
                <a:gd name="f125" fmla="*/ f123 1 f0"/>
                <a:gd name="f126" fmla="*/ f124 1 f0"/>
                <a:gd name="f127" fmla="+- 0 0 f125"/>
                <a:gd name="f128" fmla="+- 0 0 f126"/>
                <a:gd name="f129" fmla="val f127"/>
                <a:gd name="f130" fmla="val f128"/>
                <a:gd name="f131" fmla="+- 0 0 f129"/>
                <a:gd name="f132" fmla="+- 0 0 f130"/>
                <a:gd name="f133" fmla="*/ f131 f0 1"/>
                <a:gd name="f134" fmla="*/ f132 f0 1"/>
                <a:gd name="f135" fmla="*/ f133 1 f8"/>
                <a:gd name="f136" fmla="*/ f134 1 f8"/>
                <a:gd name="f137" fmla="+- f135 0 f1"/>
                <a:gd name="f138" fmla="+- f136 0 f1"/>
                <a:gd name="f139" fmla="+- f137 f1 0"/>
                <a:gd name="f140" fmla="+- f138 f1 0"/>
                <a:gd name="f141" fmla="*/ f139 f8 1"/>
                <a:gd name="f142" fmla="*/ f140 f8 1"/>
                <a:gd name="f143" fmla="*/ f141 1 f0"/>
                <a:gd name="f144" fmla="*/ f142 1 f0"/>
                <a:gd name="f145" fmla="+- 0 0 f143"/>
                <a:gd name="f146" fmla="+- 0 0 f144"/>
                <a:gd name="f147" fmla="+- 0 0 f145"/>
                <a:gd name="f148" fmla="+- 0 0 f146"/>
                <a:gd name="f149" fmla="*/ f147 f0 1"/>
                <a:gd name="f150" fmla="*/ f148 f0 1"/>
                <a:gd name="f151" fmla="*/ f149 1 f8"/>
                <a:gd name="f152" fmla="*/ f150 1 f8"/>
                <a:gd name="f153" fmla="+- f151 0 f1"/>
                <a:gd name="f154" fmla="+- f152 0 f1"/>
                <a:gd name="f155" fmla="cos 1 f153"/>
                <a:gd name="f156" fmla="sin 1 f153"/>
                <a:gd name="f157" fmla="cos 1 f154"/>
                <a:gd name="f158" fmla="sin 1 f154"/>
                <a:gd name="f159" fmla="+- 0 0 f155"/>
                <a:gd name="f160" fmla="+- 0 0 f156"/>
                <a:gd name="f161" fmla="+- 0 0 f157"/>
                <a:gd name="f162" fmla="+- 0 0 f158"/>
                <a:gd name="f163" fmla="+- 0 0 f159"/>
                <a:gd name="f164" fmla="+- 0 0 f160"/>
                <a:gd name="f165" fmla="+- 0 0 f161"/>
                <a:gd name="f166" fmla="+- 0 0 f162"/>
                <a:gd name="f167" fmla="val f163"/>
                <a:gd name="f168" fmla="val f164"/>
                <a:gd name="f169" fmla="val f165"/>
                <a:gd name="f170" fmla="val f166"/>
                <a:gd name="f171" fmla="+- 0 0 f167"/>
                <a:gd name="f172" fmla="+- 0 0 f168"/>
                <a:gd name="f173" fmla="+- 0 0 f169"/>
                <a:gd name="f174" fmla="+- 0 0 f170"/>
                <a:gd name="f175" fmla="*/ f9 f171 1"/>
                <a:gd name="f176" fmla="*/ f9 f172 1"/>
                <a:gd name="f177" fmla="*/ f9 f173 1"/>
                <a:gd name="f178" fmla="*/ f9 f174 1"/>
                <a:gd name="f179" fmla="*/ f175 f61 1"/>
                <a:gd name="f180" fmla="*/ f176 f60 1"/>
                <a:gd name="f181" fmla="*/ f177 f61 1"/>
                <a:gd name="f182" fmla="*/ f178 f60 1"/>
                <a:gd name="f183" fmla="+- f69 f179 0"/>
                <a:gd name="f184" fmla="+- f68 f180 0"/>
                <a:gd name="f185" fmla="+- f69 f181 0"/>
                <a:gd name="f186" fmla="+- f68 f182 0"/>
                <a:gd name="f187" fmla="max f183 f185"/>
                <a:gd name="f188" fmla="max f184 f186"/>
                <a:gd name="f189" fmla="min f183 f185"/>
                <a:gd name="f190" fmla="min f184 f186"/>
                <a:gd name="f191" fmla="*/ f183 f39 1"/>
                <a:gd name="f192" fmla="*/ f184 f39 1"/>
                <a:gd name="f193" fmla="*/ f185 f39 1"/>
                <a:gd name="f194" fmla="*/ f186 f39 1"/>
                <a:gd name="f195" fmla="?: f75 f44 f187"/>
                <a:gd name="f196" fmla="?: f76 f45 f188"/>
                <a:gd name="f197" fmla="?: f77 f7 f189"/>
                <a:gd name="f198" fmla="?: f78 f7 f190"/>
                <a:gd name="f199" fmla="*/ f197 f39 1"/>
                <a:gd name="f200" fmla="*/ f198 f39 1"/>
                <a:gd name="f201" fmla="*/ f195 f39 1"/>
                <a:gd name="f202" fmla="*/ f19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191" y="f192"/>
                </a:cxn>
                <a:cxn ang="f37">
                  <a:pos x="f81" y="f82"/>
                </a:cxn>
                <a:cxn ang="f38">
                  <a:pos x="f193" y="f194"/>
                </a:cxn>
              </a:cxnLst>
              <a:rect l="f199" t="f200" r="f201" b="f202"/>
              <a:pathLst>
                <a:path stroke="0">
                  <a:moveTo>
                    <a:pt x="f191" y="f192"/>
                  </a:moveTo>
                  <a:arcTo wR="f73" hR="f74" stAng="f46" swAng="f70"/>
                  <a:lnTo>
                    <a:pt x="f81" y="f82"/>
                  </a:lnTo>
                  <a:close/>
                </a:path>
                <a:path fill="none">
                  <a:moveTo>
                    <a:pt x="f191" y="f192"/>
                  </a:moveTo>
                  <a:arcTo wR="f73" hR="f74" stAng="f46" swAng="f70"/>
                </a:path>
              </a:pathLst>
            </a:custGeom>
            <a:noFill/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6" name="Bogen 6"/>
            <p:cNvSpPr/>
            <p:nvPr/>
          </p:nvSpPr>
          <p:spPr>
            <a:xfrm>
              <a:off x="4876604" y="1492922"/>
              <a:ext cx="914400" cy="9144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270"/>
                <a:gd name="f11" fmla="+- 0 0 -270"/>
                <a:gd name="f12" fmla="+- 0 0 -225"/>
                <a:gd name="f13" fmla="+- 0 0 -180"/>
                <a:gd name="f14" fmla="abs f4"/>
                <a:gd name="f15" fmla="abs f5"/>
                <a:gd name="f16" fmla="abs f6"/>
                <a:gd name="f17" fmla="+- 0 0 f3"/>
                <a:gd name="f18" fmla="+- 0 0 f10"/>
                <a:gd name="f19" fmla="*/ f11 f0 1"/>
                <a:gd name="f20" fmla="*/ f12 f0 1"/>
                <a:gd name="f21" fmla="*/ f13 f0 1"/>
                <a:gd name="f22" fmla="?: f14 f4 1"/>
                <a:gd name="f23" fmla="?: f15 f5 1"/>
                <a:gd name="f24" fmla="?: f16 f6 1"/>
                <a:gd name="f25" fmla="*/ f17 f0 1"/>
                <a:gd name="f26" fmla="*/ f18 f0 1"/>
                <a:gd name="f27" fmla="*/ f19 1 f3"/>
                <a:gd name="f28" fmla="*/ f20 1 f3"/>
                <a:gd name="f29" fmla="*/ f21 1 f3"/>
                <a:gd name="f30" fmla="*/ f22 1 21600"/>
                <a:gd name="f31" fmla="*/ f23 1 21600"/>
                <a:gd name="f32" fmla="*/ 21600 f22 1"/>
                <a:gd name="f33" fmla="*/ 21600 f23 1"/>
                <a:gd name="f34" fmla="*/ f25 1 f3"/>
                <a:gd name="f35" fmla="*/ f26 1 f3"/>
                <a:gd name="f36" fmla="+- f27 0 f1"/>
                <a:gd name="f37" fmla="+- f28 0 f1"/>
                <a:gd name="f38" fmla="+- f29 0 f1"/>
                <a:gd name="f39" fmla="min f31 f30"/>
                <a:gd name="f40" fmla="*/ f32 1 f24"/>
                <a:gd name="f41" fmla="*/ f33 1 f24"/>
                <a:gd name="f42" fmla="+- f34 0 f1"/>
                <a:gd name="f43" fmla="+- f35 0 f1"/>
                <a:gd name="f44" fmla="val f40"/>
                <a:gd name="f45" fmla="val f41"/>
                <a:gd name="f46" fmla="+- 0 0 f42"/>
                <a:gd name="f47" fmla="+- 0 0 f43"/>
                <a:gd name="f48" fmla="+- f45 0 f7"/>
                <a:gd name="f49" fmla="+- f44 0 f7"/>
                <a:gd name="f50" fmla="+- f47 0 f46"/>
                <a:gd name="f51" fmla="+- f46 f1 0"/>
                <a:gd name="f52" fmla="+- f47 f1 0"/>
                <a:gd name="f53" fmla="+- 21600000 0 f46"/>
                <a:gd name="f54" fmla="+- f1 0 f46"/>
                <a:gd name="f55" fmla="+- 27000000 0 f46"/>
                <a:gd name="f56" fmla="+- f0 0 f46"/>
                <a:gd name="f57" fmla="+- 32400000 0 f46"/>
                <a:gd name="f58" fmla="+- f2 0 f46"/>
                <a:gd name="f59" fmla="+- 37800000 0 f46"/>
                <a:gd name="f60" fmla="*/ f48 1 2"/>
                <a:gd name="f61" fmla="*/ f49 1 2"/>
                <a:gd name="f62" fmla="+- f50 21600000 0"/>
                <a:gd name="f63" fmla="?: f54 f54 f55"/>
                <a:gd name="f64" fmla="?: f56 f56 f57"/>
                <a:gd name="f65" fmla="?: f58 f58 f59"/>
                <a:gd name="f66" fmla="*/ f51 f8 1"/>
                <a:gd name="f67" fmla="*/ f52 f8 1"/>
                <a:gd name="f68" fmla="+- f7 f60 0"/>
                <a:gd name="f69" fmla="+- f7 f61 0"/>
                <a:gd name="f70" fmla="?: f50 f50 f62"/>
                <a:gd name="f71" fmla="*/ f66 1 f0"/>
                <a:gd name="f72" fmla="*/ f67 1 f0"/>
                <a:gd name="f73" fmla="*/ f61 f39 1"/>
                <a:gd name="f74" fmla="*/ f60 f39 1"/>
                <a:gd name="f75" fmla="+- f70 0 f53"/>
                <a:gd name="f76" fmla="+- f70 0 f63"/>
                <a:gd name="f77" fmla="+- f70 0 f64"/>
                <a:gd name="f78" fmla="+- f70 0 f65"/>
                <a:gd name="f79" fmla="+- 0 0 f71"/>
                <a:gd name="f80" fmla="+- 0 0 f72"/>
                <a:gd name="f81" fmla="*/ f69 f39 1"/>
                <a:gd name="f82" fmla="*/ f68 f39 1"/>
                <a:gd name="f83" fmla="+- 0 0 f79"/>
                <a:gd name="f84" fmla="+- 0 0 f80"/>
                <a:gd name="f85" fmla="*/ f83 f0 1"/>
                <a:gd name="f86" fmla="*/ f84 f0 1"/>
                <a:gd name="f87" fmla="*/ f85 1 f8"/>
                <a:gd name="f88" fmla="*/ f86 1 f8"/>
                <a:gd name="f89" fmla="+- f87 0 f1"/>
                <a:gd name="f90" fmla="+- f88 0 f1"/>
                <a:gd name="f91" fmla="sin 1 f89"/>
                <a:gd name="f92" fmla="cos 1 f89"/>
                <a:gd name="f93" fmla="sin 1 f90"/>
                <a:gd name="f94" fmla="cos 1 f90"/>
                <a:gd name="f95" fmla="+- 0 0 f91"/>
                <a:gd name="f96" fmla="+- 0 0 f92"/>
                <a:gd name="f97" fmla="+- 0 0 f93"/>
                <a:gd name="f98" fmla="+- 0 0 f94"/>
                <a:gd name="f99" fmla="+- 0 0 f95"/>
                <a:gd name="f100" fmla="+- 0 0 f96"/>
                <a:gd name="f101" fmla="+- 0 0 f97"/>
                <a:gd name="f102" fmla="+- 0 0 f98"/>
                <a:gd name="f103" fmla="val f99"/>
                <a:gd name="f104" fmla="val f100"/>
                <a:gd name="f105" fmla="val f101"/>
                <a:gd name="f106" fmla="val f102"/>
                <a:gd name="f107" fmla="*/ f103 f61 1"/>
                <a:gd name="f108" fmla="*/ f104 f60 1"/>
                <a:gd name="f109" fmla="*/ f105 f61 1"/>
                <a:gd name="f110" fmla="*/ f106 f60 1"/>
                <a:gd name="f111" fmla="+- 0 0 f108"/>
                <a:gd name="f112" fmla="+- 0 0 f107"/>
                <a:gd name="f113" fmla="+- 0 0 f110"/>
                <a:gd name="f114" fmla="+- 0 0 f109"/>
                <a:gd name="f115" fmla="+- 0 0 f111"/>
                <a:gd name="f116" fmla="+- 0 0 f112"/>
                <a:gd name="f117" fmla="+- 0 0 f113"/>
                <a:gd name="f118" fmla="+- 0 0 f114"/>
                <a:gd name="f119" fmla="at2 f115 f116"/>
                <a:gd name="f120" fmla="at2 f117 f118"/>
                <a:gd name="f121" fmla="+- f119 f1 0"/>
                <a:gd name="f122" fmla="+- f120 f1 0"/>
                <a:gd name="f123" fmla="*/ f121 f8 1"/>
                <a:gd name="f124" fmla="*/ f122 f8 1"/>
                <a:gd name="f125" fmla="*/ f123 1 f0"/>
                <a:gd name="f126" fmla="*/ f124 1 f0"/>
                <a:gd name="f127" fmla="+- 0 0 f125"/>
                <a:gd name="f128" fmla="+- 0 0 f126"/>
                <a:gd name="f129" fmla="val f127"/>
                <a:gd name="f130" fmla="val f128"/>
                <a:gd name="f131" fmla="+- 0 0 f129"/>
                <a:gd name="f132" fmla="+- 0 0 f130"/>
                <a:gd name="f133" fmla="*/ f131 f0 1"/>
                <a:gd name="f134" fmla="*/ f132 f0 1"/>
                <a:gd name="f135" fmla="*/ f133 1 f8"/>
                <a:gd name="f136" fmla="*/ f134 1 f8"/>
                <a:gd name="f137" fmla="+- f135 0 f1"/>
                <a:gd name="f138" fmla="+- f136 0 f1"/>
                <a:gd name="f139" fmla="+- f137 f1 0"/>
                <a:gd name="f140" fmla="+- f138 f1 0"/>
                <a:gd name="f141" fmla="*/ f139 f8 1"/>
                <a:gd name="f142" fmla="*/ f140 f8 1"/>
                <a:gd name="f143" fmla="*/ f141 1 f0"/>
                <a:gd name="f144" fmla="*/ f142 1 f0"/>
                <a:gd name="f145" fmla="+- 0 0 f143"/>
                <a:gd name="f146" fmla="+- 0 0 f144"/>
                <a:gd name="f147" fmla="+- 0 0 f145"/>
                <a:gd name="f148" fmla="+- 0 0 f146"/>
                <a:gd name="f149" fmla="*/ f147 f0 1"/>
                <a:gd name="f150" fmla="*/ f148 f0 1"/>
                <a:gd name="f151" fmla="*/ f149 1 f8"/>
                <a:gd name="f152" fmla="*/ f150 1 f8"/>
                <a:gd name="f153" fmla="+- f151 0 f1"/>
                <a:gd name="f154" fmla="+- f152 0 f1"/>
                <a:gd name="f155" fmla="cos 1 f153"/>
                <a:gd name="f156" fmla="sin 1 f153"/>
                <a:gd name="f157" fmla="cos 1 f154"/>
                <a:gd name="f158" fmla="sin 1 f154"/>
                <a:gd name="f159" fmla="+- 0 0 f155"/>
                <a:gd name="f160" fmla="+- 0 0 f156"/>
                <a:gd name="f161" fmla="+- 0 0 f157"/>
                <a:gd name="f162" fmla="+- 0 0 f158"/>
                <a:gd name="f163" fmla="+- 0 0 f159"/>
                <a:gd name="f164" fmla="+- 0 0 f160"/>
                <a:gd name="f165" fmla="+- 0 0 f161"/>
                <a:gd name="f166" fmla="+- 0 0 f162"/>
                <a:gd name="f167" fmla="val f163"/>
                <a:gd name="f168" fmla="val f164"/>
                <a:gd name="f169" fmla="val f165"/>
                <a:gd name="f170" fmla="val f166"/>
                <a:gd name="f171" fmla="+- 0 0 f167"/>
                <a:gd name="f172" fmla="+- 0 0 f168"/>
                <a:gd name="f173" fmla="+- 0 0 f169"/>
                <a:gd name="f174" fmla="+- 0 0 f170"/>
                <a:gd name="f175" fmla="*/ f9 f171 1"/>
                <a:gd name="f176" fmla="*/ f9 f172 1"/>
                <a:gd name="f177" fmla="*/ f9 f173 1"/>
                <a:gd name="f178" fmla="*/ f9 f174 1"/>
                <a:gd name="f179" fmla="*/ f175 f61 1"/>
                <a:gd name="f180" fmla="*/ f176 f60 1"/>
                <a:gd name="f181" fmla="*/ f177 f61 1"/>
                <a:gd name="f182" fmla="*/ f178 f60 1"/>
                <a:gd name="f183" fmla="+- f69 f179 0"/>
                <a:gd name="f184" fmla="+- f68 f180 0"/>
                <a:gd name="f185" fmla="+- f69 f181 0"/>
                <a:gd name="f186" fmla="+- f68 f182 0"/>
                <a:gd name="f187" fmla="max f183 f185"/>
                <a:gd name="f188" fmla="max f184 f186"/>
                <a:gd name="f189" fmla="min f183 f185"/>
                <a:gd name="f190" fmla="min f184 f186"/>
                <a:gd name="f191" fmla="*/ f183 f39 1"/>
                <a:gd name="f192" fmla="*/ f184 f39 1"/>
                <a:gd name="f193" fmla="*/ f185 f39 1"/>
                <a:gd name="f194" fmla="*/ f186 f39 1"/>
                <a:gd name="f195" fmla="?: f75 f44 f187"/>
                <a:gd name="f196" fmla="?: f76 f45 f188"/>
                <a:gd name="f197" fmla="?: f77 f7 f189"/>
                <a:gd name="f198" fmla="?: f78 f7 f190"/>
                <a:gd name="f199" fmla="*/ f197 f39 1"/>
                <a:gd name="f200" fmla="*/ f198 f39 1"/>
                <a:gd name="f201" fmla="*/ f195 f39 1"/>
                <a:gd name="f202" fmla="*/ f19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191" y="f192"/>
                </a:cxn>
                <a:cxn ang="f37">
                  <a:pos x="f81" y="f82"/>
                </a:cxn>
                <a:cxn ang="f38">
                  <a:pos x="f193" y="f194"/>
                </a:cxn>
              </a:cxnLst>
              <a:rect l="f199" t="f200" r="f201" b="f202"/>
              <a:pathLst>
                <a:path stroke="0">
                  <a:moveTo>
                    <a:pt x="f191" y="f192"/>
                  </a:moveTo>
                  <a:arcTo wR="f73" hR="f74" stAng="f46" swAng="f70"/>
                  <a:lnTo>
                    <a:pt x="f81" y="f82"/>
                  </a:lnTo>
                  <a:close/>
                </a:path>
                <a:path fill="none">
                  <a:moveTo>
                    <a:pt x="f191" y="f192"/>
                  </a:moveTo>
                  <a:arcTo wR="f73" hR="f74" stAng="f46" swAng="f70"/>
                </a:path>
              </a:pathLst>
            </a:custGeom>
            <a:noFill/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7" name="Bogen 7"/>
            <p:cNvSpPr/>
            <p:nvPr/>
          </p:nvSpPr>
          <p:spPr>
            <a:xfrm>
              <a:off x="4876604" y="1132886"/>
              <a:ext cx="1237256" cy="158417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270"/>
                <a:gd name="f11" fmla="+- 0 0 -270"/>
                <a:gd name="f12" fmla="+- 0 0 -225"/>
                <a:gd name="f13" fmla="+- 0 0 -180"/>
                <a:gd name="f14" fmla="abs f4"/>
                <a:gd name="f15" fmla="abs f5"/>
                <a:gd name="f16" fmla="abs f6"/>
                <a:gd name="f17" fmla="+- 0 0 f3"/>
                <a:gd name="f18" fmla="+- 0 0 f10"/>
                <a:gd name="f19" fmla="*/ f11 f0 1"/>
                <a:gd name="f20" fmla="*/ f12 f0 1"/>
                <a:gd name="f21" fmla="*/ f13 f0 1"/>
                <a:gd name="f22" fmla="?: f14 f4 1"/>
                <a:gd name="f23" fmla="?: f15 f5 1"/>
                <a:gd name="f24" fmla="?: f16 f6 1"/>
                <a:gd name="f25" fmla="*/ f17 f0 1"/>
                <a:gd name="f26" fmla="*/ f18 f0 1"/>
                <a:gd name="f27" fmla="*/ f19 1 f3"/>
                <a:gd name="f28" fmla="*/ f20 1 f3"/>
                <a:gd name="f29" fmla="*/ f21 1 f3"/>
                <a:gd name="f30" fmla="*/ f22 1 21600"/>
                <a:gd name="f31" fmla="*/ f23 1 21600"/>
                <a:gd name="f32" fmla="*/ 21600 f22 1"/>
                <a:gd name="f33" fmla="*/ 21600 f23 1"/>
                <a:gd name="f34" fmla="*/ f25 1 f3"/>
                <a:gd name="f35" fmla="*/ f26 1 f3"/>
                <a:gd name="f36" fmla="+- f27 0 f1"/>
                <a:gd name="f37" fmla="+- f28 0 f1"/>
                <a:gd name="f38" fmla="+- f29 0 f1"/>
                <a:gd name="f39" fmla="min f31 f30"/>
                <a:gd name="f40" fmla="*/ f32 1 f24"/>
                <a:gd name="f41" fmla="*/ f33 1 f24"/>
                <a:gd name="f42" fmla="+- f34 0 f1"/>
                <a:gd name="f43" fmla="+- f35 0 f1"/>
                <a:gd name="f44" fmla="val f40"/>
                <a:gd name="f45" fmla="val f41"/>
                <a:gd name="f46" fmla="+- 0 0 f42"/>
                <a:gd name="f47" fmla="+- 0 0 f43"/>
                <a:gd name="f48" fmla="+- f45 0 f7"/>
                <a:gd name="f49" fmla="+- f44 0 f7"/>
                <a:gd name="f50" fmla="+- f47 0 f46"/>
                <a:gd name="f51" fmla="+- f46 f1 0"/>
                <a:gd name="f52" fmla="+- f47 f1 0"/>
                <a:gd name="f53" fmla="+- 21600000 0 f46"/>
                <a:gd name="f54" fmla="+- f1 0 f46"/>
                <a:gd name="f55" fmla="+- 27000000 0 f46"/>
                <a:gd name="f56" fmla="+- f0 0 f46"/>
                <a:gd name="f57" fmla="+- 32400000 0 f46"/>
                <a:gd name="f58" fmla="+- f2 0 f46"/>
                <a:gd name="f59" fmla="+- 37800000 0 f46"/>
                <a:gd name="f60" fmla="*/ f48 1 2"/>
                <a:gd name="f61" fmla="*/ f49 1 2"/>
                <a:gd name="f62" fmla="+- f50 21600000 0"/>
                <a:gd name="f63" fmla="?: f54 f54 f55"/>
                <a:gd name="f64" fmla="?: f56 f56 f57"/>
                <a:gd name="f65" fmla="?: f58 f58 f59"/>
                <a:gd name="f66" fmla="*/ f51 f8 1"/>
                <a:gd name="f67" fmla="*/ f52 f8 1"/>
                <a:gd name="f68" fmla="+- f7 f60 0"/>
                <a:gd name="f69" fmla="+- f7 f61 0"/>
                <a:gd name="f70" fmla="?: f50 f50 f62"/>
                <a:gd name="f71" fmla="*/ f66 1 f0"/>
                <a:gd name="f72" fmla="*/ f67 1 f0"/>
                <a:gd name="f73" fmla="*/ f61 f39 1"/>
                <a:gd name="f74" fmla="*/ f60 f39 1"/>
                <a:gd name="f75" fmla="+- f70 0 f53"/>
                <a:gd name="f76" fmla="+- f70 0 f63"/>
                <a:gd name="f77" fmla="+- f70 0 f64"/>
                <a:gd name="f78" fmla="+- f70 0 f65"/>
                <a:gd name="f79" fmla="+- 0 0 f71"/>
                <a:gd name="f80" fmla="+- 0 0 f72"/>
                <a:gd name="f81" fmla="*/ f69 f39 1"/>
                <a:gd name="f82" fmla="*/ f68 f39 1"/>
                <a:gd name="f83" fmla="+- 0 0 f79"/>
                <a:gd name="f84" fmla="+- 0 0 f80"/>
                <a:gd name="f85" fmla="*/ f83 f0 1"/>
                <a:gd name="f86" fmla="*/ f84 f0 1"/>
                <a:gd name="f87" fmla="*/ f85 1 f8"/>
                <a:gd name="f88" fmla="*/ f86 1 f8"/>
                <a:gd name="f89" fmla="+- f87 0 f1"/>
                <a:gd name="f90" fmla="+- f88 0 f1"/>
                <a:gd name="f91" fmla="sin 1 f89"/>
                <a:gd name="f92" fmla="cos 1 f89"/>
                <a:gd name="f93" fmla="sin 1 f90"/>
                <a:gd name="f94" fmla="cos 1 f90"/>
                <a:gd name="f95" fmla="+- 0 0 f91"/>
                <a:gd name="f96" fmla="+- 0 0 f92"/>
                <a:gd name="f97" fmla="+- 0 0 f93"/>
                <a:gd name="f98" fmla="+- 0 0 f94"/>
                <a:gd name="f99" fmla="+- 0 0 f95"/>
                <a:gd name="f100" fmla="+- 0 0 f96"/>
                <a:gd name="f101" fmla="+- 0 0 f97"/>
                <a:gd name="f102" fmla="+- 0 0 f98"/>
                <a:gd name="f103" fmla="val f99"/>
                <a:gd name="f104" fmla="val f100"/>
                <a:gd name="f105" fmla="val f101"/>
                <a:gd name="f106" fmla="val f102"/>
                <a:gd name="f107" fmla="*/ f103 f61 1"/>
                <a:gd name="f108" fmla="*/ f104 f60 1"/>
                <a:gd name="f109" fmla="*/ f105 f61 1"/>
                <a:gd name="f110" fmla="*/ f106 f60 1"/>
                <a:gd name="f111" fmla="+- 0 0 f108"/>
                <a:gd name="f112" fmla="+- 0 0 f107"/>
                <a:gd name="f113" fmla="+- 0 0 f110"/>
                <a:gd name="f114" fmla="+- 0 0 f109"/>
                <a:gd name="f115" fmla="+- 0 0 f111"/>
                <a:gd name="f116" fmla="+- 0 0 f112"/>
                <a:gd name="f117" fmla="+- 0 0 f113"/>
                <a:gd name="f118" fmla="+- 0 0 f114"/>
                <a:gd name="f119" fmla="at2 f115 f116"/>
                <a:gd name="f120" fmla="at2 f117 f118"/>
                <a:gd name="f121" fmla="+- f119 f1 0"/>
                <a:gd name="f122" fmla="+- f120 f1 0"/>
                <a:gd name="f123" fmla="*/ f121 f8 1"/>
                <a:gd name="f124" fmla="*/ f122 f8 1"/>
                <a:gd name="f125" fmla="*/ f123 1 f0"/>
                <a:gd name="f126" fmla="*/ f124 1 f0"/>
                <a:gd name="f127" fmla="+- 0 0 f125"/>
                <a:gd name="f128" fmla="+- 0 0 f126"/>
                <a:gd name="f129" fmla="val f127"/>
                <a:gd name="f130" fmla="val f128"/>
                <a:gd name="f131" fmla="+- 0 0 f129"/>
                <a:gd name="f132" fmla="+- 0 0 f130"/>
                <a:gd name="f133" fmla="*/ f131 f0 1"/>
                <a:gd name="f134" fmla="*/ f132 f0 1"/>
                <a:gd name="f135" fmla="*/ f133 1 f8"/>
                <a:gd name="f136" fmla="*/ f134 1 f8"/>
                <a:gd name="f137" fmla="+- f135 0 f1"/>
                <a:gd name="f138" fmla="+- f136 0 f1"/>
                <a:gd name="f139" fmla="+- f137 f1 0"/>
                <a:gd name="f140" fmla="+- f138 f1 0"/>
                <a:gd name="f141" fmla="*/ f139 f8 1"/>
                <a:gd name="f142" fmla="*/ f140 f8 1"/>
                <a:gd name="f143" fmla="*/ f141 1 f0"/>
                <a:gd name="f144" fmla="*/ f142 1 f0"/>
                <a:gd name="f145" fmla="+- 0 0 f143"/>
                <a:gd name="f146" fmla="+- 0 0 f144"/>
                <a:gd name="f147" fmla="+- 0 0 f145"/>
                <a:gd name="f148" fmla="+- 0 0 f146"/>
                <a:gd name="f149" fmla="*/ f147 f0 1"/>
                <a:gd name="f150" fmla="*/ f148 f0 1"/>
                <a:gd name="f151" fmla="*/ f149 1 f8"/>
                <a:gd name="f152" fmla="*/ f150 1 f8"/>
                <a:gd name="f153" fmla="+- f151 0 f1"/>
                <a:gd name="f154" fmla="+- f152 0 f1"/>
                <a:gd name="f155" fmla="cos 1 f153"/>
                <a:gd name="f156" fmla="sin 1 f153"/>
                <a:gd name="f157" fmla="cos 1 f154"/>
                <a:gd name="f158" fmla="sin 1 f154"/>
                <a:gd name="f159" fmla="+- 0 0 f155"/>
                <a:gd name="f160" fmla="+- 0 0 f156"/>
                <a:gd name="f161" fmla="+- 0 0 f157"/>
                <a:gd name="f162" fmla="+- 0 0 f158"/>
                <a:gd name="f163" fmla="+- 0 0 f159"/>
                <a:gd name="f164" fmla="+- 0 0 f160"/>
                <a:gd name="f165" fmla="+- 0 0 f161"/>
                <a:gd name="f166" fmla="+- 0 0 f162"/>
                <a:gd name="f167" fmla="val f163"/>
                <a:gd name="f168" fmla="val f164"/>
                <a:gd name="f169" fmla="val f165"/>
                <a:gd name="f170" fmla="val f166"/>
                <a:gd name="f171" fmla="+- 0 0 f167"/>
                <a:gd name="f172" fmla="+- 0 0 f168"/>
                <a:gd name="f173" fmla="+- 0 0 f169"/>
                <a:gd name="f174" fmla="+- 0 0 f170"/>
                <a:gd name="f175" fmla="*/ f9 f171 1"/>
                <a:gd name="f176" fmla="*/ f9 f172 1"/>
                <a:gd name="f177" fmla="*/ f9 f173 1"/>
                <a:gd name="f178" fmla="*/ f9 f174 1"/>
                <a:gd name="f179" fmla="*/ f175 f61 1"/>
                <a:gd name="f180" fmla="*/ f176 f60 1"/>
                <a:gd name="f181" fmla="*/ f177 f61 1"/>
                <a:gd name="f182" fmla="*/ f178 f60 1"/>
                <a:gd name="f183" fmla="+- f69 f179 0"/>
                <a:gd name="f184" fmla="+- f68 f180 0"/>
                <a:gd name="f185" fmla="+- f69 f181 0"/>
                <a:gd name="f186" fmla="+- f68 f182 0"/>
                <a:gd name="f187" fmla="max f183 f185"/>
                <a:gd name="f188" fmla="max f184 f186"/>
                <a:gd name="f189" fmla="min f183 f185"/>
                <a:gd name="f190" fmla="min f184 f186"/>
                <a:gd name="f191" fmla="*/ f183 f39 1"/>
                <a:gd name="f192" fmla="*/ f184 f39 1"/>
                <a:gd name="f193" fmla="*/ f185 f39 1"/>
                <a:gd name="f194" fmla="*/ f186 f39 1"/>
                <a:gd name="f195" fmla="?: f75 f44 f187"/>
                <a:gd name="f196" fmla="?: f76 f45 f188"/>
                <a:gd name="f197" fmla="?: f77 f7 f189"/>
                <a:gd name="f198" fmla="?: f78 f7 f190"/>
                <a:gd name="f199" fmla="*/ f197 f39 1"/>
                <a:gd name="f200" fmla="*/ f198 f39 1"/>
                <a:gd name="f201" fmla="*/ f195 f39 1"/>
                <a:gd name="f202" fmla="*/ f19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191" y="f192"/>
                </a:cxn>
                <a:cxn ang="f37">
                  <a:pos x="f81" y="f82"/>
                </a:cxn>
                <a:cxn ang="f38">
                  <a:pos x="f193" y="f194"/>
                </a:cxn>
              </a:cxnLst>
              <a:rect l="f199" t="f200" r="f201" b="f202"/>
              <a:pathLst>
                <a:path stroke="0">
                  <a:moveTo>
                    <a:pt x="f191" y="f192"/>
                  </a:moveTo>
                  <a:arcTo wR="f73" hR="f74" stAng="f46" swAng="f70"/>
                  <a:lnTo>
                    <a:pt x="f81" y="f82"/>
                  </a:lnTo>
                  <a:close/>
                </a:path>
                <a:path fill="none">
                  <a:moveTo>
                    <a:pt x="f191" y="f192"/>
                  </a:moveTo>
                  <a:arcTo wR="f73" hR="f74" stAng="f46" swAng="f70"/>
                </a:path>
              </a:pathLst>
            </a:custGeom>
            <a:noFill/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8" name="Bogen 8"/>
            <p:cNvSpPr/>
            <p:nvPr/>
          </p:nvSpPr>
          <p:spPr>
            <a:xfrm>
              <a:off x="4967450" y="779004"/>
              <a:ext cx="1637342" cy="258613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251"/>
                <a:gd name="f11" fmla="+- 0 0 -270"/>
                <a:gd name="f12" fmla="+- 0 0 -395"/>
                <a:gd name="f13" fmla="+- 0 0 -521"/>
                <a:gd name="f14" fmla="abs f4"/>
                <a:gd name="f15" fmla="abs f5"/>
                <a:gd name="f16" fmla="abs f6"/>
                <a:gd name="f17" fmla="+- 0 0 f3"/>
                <a:gd name="f18" fmla="+- 0 0 f10"/>
                <a:gd name="f19" fmla="*/ f11 f0 1"/>
                <a:gd name="f20" fmla="*/ f12 f0 1"/>
                <a:gd name="f21" fmla="*/ f13 f0 1"/>
                <a:gd name="f22" fmla="?: f14 f4 1"/>
                <a:gd name="f23" fmla="?: f15 f5 1"/>
                <a:gd name="f24" fmla="?: f16 f6 1"/>
                <a:gd name="f25" fmla="*/ f17 f0 1"/>
                <a:gd name="f26" fmla="*/ f18 f0 1"/>
                <a:gd name="f27" fmla="*/ f19 1 f3"/>
                <a:gd name="f28" fmla="*/ f20 1 f3"/>
                <a:gd name="f29" fmla="*/ f21 1 f3"/>
                <a:gd name="f30" fmla="*/ f22 1 21600"/>
                <a:gd name="f31" fmla="*/ f23 1 21600"/>
                <a:gd name="f32" fmla="*/ 21600 f22 1"/>
                <a:gd name="f33" fmla="*/ 21600 f23 1"/>
                <a:gd name="f34" fmla="*/ f25 1 f3"/>
                <a:gd name="f35" fmla="*/ f26 1 f3"/>
                <a:gd name="f36" fmla="+- f27 0 f1"/>
                <a:gd name="f37" fmla="+- f28 0 f1"/>
                <a:gd name="f38" fmla="+- f29 0 f1"/>
                <a:gd name="f39" fmla="min f31 f30"/>
                <a:gd name="f40" fmla="*/ f32 1 f24"/>
                <a:gd name="f41" fmla="*/ f33 1 f24"/>
                <a:gd name="f42" fmla="+- f34 0 f1"/>
                <a:gd name="f43" fmla="+- f35 0 f1"/>
                <a:gd name="f44" fmla="val f40"/>
                <a:gd name="f45" fmla="val f41"/>
                <a:gd name="f46" fmla="+- 0 0 f42"/>
                <a:gd name="f47" fmla="+- 0 0 f43"/>
                <a:gd name="f48" fmla="+- f45 0 f7"/>
                <a:gd name="f49" fmla="+- f44 0 f7"/>
                <a:gd name="f50" fmla="+- f47 0 f46"/>
                <a:gd name="f51" fmla="+- f46 f1 0"/>
                <a:gd name="f52" fmla="+- f47 f1 0"/>
                <a:gd name="f53" fmla="+- 21600000 0 f46"/>
                <a:gd name="f54" fmla="+- f1 0 f46"/>
                <a:gd name="f55" fmla="+- 27000000 0 f46"/>
                <a:gd name="f56" fmla="+- f0 0 f46"/>
                <a:gd name="f57" fmla="+- 32400000 0 f46"/>
                <a:gd name="f58" fmla="+- f2 0 f46"/>
                <a:gd name="f59" fmla="+- 37800000 0 f46"/>
                <a:gd name="f60" fmla="*/ f48 1 2"/>
                <a:gd name="f61" fmla="*/ f49 1 2"/>
                <a:gd name="f62" fmla="+- f50 21600000 0"/>
                <a:gd name="f63" fmla="?: f54 f54 f55"/>
                <a:gd name="f64" fmla="?: f56 f56 f57"/>
                <a:gd name="f65" fmla="?: f58 f58 f59"/>
                <a:gd name="f66" fmla="*/ f51 f8 1"/>
                <a:gd name="f67" fmla="*/ f52 f8 1"/>
                <a:gd name="f68" fmla="+- f7 f60 0"/>
                <a:gd name="f69" fmla="+- f7 f61 0"/>
                <a:gd name="f70" fmla="?: f50 f50 f62"/>
                <a:gd name="f71" fmla="*/ f66 1 f0"/>
                <a:gd name="f72" fmla="*/ f67 1 f0"/>
                <a:gd name="f73" fmla="*/ f61 f39 1"/>
                <a:gd name="f74" fmla="*/ f60 f39 1"/>
                <a:gd name="f75" fmla="+- f70 0 f53"/>
                <a:gd name="f76" fmla="+- f70 0 f63"/>
                <a:gd name="f77" fmla="+- f70 0 f64"/>
                <a:gd name="f78" fmla="+- f70 0 f65"/>
                <a:gd name="f79" fmla="+- 0 0 f71"/>
                <a:gd name="f80" fmla="+- 0 0 f72"/>
                <a:gd name="f81" fmla="*/ f69 f39 1"/>
                <a:gd name="f82" fmla="*/ f68 f39 1"/>
                <a:gd name="f83" fmla="+- 0 0 f79"/>
                <a:gd name="f84" fmla="+- 0 0 f80"/>
                <a:gd name="f85" fmla="*/ f83 f0 1"/>
                <a:gd name="f86" fmla="*/ f84 f0 1"/>
                <a:gd name="f87" fmla="*/ f85 1 f8"/>
                <a:gd name="f88" fmla="*/ f86 1 f8"/>
                <a:gd name="f89" fmla="+- f87 0 f1"/>
                <a:gd name="f90" fmla="+- f88 0 f1"/>
                <a:gd name="f91" fmla="sin 1 f89"/>
                <a:gd name="f92" fmla="cos 1 f89"/>
                <a:gd name="f93" fmla="sin 1 f90"/>
                <a:gd name="f94" fmla="cos 1 f90"/>
                <a:gd name="f95" fmla="+- 0 0 f91"/>
                <a:gd name="f96" fmla="+- 0 0 f92"/>
                <a:gd name="f97" fmla="+- 0 0 f93"/>
                <a:gd name="f98" fmla="+- 0 0 f94"/>
                <a:gd name="f99" fmla="+- 0 0 f95"/>
                <a:gd name="f100" fmla="+- 0 0 f96"/>
                <a:gd name="f101" fmla="+- 0 0 f97"/>
                <a:gd name="f102" fmla="+- 0 0 f98"/>
                <a:gd name="f103" fmla="val f99"/>
                <a:gd name="f104" fmla="val f100"/>
                <a:gd name="f105" fmla="val f101"/>
                <a:gd name="f106" fmla="val f102"/>
                <a:gd name="f107" fmla="*/ f103 f61 1"/>
                <a:gd name="f108" fmla="*/ f104 f60 1"/>
                <a:gd name="f109" fmla="*/ f105 f61 1"/>
                <a:gd name="f110" fmla="*/ f106 f60 1"/>
                <a:gd name="f111" fmla="+- 0 0 f108"/>
                <a:gd name="f112" fmla="+- 0 0 f107"/>
                <a:gd name="f113" fmla="+- 0 0 f110"/>
                <a:gd name="f114" fmla="+- 0 0 f109"/>
                <a:gd name="f115" fmla="+- 0 0 f111"/>
                <a:gd name="f116" fmla="+- 0 0 f112"/>
                <a:gd name="f117" fmla="+- 0 0 f113"/>
                <a:gd name="f118" fmla="+- 0 0 f114"/>
                <a:gd name="f119" fmla="at2 f115 f116"/>
                <a:gd name="f120" fmla="at2 f117 f118"/>
                <a:gd name="f121" fmla="+- f119 f1 0"/>
                <a:gd name="f122" fmla="+- f120 f1 0"/>
                <a:gd name="f123" fmla="*/ f121 f8 1"/>
                <a:gd name="f124" fmla="*/ f122 f8 1"/>
                <a:gd name="f125" fmla="*/ f123 1 f0"/>
                <a:gd name="f126" fmla="*/ f124 1 f0"/>
                <a:gd name="f127" fmla="+- 0 0 f125"/>
                <a:gd name="f128" fmla="+- 0 0 f126"/>
                <a:gd name="f129" fmla="val f127"/>
                <a:gd name="f130" fmla="val f128"/>
                <a:gd name="f131" fmla="+- 0 0 f129"/>
                <a:gd name="f132" fmla="+- 0 0 f130"/>
                <a:gd name="f133" fmla="*/ f131 f0 1"/>
                <a:gd name="f134" fmla="*/ f132 f0 1"/>
                <a:gd name="f135" fmla="*/ f133 1 f8"/>
                <a:gd name="f136" fmla="*/ f134 1 f8"/>
                <a:gd name="f137" fmla="+- f135 0 f1"/>
                <a:gd name="f138" fmla="+- f136 0 f1"/>
                <a:gd name="f139" fmla="+- f137 f1 0"/>
                <a:gd name="f140" fmla="+- f138 f1 0"/>
                <a:gd name="f141" fmla="*/ f139 f8 1"/>
                <a:gd name="f142" fmla="*/ f140 f8 1"/>
                <a:gd name="f143" fmla="*/ f141 1 f0"/>
                <a:gd name="f144" fmla="*/ f142 1 f0"/>
                <a:gd name="f145" fmla="+- 0 0 f143"/>
                <a:gd name="f146" fmla="+- 0 0 f144"/>
                <a:gd name="f147" fmla="+- 0 0 f145"/>
                <a:gd name="f148" fmla="+- 0 0 f146"/>
                <a:gd name="f149" fmla="*/ f147 f0 1"/>
                <a:gd name="f150" fmla="*/ f148 f0 1"/>
                <a:gd name="f151" fmla="*/ f149 1 f8"/>
                <a:gd name="f152" fmla="*/ f150 1 f8"/>
                <a:gd name="f153" fmla="+- f151 0 f1"/>
                <a:gd name="f154" fmla="+- f152 0 f1"/>
                <a:gd name="f155" fmla="cos 1 f153"/>
                <a:gd name="f156" fmla="sin 1 f153"/>
                <a:gd name="f157" fmla="cos 1 f154"/>
                <a:gd name="f158" fmla="sin 1 f154"/>
                <a:gd name="f159" fmla="+- 0 0 f155"/>
                <a:gd name="f160" fmla="+- 0 0 f156"/>
                <a:gd name="f161" fmla="+- 0 0 f157"/>
                <a:gd name="f162" fmla="+- 0 0 f158"/>
                <a:gd name="f163" fmla="+- 0 0 f159"/>
                <a:gd name="f164" fmla="+- 0 0 f160"/>
                <a:gd name="f165" fmla="+- 0 0 f161"/>
                <a:gd name="f166" fmla="+- 0 0 f162"/>
                <a:gd name="f167" fmla="val f163"/>
                <a:gd name="f168" fmla="val f164"/>
                <a:gd name="f169" fmla="val f165"/>
                <a:gd name="f170" fmla="val f166"/>
                <a:gd name="f171" fmla="+- 0 0 f167"/>
                <a:gd name="f172" fmla="+- 0 0 f168"/>
                <a:gd name="f173" fmla="+- 0 0 f169"/>
                <a:gd name="f174" fmla="+- 0 0 f170"/>
                <a:gd name="f175" fmla="*/ f9 f171 1"/>
                <a:gd name="f176" fmla="*/ f9 f172 1"/>
                <a:gd name="f177" fmla="*/ f9 f173 1"/>
                <a:gd name="f178" fmla="*/ f9 f174 1"/>
                <a:gd name="f179" fmla="*/ f175 f61 1"/>
                <a:gd name="f180" fmla="*/ f176 f60 1"/>
                <a:gd name="f181" fmla="*/ f177 f61 1"/>
                <a:gd name="f182" fmla="*/ f178 f60 1"/>
                <a:gd name="f183" fmla="+- f69 f179 0"/>
                <a:gd name="f184" fmla="+- f68 f180 0"/>
                <a:gd name="f185" fmla="+- f69 f181 0"/>
                <a:gd name="f186" fmla="+- f68 f182 0"/>
                <a:gd name="f187" fmla="max f183 f185"/>
                <a:gd name="f188" fmla="max f184 f186"/>
                <a:gd name="f189" fmla="min f183 f185"/>
                <a:gd name="f190" fmla="min f184 f186"/>
                <a:gd name="f191" fmla="*/ f183 f39 1"/>
                <a:gd name="f192" fmla="*/ f184 f39 1"/>
                <a:gd name="f193" fmla="*/ f185 f39 1"/>
                <a:gd name="f194" fmla="*/ f186 f39 1"/>
                <a:gd name="f195" fmla="?: f75 f44 f187"/>
                <a:gd name="f196" fmla="?: f76 f45 f188"/>
                <a:gd name="f197" fmla="?: f77 f7 f189"/>
                <a:gd name="f198" fmla="?: f78 f7 f190"/>
                <a:gd name="f199" fmla="*/ f197 f39 1"/>
                <a:gd name="f200" fmla="*/ f198 f39 1"/>
                <a:gd name="f201" fmla="*/ f195 f39 1"/>
                <a:gd name="f202" fmla="*/ f19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191" y="f192"/>
                </a:cxn>
                <a:cxn ang="f37">
                  <a:pos x="f81" y="f82"/>
                </a:cxn>
                <a:cxn ang="f38">
                  <a:pos x="f193" y="f194"/>
                </a:cxn>
              </a:cxnLst>
              <a:rect l="f199" t="f200" r="f201" b="f202"/>
              <a:pathLst>
                <a:path stroke="0">
                  <a:moveTo>
                    <a:pt x="f191" y="f192"/>
                  </a:moveTo>
                  <a:arcTo wR="f73" hR="f74" stAng="f46" swAng="f70"/>
                  <a:lnTo>
                    <a:pt x="f81" y="f82"/>
                  </a:lnTo>
                  <a:close/>
                </a:path>
                <a:path fill="none">
                  <a:moveTo>
                    <a:pt x="f191" y="f192"/>
                  </a:moveTo>
                  <a:arcTo wR="f73" hR="f74" stAng="f46" swAng="f70"/>
                </a:path>
              </a:pathLst>
            </a:custGeom>
            <a:noFill/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9" name="Bogen 9"/>
            <p:cNvSpPr/>
            <p:nvPr/>
          </p:nvSpPr>
          <p:spPr>
            <a:xfrm>
              <a:off x="5065199" y="1652595"/>
              <a:ext cx="537200" cy="57298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358"/>
                <a:gd name="f11" fmla="val 93"/>
                <a:gd name="f12" fmla="+- 0 0 -88"/>
                <a:gd name="f13" fmla="+- 0 0 -226"/>
                <a:gd name="f14" fmla="+- 0 0 -363"/>
                <a:gd name="f15" fmla="abs f4"/>
                <a:gd name="f16" fmla="abs f5"/>
                <a:gd name="f17" fmla="abs f6"/>
                <a:gd name="f18" fmla="+- 0 0 f10"/>
                <a:gd name="f19" fmla="+- 0 0 f11"/>
                <a:gd name="f20" fmla="*/ f12 f0 1"/>
                <a:gd name="f21" fmla="*/ f13 f0 1"/>
                <a:gd name="f22" fmla="*/ f14 f0 1"/>
                <a:gd name="f23" fmla="?: f15 f4 1"/>
                <a:gd name="f24" fmla="?: f16 f5 1"/>
                <a:gd name="f25" fmla="?: f17 f6 1"/>
                <a:gd name="f26" fmla="*/ f18 f0 1"/>
                <a:gd name="f27" fmla="*/ f19 f0 1"/>
                <a:gd name="f28" fmla="*/ f20 1 f3"/>
                <a:gd name="f29" fmla="*/ f21 1 f3"/>
                <a:gd name="f30" fmla="*/ f22 1 f3"/>
                <a:gd name="f31" fmla="*/ f23 1 21600"/>
                <a:gd name="f32" fmla="*/ f24 1 21600"/>
                <a:gd name="f33" fmla="*/ 21600 f23 1"/>
                <a:gd name="f34" fmla="*/ 21600 f24 1"/>
                <a:gd name="f35" fmla="*/ f26 1 f3"/>
                <a:gd name="f36" fmla="*/ f27 1 f3"/>
                <a:gd name="f37" fmla="+- f28 0 f1"/>
                <a:gd name="f38" fmla="+- f29 0 f1"/>
                <a:gd name="f39" fmla="+- f30 0 f1"/>
                <a:gd name="f40" fmla="min f32 f31"/>
                <a:gd name="f41" fmla="*/ f33 1 f25"/>
                <a:gd name="f42" fmla="*/ f34 1 f25"/>
                <a:gd name="f43" fmla="+- f35 0 f1"/>
                <a:gd name="f44" fmla="+- f36 0 f1"/>
                <a:gd name="f45" fmla="val f41"/>
                <a:gd name="f46" fmla="val f42"/>
                <a:gd name="f47" fmla="+- 0 0 f43"/>
                <a:gd name="f48" fmla="+- 0 0 f44"/>
                <a:gd name="f49" fmla="+- f46 0 f7"/>
                <a:gd name="f50" fmla="+- f45 0 f7"/>
                <a:gd name="f51" fmla="+- f48 0 f47"/>
                <a:gd name="f52" fmla="+- f47 f1 0"/>
                <a:gd name="f53" fmla="+- f48 f1 0"/>
                <a:gd name="f54" fmla="+- 21600000 0 f47"/>
                <a:gd name="f55" fmla="+- f1 0 f47"/>
                <a:gd name="f56" fmla="+- 27000000 0 f47"/>
                <a:gd name="f57" fmla="+- f0 0 f47"/>
                <a:gd name="f58" fmla="+- 32400000 0 f47"/>
                <a:gd name="f59" fmla="+- f2 0 f47"/>
                <a:gd name="f60" fmla="+- 37800000 0 f47"/>
                <a:gd name="f61" fmla="*/ f49 1 2"/>
                <a:gd name="f62" fmla="*/ f50 1 2"/>
                <a:gd name="f63" fmla="+- f51 21600000 0"/>
                <a:gd name="f64" fmla="?: f55 f55 f56"/>
                <a:gd name="f65" fmla="?: f57 f57 f58"/>
                <a:gd name="f66" fmla="?: f59 f59 f60"/>
                <a:gd name="f67" fmla="*/ f52 f8 1"/>
                <a:gd name="f68" fmla="*/ f53 f8 1"/>
                <a:gd name="f69" fmla="+- f7 f61 0"/>
                <a:gd name="f70" fmla="+- f7 f62 0"/>
                <a:gd name="f71" fmla="?: f51 f51 f63"/>
                <a:gd name="f72" fmla="*/ f67 1 f0"/>
                <a:gd name="f73" fmla="*/ f68 1 f0"/>
                <a:gd name="f74" fmla="*/ f62 f40 1"/>
                <a:gd name="f75" fmla="*/ f61 f40 1"/>
                <a:gd name="f76" fmla="+- f71 0 f54"/>
                <a:gd name="f77" fmla="+- f71 0 f64"/>
                <a:gd name="f78" fmla="+- f71 0 f65"/>
                <a:gd name="f79" fmla="+- f71 0 f66"/>
                <a:gd name="f80" fmla="+- 0 0 f72"/>
                <a:gd name="f81" fmla="+- 0 0 f73"/>
                <a:gd name="f82" fmla="*/ f70 f40 1"/>
                <a:gd name="f83" fmla="*/ f69 f40 1"/>
                <a:gd name="f84" fmla="+- 0 0 f80"/>
                <a:gd name="f85" fmla="+- 0 0 f81"/>
                <a:gd name="f86" fmla="*/ f84 f0 1"/>
                <a:gd name="f87" fmla="*/ f85 f0 1"/>
                <a:gd name="f88" fmla="*/ f86 1 f8"/>
                <a:gd name="f89" fmla="*/ f87 1 f8"/>
                <a:gd name="f90" fmla="+- f88 0 f1"/>
                <a:gd name="f91" fmla="+- f89 0 f1"/>
                <a:gd name="f92" fmla="sin 1 f90"/>
                <a:gd name="f93" fmla="cos 1 f90"/>
                <a:gd name="f94" fmla="sin 1 f91"/>
                <a:gd name="f95" fmla="cos 1 f91"/>
                <a:gd name="f96" fmla="+- 0 0 f92"/>
                <a:gd name="f97" fmla="+- 0 0 f93"/>
                <a:gd name="f98" fmla="+- 0 0 f94"/>
                <a:gd name="f99" fmla="+- 0 0 f95"/>
                <a:gd name="f100" fmla="+- 0 0 f96"/>
                <a:gd name="f101" fmla="+- 0 0 f97"/>
                <a:gd name="f102" fmla="+- 0 0 f98"/>
                <a:gd name="f103" fmla="+- 0 0 f99"/>
                <a:gd name="f104" fmla="val f100"/>
                <a:gd name="f105" fmla="val f101"/>
                <a:gd name="f106" fmla="val f102"/>
                <a:gd name="f107" fmla="val f103"/>
                <a:gd name="f108" fmla="*/ f104 f62 1"/>
                <a:gd name="f109" fmla="*/ f105 f61 1"/>
                <a:gd name="f110" fmla="*/ f106 f62 1"/>
                <a:gd name="f111" fmla="*/ f107 f61 1"/>
                <a:gd name="f112" fmla="+- 0 0 f109"/>
                <a:gd name="f113" fmla="+- 0 0 f108"/>
                <a:gd name="f114" fmla="+- 0 0 f111"/>
                <a:gd name="f115" fmla="+- 0 0 f110"/>
                <a:gd name="f116" fmla="+- 0 0 f112"/>
                <a:gd name="f117" fmla="+- 0 0 f113"/>
                <a:gd name="f118" fmla="+- 0 0 f114"/>
                <a:gd name="f119" fmla="+- 0 0 f115"/>
                <a:gd name="f120" fmla="at2 f116 f117"/>
                <a:gd name="f121" fmla="at2 f118 f119"/>
                <a:gd name="f122" fmla="+- f120 f1 0"/>
                <a:gd name="f123" fmla="+- f121 f1 0"/>
                <a:gd name="f124" fmla="*/ f122 f8 1"/>
                <a:gd name="f125" fmla="*/ f123 f8 1"/>
                <a:gd name="f126" fmla="*/ f124 1 f0"/>
                <a:gd name="f127" fmla="*/ f125 1 f0"/>
                <a:gd name="f128" fmla="+- 0 0 f126"/>
                <a:gd name="f129" fmla="+- 0 0 f127"/>
                <a:gd name="f130" fmla="val f128"/>
                <a:gd name="f131" fmla="val f129"/>
                <a:gd name="f132" fmla="+- 0 0 f130"/>
                <a:gd name="f133" fmla="+- 0 0 f131"/>
                <a:gd name="f134" fmla="*/ f132 f0 1"/>
                <a:gd name="f135" fmla="*/ f133 f0 1"/>
                <a:gd name="f136" fmla="*/ f134 1 f8"/>
                <a:gd name="f137" fmla="*/ f135 1 f8"/>
                <a:gd name="f138" fmla="+- f136 0 f1"/>
                <a:gd name="f139" fmla="+- f137 0 f1"/>
                <a:gd name="f140" fmla="+- f138 f1 0"/>
                <a:gd name="f141" fmla="+- f139 f1 0"/>
                <a:gd name="f142" fmla="*/ f140 f8 1"/>
                <a:gd name="f143" fmla="*/ f141 f8 1"/>
                <a:gd name="f144" fmla="*/ f142 1 f0"/>
                <a:gd name="f145" fmla="*/ f143 1 f0"/>
                <a:gd name="f146" fmla="+- 0 0 f144"/>
                <a:gd name="f147" fmla="+- 0 0 f145"/>
                <a:gd name="f148" fmla="+- 0 0 f146"/>
                <a:gd name="f149" fmla="+- 0 0 f147"/>
                <a:gd name="f150" fmla="*/ f148 f0 1"/>
                <a:gd name="f151" fmla="*/ f149 f0 1"/>
                <a:gd name="f152" fmla="*/ f150 1 f8"/>
                <a:gd name="f153" fmla="*/ f151 1 f8"/>
                <a:gd name="f154" fmla="+- f152 0 f1"/>
                <a:gd name="f155" fmla="+- f153 0 f1"/>
                <a:gd name="f156" fmla="cos 1 f154"/>
                <a:gd name="f157" fmla="sin 1 f154"/>
                <a:gd name="f158" fmla="cos 1 f155"/>
                <a:gd name="f159" fmla="sin 1 f155"/>
                <a:gd name="f160" fmla="+- 0 0 f156"/>
                <a:gd name="f161" fmla="+- 0 0 f157"/>
                <a:gd name="f162" fmla="+- 0 0 f158"/>
                <a:gd name="f163" fmla="+- 0 0 f159"/>
                <a:gd name="f164" fmla="+- 0 0 f160"/>
                <a:gd name="f165" fmla="+- 0 0 f161"/>
                <a:gd name="f166" fmla="+- 0 0 f162"/>
                <a:gd name="f167" fmla="+- 0 0 f163"/>
                <a:gd name="f168" fmla="val f164"/>
                <a:gd name="f169" fmla="val f165"/>
                <a:gd name="f170" fmla="val f166"/>
                <a:gd name="f171" fmla="val f167"/>
                <a:gd name="f172" fmla="+- 0 0 f168"/>
                <a:gd name="f173" fmla="+- 0 0 f169"/>
                <a:gd name="f174" fmla="+- 0 0 f170"/>
                <a:gd name="f175" fmla="+- 0 0 f171"/>
                <a:gd name="f176" fmla="*/ f9 f172 1"/>
                <a:gd name="f177" fmla="*/ f9 f173 1"/>
                <a:gd name="f178" fmla="*/ f9 f174 1"/>
                <a:gd name="f179" fmla="*/ f9 f175 1"/>
                <a:gd name="f180" fmla="*/ f176 f62 1"/>
                <a:gd name="f181" fmla="*/ f177 f61 1"/>
                <a:gd name="f182" fmla="*/ f178 f62 1"/>
                <a:gd name="f183" fmla="*/ f179 f61 1"/>
                <a:gd name="f184" fmla="+- f70 f180 0"/>
                <a:gd name="f185" fmla="+- f69 f181 0"/>
                <a:gd name="f186" fmla="+- f70 f182 0"/>
                <a:gd name="f187" fmla="+- f69 f183 0"/>
                <a:gd name="f188" fmla="max f184 f186"/>
                <a:gd name="f189" fmla="max f185 f187"/>
                <a:gd name="f190" fmla="min f184 f186"/>
                <a:gd name="f191" fmla="min f185 f187"/>
                <a:gd name="f192" fmla="*/ f184 f40 1"/>
                <a:gd name="f193" fmla="*/ f185 f40 1"/>
                <a:gd name="f194" fmla="*/ f186 f40 1"/>
                <a:gd name="f195" fmla="*/ f187 f40 1"/>
                <a:gd name="f196" fmla="?: f76 f45 f188"/>
                <a:gd name="f197" fmla="?: f77 f46 f189"/>
                <a:gd name="f198" fmla="?: f78 f7 f190"/>
                <a:gd name="f199" fmla="?: f79 f7 f191"/>
                <a:gd name="f200" fmla="*/ f198 f40 1"/>
                <a:gd name="f201" fmla="*/ f199 f40 1"/>
                <a:gd name="f202" fmla="*/ f196 f40 1"/>
                <a:gd name="f203" fmla="*/ f19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192" y="f193"/>
                </a:cxn>
                <a:cxn ang="f38">
                  <a:pos x="f82" y="f83"/>
                </a:cxn>
                <a:cxn ang="f39">
                  <a:pos x="f194" y="f195"/>
                </a:cxn>
              </a:cxnLst>
              <a:rect l="f200" t="f201" r="f202" b="f203"/>
              <a:pathLst>
                <a:path stroke="0">
                  <a:moveTo>
                    <a:pt x="f192" y="f193"/>
                  </a:moveTo>
                  <a:arcTo wR="f74" hR="f75" stAng="f47" swAng="f71"/>
                  <a:lnTo>
                    <a:pt x="f82" y="f83"/>
                  </a:lnTo>
                  <a:close/>
                </a:path>
                <a:path fill="none">
                  <a:moveTo>
                    <a:pt x="f192" y="f193"/>
                  </a:moveTo>
                  <a:arcTo wR="f74" hR="f75" stAng="f47" swAng="f71"/>
                </a:path>
              </a:pathLst>
            </a:custGeom>
            <a:noFill/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0" name="Bogen 10"/>
            <p:cNvSpPr/>
            <p:nvPr/>
          </p:nvSpPr>
          <p:spPr>
            <a:xfrm>
              <a:off x="4807457" y="1610304"/>
              <a:ext cx="864098" cy="92352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357"/>
                <a:gd name="f11" fmla="val 91"/>
                <a:gd name="f12" fmla="+- 0 0 -87"/>
                <a:gd name="f13" fmla="+- 0 0 -224"/>
                <a:gd name="f14" fmla="+- 0 0 -361"/>
                <a:gd name="f15" fmla="abs f4"/>
                <a:gd name="f16" fmla="abs f5"/>
                <a:gd name="f17" fmla="abs f6"/>
                <a:gd name="f18" fmla="+- 0 0 f10"/>
                <a:gd name="f19" fmla="+- 0 0 f11"/>
                <a:gd name="f20" fmla="*/ f12 f0 1"/>
                <a:gd name="f21" fmla="*/ f13 f0 1"/>
                <a:gd name="f22" fmla="*/ f14 f0 1"/>
                <a:gd name="f23" fmla="?: f15 f4 1"/>
                <a:gd name="f24" fmla="?: f16 f5 1"/>
                <a:gd name="f25" fmla="?: f17 f6 1"/>
                <a:gd name="f26" fmla="*/ f18 f0 1"/>
                <a:gd name="f27" fmla="*/ f19 f0 1"/>
                <a:gd name="f28" fmla="*/ f20 1 f3"/>
                <a:gd name="f29" fmla="*/ f21 1 f3"/>
                <a:gd name="f30" fmla="*/ f22 1 f3"/>
                <a:gd name="f31" fmla="*/ f23 1 21600"/>
                <a:gd name="f32" fmla="*/ f24 1 21600"/>
                <a:gd name="f33" fmla="*/ 21600 f23 1"/>
                <a:gd name="f34" fmla="*/ 21600 f24 1"/>
                <a:gd name="f35" fmla="*/ f26 1 f3"/>
                <a:gd name="f36" fmla="*/ f27 1 f3"/>
                <a:gd name="f37" fmla="+- f28 0 f1"/>
                <a:gd name="f38" fmla="+- f29 0 f1"/>
                <a:gd name="f39" fmla="+- f30 0 f1"/>
                <a:gd name="f40" fmla="min f32 f31"/>
                <a:gd name="f41" fmla="*/ f33 1 f25"/>
                <a:gd name="f42" fmla="*/ f34 1 f25"/>
                <a:gd name="f43" fmla="+- f35 0 f1"/>
                <a:gd name="f44" fmla="+- f36 0 f1"/>
                <a:gd name="f45" fmla="val f41"/>
                <a:gd name="f46" fmla="val f42"/>
                <a:gd name="f47" fmla="+- 0 0 f43"/>
                <a:gd name="f48" fmla="+- 0 0 f44"/>
                <a:gd name="f49" fmla="+- f46 0 f7"/>
                <a:gd name="f50" fmla="+- f45 0 f7"/>
                <a:gd name="f51" fmla="+- f48 0 f47"/>
                <a:gd name="f52" fmla="+- f47 f1 0"/>
                <a:gd name="f53" fmla="+- f48 f1 0"/>
                <a:gd name="f54" fmla="+- 21600000 0 f47"/>
                <a:gd name="f55" fmla="+- f1 0 f47"/>
                <a:gd name="f56" fmla="+- 27000000 0 f47"/>
                <a:gd name="f57" fmla="+- f0 0 f47"/>
                <a:gd name="f58" fmla="+- 32400000 0 f47"/>
                <a:gd name="f59" fmla="+- f2 0 f47"/>
                <a:gd name="f60" fmla="+- 37800000 0 f47"/>
                <a:gd name="f61" fmla="*/ f49 1 2"/>
                <a:gd name="f62" fmla="*/ f50 1 2"/>
                <a:gd name="f63" fmla="+- f51 21600000 0"/>
                <a:gd name="f64" fmla="?: f55 f55 f56"/>
                <a:gd name="f65" fmla="?: f57 f57 f58"/>
                <a:gd name="f66" fmla="?: f59 f59 f60"/>
                <a:gd name="f67" fmla="*/ f52 f8 1"/>
                <a:gd name="f68" fmla="*/ f53 f8 1"/>
                <a:gd name="f69" fmla="+- f7 f61 0"/>
                <a:gd name="f70" fmla="+- f7 f62 0"/>
                <a:gd name="f71" fmla="?: f51 f51 f63"/>
                <a:gd name="f72" fmla="*/ f67 1 f0"/>
                <a:gd name="f73" fmla="*/ f68 1 f0"/>
                <a:gd name="f74" fmla="*/ f62 f40 1"/>
                <a:gd name="f75" fmla="*/ f61 f40 1"/>
                <a:gd name="f76" fmla="+- f71 0 f54"/>
                <a:gd name="f77" fmla="+- f71 0 f64"/>
                <a:gd name="f78" fmla="+- f71 0 f65"/>
                <a:gd name="f79" fmla="+- f71 0 f66"/>
                <a:gd name="f80" fmla="+- 0 0 f72"/>
                <a:gd name="f81" fmla="+- 0 0 f73"/>
                <a:gd name="f82" fmla="*/ f70 f40 1"/>
                <a:gd name="f83" fmla="*/ f69 f40 1"/>
                <a:gd name="f84" fmla="+- 0 0 f80"/>
                <a:gd name="f85" fmla="+- 0 0 f81"/>
                <a:gd name="f86" fmla="*/ f84 f0 1"/>
                <a:gd name="f87" fmla="*/ f85 f0 1"/>
                <a:gd name="f88" fmla="*/ f86 1 f8"/>
                <a:gd name="f89" fmla="*/ f87 1 f8"/>
                <a:gd name="f90" fmla="+- f88 0 f1"/>
                <a:gd name="f91" fmla="+- f89 0 f1"/>
                <a:gd name="f92" fmla="sin 1 f90"/>
                <a:gd name="f93" fmla="cos 1 f90"/>
                <a:gd name="f94" fmla="sin 1 f91"/>
                <a:gd name="f95" fmla="cos 1 f91"/>
                <a:gd name="f96" fmla="+- 0 0 f92"/>
                <a:gd name="f97" fmla="+- 0 0 f93"/>
                <a:gd name="f98" fmla="+- 0 0 f94"/>
                <a:gd name="f99" fmla="+- 0 0 f95"/>
                <a:gd name="f100" fmla="+- 0 0 f96"/>
                <a:gd name="f101" fmla="+- 0 0 f97"/>
                <a:gd name="f102" fmla="+- 0 0 f98"/>
                <a:gd name="f103" fmla="+- 0 0 f99"/>
                <a:gd name="f104" fmla="val f100"/>
                <a:gd name="f105" fmla="val f101"/>
                <a:gd name="f106" fmla="val f102"/>
                <a:gd name="f107" fmla="val f103"/>
                <a:gd name="f108" fmla="*/ f104 f62 1"/>
                <a:gd name="f109" fmla="*/ f105 f61 1"/>
                <a:gd name="f110" fmla="*/ f106 f62 1"/>
                <a:gd name="f111" fmla="*/ f107 f61 1"/>
                <a:gd name="f112" fmla="+- 0 0 f109"/>
                <a:gd name="f113" fmla="+- 0 0 f108"/>
                <a:gd name="f114" fmla="+- 0 0 f111"/>
                <a:gd name="f115" fmla="+- 0 0 f110"/>
                <a:gd name="f116" fmla="+- 0 0 f112"/>
                <a:gd name="f117" fmla="+- 0 0 f113"/>
                <a:gd name="f118" fmla="+- 0 0 f114"/>
                <a:gd name="f119" fmla="+- 0 0 f115"/>
                <a:gd name="f120" fmla="at2 f116 f117"/>
                <a:gd name="f121" fmla="at2 f118 f119"/>
                <a:gd name="f122" fmla="+- f120 f1 0"/>
                <a:gd name="f123" fmla="+- f121 f1 0"/>
                <a:gd name="f124" fmla="*/ f122 f8 1"/>
                <a:gd name="f125" fmla="*/ f123 f8 1"/>
                <a:gd name="f126" fmla="*/ f124 1 f0"/>
                <a:gd name="f127" fmla="*/ f125 1 f0"/>
                <a:gd name="f128" fmla="+- 0 0 f126"/>
                <a:gd name="f129" fmla="+- 0 0 f127"/>
                <a:gd name="f130" fmla="val f128"/>
                <a:gd name="f131" fmla="val f129"/>
                <a:gd name="f132" fmla="+- 0 0 f130"/>
                <a:gd name="f133" fmla="+- 0 0 f131"/>
                <a:gd name="f134" fmla="*/ f132 f0 1"/>
                <a:gd name="f135" fmla="*/ f133 f0 1"/>
                <a:gd name="f136" fmla="*/ f134 1 f8"/>
                <a:gd name="f137" fmla="*/ f135 1 f8"/>
                <a:gd name="f138" fmla="+- f136 0 f1"/>
                <a:gd name="f139" fmla="+- f137 0 f1"/>
                <a:gd name="f140" fmla="+- f138 f1 0"/>
                <a:gd name="f141" fmla="+- f139 f1 0"/>
                <a:gd name="f142" fmla="*/ f140 f8 1"/>
                <a:gd name="f143" fmla="*/ f141 f8 1"/>
                <a:gd name="f144" fmla="*/ f142 1 f0"/>
                <a:gd name="f145" fmla="*/ f143 1 f0"/>
                <a:gd name="f146" fmla="+- 0 0 f144"/>
                <a:gd name="f147" fmla="+- 0 0 f145"/>
                <a:gd name="f148" fmla="+- 0 0 f146"/>
                <a:gd name="f149" fmla="+- 0 0 f147"/>
                <a:gd name="f150" fmla="*/ f148 f0 1"/>
                <a:gd name="f151" fmla="*/ f149 f0 1"/>
                <a:gd name="f152" fmla="*/ f150 1 f8"/>
                <a:gd name="f153" fmla="*/ f151 1 f8"/>
                <a:gd name="f154" fmla="+- f152 0 f1"/>
                <a:gd name="f155" fmla="+- f153 0 f1"/>
                <a:gd name="f156" fmla="cos 1 f154"/>
                <a:gd name="f157" fmla="sin 1 f154"/>
                <a:gd name="f158" fmla="cos 1 f155"/>
                <a:gd name="f159" fmla="sin 1 f155"/>
                <a:gd name="f160" fmla="+- 0 0 f156"/>
                <a:gd name="f161" fmla="+- 0 0 f157"/>
                <a:gd name="f162" fmla="+- 0 0 f158"/>
                <a:gd name="f163" fmla="+- 0 0 f159"/>
                <a:gd name="f164" fmla="+- 0 0 f160"/>
                <a:gd name="f165" fmla="+- 0 0 f161"/>
                <a:gd name="f166" fmla="+- 0 0 f162"/>
                <a:gd name="f167" fmla="+- 0 0 f163"/>
                <a:gd name="f168" fmla="val f164"/>
                <a:gd name="f169" fmla="val f165"/>
                <a:gd name="f170" fmla="val f166"/>
                <a:gd name="f171" fmla="val f167"/>
                <a:gd name="f172" fmla="+- 0 0 f168"/>
                <a:gd name="f173" fmla="+- 0 0 f169"/>
                <a:gd name="f174" fmla="+- 0 0 f170"/>
                <a:gd name="f175" fmla="+- 0 0 f171"/>
                <a:gd name="f176" fmla="*/ f9 f172 1"/>
                <a:gd name="f177" fmla="*/ f9 f173 1"/>
                <a:gd name="f178" fmla="*/ f9 f174 1"/>
                <a:gd name="f179" fmla="*/ f9 f175 1"/>
                <a:gd name="f180" fmla="*/ f176 f62 1"/>
                <a:gd name="f181" fmla="*/ f177 f61 1"/>
                <a:gd name="f182" fmla="*/ f178 f62 1"/>
                <a:gd name="f183" fmla="*/ f179 f61 1"/>
                <a:gd name="f184" fmla="+- f70 f180 0"/>
                <a:gd name="f185" fmla="+- f69 f181 0"/>
                <a:gd name="f186" fmla="+- f70 f182 0"/>
                <a:gd name="f187" fmla="+- f69 f183 0"/>
                <a:gd name="f188" fmla="max f184 f186"/>
                <a:gd name="f189" fmla="max f185 f187"/>
                <a:gd name="f190" fmla="min f184 f186"/>
                <a:gd name="f191" fmla="min f185 f187"/>
                <a:gd name="f192" fmla="*/ f184 f40 1"/>
                <a:gd name="f193" fmla="*/ f185 f40 1"/>
                <a:gd name="f194" fmla="*/ f186 f40 1"/>
                <a:gd name="f195" fmla="*/ f187 f40 1"/>
                <a:gd name="f196" fmla="?: f76 f45 f188"/>
                <a:gd name="f197" fmla="?: f77 f46 f189"/>
                <a:gd name="f198" fmla="?: f78 f7 f190"/>
                <a:gd name="f199" fmla="?: f79 f7 f191"/>
                <a:gd name="f200" fmla="*/ f198 f40 1"/>
                <a:gd name="f201" fmla="*/ f199 f40 1"/>
                <a:gd name="f202" fmla="*/ f196 f40 1"/>
                <a:gd name="f203" fmla="*/ f19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192" y="f193"/>
                </a:cxn>
                <a:cxn ang="f38">
                  <a:pos x="f82" y="f83"/>
                </a:cxn>
                <a:cxn ang="f39">
                  <a:pos x="f194" y="f195"/>
                </a:cxn>
              </a:cxnLst>
              <a:rect l="f200" t="f201" r="f202" b="f203"/>
              <a:pathLst>
                <a:path stroke="0">
                  <a:moveTo>
                    <a:pt x="f192" y="f193"/>
                  </a:moveTo>
                  <a:arcTo wR="f74" hR="f75" stAng="f47" swAng="f71"/>
                  <a:lnTo>
                    <a:pt x="f82" y="f83"/>
                  </a:lnTo>
                  <a:close/>
                </a:path>
                <a:path fill="none">
                  <a:moveTo>
                    <a:pt x="f192" y="f193"/>
                  </a:moveTo>
                  <a:arcTo wR="f74" hR="f75" stAng="f47" swAng="f71"/>
                </a:path>
              </a:pathLst>
            </a:custGeom>
            <a:noFill/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Bogen 11"/>
            <p:cNvSpPr/>
            <p:nvPr/>
          </p:nvSpPr>
          <p:spPr>
            <a:xfrm>
              <a:off x="4499991" y="1296381"/>
              <a:ext cx="1479023" cy="155138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90"/>
                <a:gd name="f11" fmla="+- 0 0 -90"/>
                <a:gd name="f12" fmla="+- 0 0 -225"/>
                <a:gd name="f13" fmla="+- 0 0 -360"/>
                <a:gd name="f14" fmla="abs f4"/>
                <a:gd name="f15" fmla="abs f5"/>
                <a:gd name="f16" fmla="abs f6"/>
                <a:gd name="f17" fmla="+- 0 0 f7"/>
                <a:gd name="f18" fmla="+- 0 0 f10"/>
                <a:gd name="f19" fmla="*/ f11 f0 1"/>
                <a:gd name="f20" fmla="*/ f12 f0 1"/>
                <a:gd name="f21" fmla="*/ f13 f0 1"/>
                <a:gd name="f22" fmla="?: f14 f4 1"/>
                <a:gd name="f23" fmla="?: f15 f5 1"/>
                <a:gd name="f24" fmla="?: f16 f6 1"/>
                <a:gd name="f25" fmla="*/ f17 f0 1"/>
                <a:gd name="f26" fmla="*/ f18 f0 1"/>
                <a:gd name="f27" fmla="*/ f19 1 f3"/>
                <a:gd name="f28" fmla="*/ f20 1 f3"/>
                <a:gd name="f29" fmla="*/ f21 1 f3"/>
                <a:gd name="f30" fmla="*/ f22 1 21600"/>
                <a:gd name="f31" fmla="*/ f23 1 21600"/>
                <a:gd name="f32" fmla="*/ 21600 f22 1"/>
                <a:gd name="f33" fmla="*/ 21600 f23 1"/>
                <a:gd name="f34" fmla="*/ f25 1 f3"/>
                <a:gd name="f35" fmla="*/ f26 1 f3"/>
                <a:gd name="f36" fmla="+- f27 0 f1"/>
                <a:gd name="f37" fmla="+- f28 0 f1"/>
                <a:gd name="f38" fmla="+- f29 0 f1"/>
                <a:gd name="f39" fmla="min f31 f30"/>
                <a:gd name="f40" fmla="*/ f32 1 f24"/>
                <a:gd name="f41" fmla="*/ f33 1 f24"/>
                <a:gd name="f42" fmla="+- f34 0 f1"/>
                <a:gd name="f43" fmla="+- f35 0 f1"/>
                <a:gd name="f44" fmla="val f40"/>
                <a:gd name="f45" fmla="val f41"/>
                <a:gd name="f46" fmla="+- 0 0 f42"/>
                <a:gd name="f47" fmla="+- 0 0 f43"/>
                <a:gd name="f48" fmla="+- f45 0 f7"/>
                <a:gd name="f49" fmla="+- f44 0 f7"/>
                <a:gd name="f50" fmla="+- f47 0 f46"/>
                <a:gd name="f51" fmla="+- f46 f1 0"/>
                <a:gd name="f52" fmla="+- f47 f1 0"/>
                <a:gd name="f53" fmla="+- 21600000 0 f46"/>
                <a:gd name="f54" fmla="+- f1 0 f46"/>
                <a:gd name="f55" fmla="+- 27000000 0 f46"/>
                <a:gd name="f56" fmla="+- f0 0 f46"/>
                <a:gd name="f57" fmla="+- 32400000 0 f46"/>
                <a:gd name="f58" fmla="+- f2 0 f46"/>
                <a:gd name="f59" fmla="+- 37800000 0 f46"/>
                <a:gd name="f60" fmla="*/ f48 1 2"/>
                <a:gd name="f61" fmla="*/ f49 1 2"/>
                <a:gd name="f62" fmla="+- f50 21600000 0"/>
                <a:gd name="f63" fmla="?: f54 f54 f55"/>
                <a:gd name="f64" fmla="?: f56 f56 f57"/>
                <a:gd name="f65" fmla="?: f58 f58 f59"/>
                <a:gd name="f66" fmla="*/ f51 f8 1"/>
                <a:gd name="f67" fmla="*/ f52 f8 1"/>
                <a:gd name="f68" fmla="+- f7 f60 0"/>
                <a:gd name="f69" fmla="+- f7 f61 0"/>
                <a:gd name="f70" fmla="?: f50 f50 f62"/>
                <a:gd name="f71" fmla="*/ f66 1 f0"/>
                <a:gd name="f72" fmla="*/ f67 1 f0"/>
                <a:gd name="f73" fmla="*/ f61 f39 1"/>
                <a:gd name="f74" fmla="*/ f60 f39 1"/>
                <a:gd name="f75" fmla="+- f70 0 f53"/>
                <a:gd name="f76" fmla="+- f70 0 f63"/>
                <a:gd name="f77" fmla="+- f70 0 f64"/>
                <a:gd name="f78" fmla="+- f70 0 f65"/>
                <a:gd name="f79" fmla="+- 0 0 f71"/>
                <a:gd name="f80" fmla="+- 0 0 f72"/>
                <a:gd name="f81" fmla="*/ f69 f39 1"/>
                <a:gd name="f82" fmla="*/ f68 f39 1"/>
                <a:gd name="f83" fmla="+- 0 0 f79"/>
                <a:gd name="f84" fmla="+- 0 0 f80"/>
                <a:gd name="f85" fmla="*/ f83 f0 1"/>
                <a:gd name="f86" fmla="*/ f84 f0 1"/>
                <a:gd name="f87" fmla="*/ f85 1 f8"/>
                <a:gd name="f88" fmla="*/ f86 1 f8"/>
                <a:gd name="f89" fmla="+- f87 0 f1"/>
                <a:gd name="f90" fmla="+- f88 0 f1"/>
                <a:gd name="f91" fmla="sin 1 f89"/>
                <a:gd name="f92" fmla="cos 1 f89"/>
                <a:gd name="f93" fmla="sin 1 f90"/>
                <a:gd name="f94" fmla="cos 1 f90"/>
                <a:gd name="f95" fmla="+- 0 0 f91"/>
                <a:gd name="f96" fmla="+- 0 0 f92"/>
                <a:gd name="f97" fmla="+- 0 0 f93"/>
                <a:gd name="f98" fmla="+- 0 0 f94"/>
                <a:gd name="f99" fmla="+- 0 0 f95"/>
                <a:gd name="f100" fmla="+- 0 0 f96"/>
                <a:gd name="f101" fmla="+- 0 0 f97"/>
                <a:gd name="f102" fmla="+- 0 0 f98"/>
                <a:gd name="f103" fmla="val f99"/>
                <a:gd name="f104" fmla="val f100"/>
                <a:gd name="f105" fmla="val f101"/>
                <a:gd name="f106" fmla="val f102"/>
                <a:gd name="f107" fmla="*/ f103 f61 1"/>
                <a:gd name="f108" fmla="*/ f104 f60 1"/>
                <a:gd name="f109" fmla="*/ f105 f61 1"/>
                <a:gd name="f110" fmla="*/ f106 f60 1"/>
                <a:gd name="f111" fmla="+- 0 0 f108"/>
                <a:gd name="f112" fmla="+- 0 0 f107"/>
                <a:gd name="f113" fmla="+- 0 0 f110"/>
                <a:gd name="f114" fmla="+- 0 0 f109"/>
                <a:gd name="f115" fmla="+- 0 0 f111"/>
                <a:gd name="f116" fmla="+- 0 0 f112"/>
                <a:gd name="f117" fmla="+- 0 0 f113"/>
                <a:gd name="f118" fmla="+- 0 0 f114"/>
                <a:gd name="f119" fmla="at2 f115 f116"/>
                <a:gd name="f120" fmla="at2 f117 f118"/>
                <a:gd name="f121" fmla="+- f119 f1 0"/>
                <a:gd name="f122" fmla="+- f120 f1 0"/>
                <a:gd name="f123" fmla="*/ f121 f8 1"/>
                <a:gd name="f124" fmla="*/ f122 f8 1"/>
                <a:gd name="f125" fmla="*/ f123 1 f0"/>
                <a:gd name="f126" fmla="*/ f124 1 f0"/>
                <a:gd name="f127" fmla="+- 0 0 f125"/>
                <a:gd name="f128" fmla="+- 0 0 f126"/>
                <a:gd name="f129" fmla="val f127"/>
                <a:gd name="f130" fmla="val f128"/>
                <a:gd name="f131" fmla="+- 0 0 f129"/>
                <a:gd name="f132" fmla="+- 0 0 f130"/>
                <a:gd name="f133" fmla="*/ f131 f0 1"/>
                <a:gd name="f134" fmla="*/ f132 f0 1"/>
                <a:gd name="f135" fmla="*/ f133 1 f8"/>
                <a:gd name="f136" fmla="*/ f134 1 f8"/>
                <a:gd name="f137" fmla="+- f135 0 f1"/>
                <a:gd name="f138" fmla="+- f136 0 f1"/>
                <a:gd name="f139" fmla="+- f137 f1 0"/>
                <a:gd name="f140" fmla="+- f138 f1 0"/>
                <a:gd name="f141" fmla="*/ f139 f8 1"/>
                <a:gd name="f142" fmla="*/ f140 f8 1"/>
                <a:gd name="f143" fmla="*/ f141 1 f0"/>
                <a:gd name="f144" fmla="*/ f142 1 f0"/>
                <a:gd name="f145" fmla="+- 0 0 f143"/>
                <a:gd name="f146" fmla="+- 0 0 f144"/>
                <a:gd name="f147" fmla="+- 0 0 f145"/>
                <a:gd name="f148" fmla="+- 0 0 f146"/>
                <a:gd name="f149" fmla="*/ f147 f0 1"/>
                <a:gd name="f150" fmla="*/ f148 f0 1"/>
                <a:gd name="f151" fmla="*/ f149 1 f8"/>
                <a:gd name="f152" fmla="*/ f150 1 f8"/>
                <a:gd name="f153" fmla="+- f151 0 f1"/>
                <a:gd name="f154" fmla="+- f152 0 f1"/>
                <a:gd name="f155" fmla="cos 1 f153"/>
                <a:gd name="f156" fmla="sin 1 f153"/>
                <a:gd name="f157" fmla="cos 1 f154"/>
                <a:gd name="f158" fmla="sin 1 f154"/>
                <a:gd name="f159" fmla="+- 0 0 f155"/>
                <a:gd name="f160" fmla="+- 0 0 f156"/>
                <a:gd name="f161" fmla="+- 0 0 f157"/>
                <a:gd name="f162" fmla="+- 0 0 f158"/>
                <a:gd name="f163" fmla="+- 0 0 f159"/>
                <a:gd name="f164" fmla="+- 0 0 f160"/>
                <a:gd name="f165" fmla="+- 0 0 f161"/>
                <a:gd name="f166" fmla="+- 0 0 f162"/>
                <a:gd name="f167" fmla="val f163"/>
                <a:gd name="f168" fmla="val f164"/>
                <a:gd name="f169" fmla="val f165"/>
                <a:gd name="f170" fmla="val f166"/>
                <a:gd name="f171" fmla="+- 0 0 f167"/>
                <a:gd name="f172" fmla="+- 0 0 f168"/>
                <a:gd name="f173" fmla="+- 0 0 f169"/>
                <a:gd name="f174" fmla="+- 0 0 f170"/>
                <a:gd name="f175" fmla="*/ f9 f171 1"/>
                <a:gd name="f176" fmla="*/ f9 f172 1"/>
                <a:gd name="f177" fmla="*/ f9 f173 1"/>
                <a:gd name="f178" fmla="*/ f9 f174 1"/>
                <a:gd name="f179" fmla="*/ f175 f61 1"/>
                <a:gd name="f180" fmla="*/ f176 f60 1"/>
                <a:gd name="f181" fmla="*/ f177 f61 1"/>
                <a:gd name="f182" fmla="*/ f178 f60 1"/>
                <a:gd name="f183" fmla="+- f69 f179 0"/>
                <a:gd name="f184" fmla="+- f68 f180 0"/>
                <a:gd name="f185" fmla="+- f69 f181 0"/>
                <a:gd name="f186" fmla="+- f68 f182 0"/>
                <a:gd name="f187" fmla="max f183 f185"/>
                <a:gd name="f188" fmla="max f184 f186"/>
                <a:gd name="f189" fmla="min f183 f185"/>
                <a:gd name="f190" fmla="min f184 f186"/>
                <a:gd name="f191" fmla="*/ f183 f39 1"/>
                <a:gd name="f192" fmla="*/ f184 f39 1"/>
                <a:gd name="f193" fmla="*/ f185 f39 1"/>
                <a:gd name="f194" fmla="*/ f186 f39 1"/>
                <a:gd name="f195" fmla="?: f75 f44 f187"/>
                <a:gd name="f196" fmla="?: f76 f45 f188"/>
                <a:gd name="f197" fmla="?: f77 f7 f189"/>
                <a:gd name="f198" fmla="?: f78 f7 f190"/>
                <a:gd name="f199" fmla="*/ f197 f39 1"/>
                <a:gd name="f200" fmla="*/ f198 f39 1"/>
                <a:gd name="f201" fmla="*/ f195 f39 1"/>
                <a:gd name="f202" fmla="*/ f19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191" y="f192"/>
                </a:cxn>
                <a:cxn ang="f37">
                  <a:pos x="f81" y="f82"/>
                </a:cxn>
                <a:cxn ang="f38">
                  <a:pos x="f193" y="f194"/>
                </a:cxn>
              </a:cxnLst>
              <a:rect l="f199" t="f200" r="f201" b="f202"/>
              <a:pathLst>
                <a:path stroke="0">
                  <a:moveTo>
                    <a:pt x="f191" y="f192"/>
                  </a:moveTo>
                  <a:arcTo wR="f73" hR="f74" stAng="f46" swAng="f70"/>
                  <a:lnTo>
                    <a:pt x="f81" y="f82"/>
                  </a:lnTo>
                  <a:close/>
                </a:path>
                <a:path fill="none">
                  <a:moveTo>
                    <a:pt x="f191" y="f192"/>
                  </a:moveTo>
                  <a:arcTo wR="f73" hR="f74" stAng="f46" swAng="f70"/>
                </a:path>
              </a:pathLst>
            </a:custGeom>
            <a:noFill/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2" name="Bogen 12"/>
            <p:cNvSpPr/>
            <p:nvPr/>
          </p:nvSpPr>
          <p:spPr>
            <a:xfrm>
              <a:off x="4051368" y="1217468"/>
              <a:ext cx="2304260" cy="201622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90"/>
                <a:gd name="f11" fmla="+- 0 0 -90"/>
                <a:gd name="f12" fmla="+- 0 0 -225"/>
                <a:gd name="f13" fmla="+- 0 0 -360"/>
                <a:gd name="f14" fmla="abs f4"/>
                <a:gd name="f15" fmla="abs f5"/>
                <a:gd name="f16" fmla="abs f6"/>
                <a:gd name="f17" fmla="+- 0 0 f7"/>
                <a:gd name="f18" fmla="+- 0 0 f10"/>
                <a:gd name="f19" fmla="*/ f11 f0 1"/>
                <a:gd name="f20" fmla="*/ f12 f0 1"/>
                <a:gd name="f21" fmla="*/ f13 f0 1"/>
                <a:gd name="f22" fmla="?: f14 f4 1"/>
                <a:gd name="f23" fmla="?: f15 f5 1"/>
                <a:gd name="f24" fmla="?: f16 f6 1"/>
                <a:gd name="f25" fmla="*/ f17 f0 1"/>
                <a:gd name="f26" fmla="*/ f18 f0 1"/>
                <a:gd name="f27" fmla="*/ f19 1 f3"/>
                <a:gd name="f28" fmla="*/ f20 1 f3"/>
                <a:gd name="f29" fmla="*/ f21 1 f3"/>
                <a:gd name="f30" fmla="*/ f22 1 21600"/>
                <a:gd name="f31" fmla="*/ f23 1 21600"/>
                <a:gd name="f32" fmla="*/ 21600 f22 1"/>
                <a:gd name="f33" fmla="*/ 21600 f23 1"/>
                <a:gd name="f34" fmla="*/ f25 1 f3"/>
                <a:gd name="f35" fmla="*/ f26 1 f3"/>
                <a:gd name="f36" fmla="+- f27 0 f1"/>
                <a:gd name="f37" fmla="+- f28 0 f1"/>
                <a:gd name="f38" fmla="+- f29 0 f1"/>
                <a:gd name="f39" fmla="min f31 f30"/>
                <a:gd name="f40" fmla="*/ f32 1 f24"/>
                <a:gd name="f41" fmla="*/ f33 1 f24"/>
                <a:gd name="f42" fmla="+- f34 0 f1"/>
                <a:gd name="f43" fmla="+- f35 0 f1"/>
                <a:gd name="f44" fmla="val f40"/>
                <a:gd name="f45" fmla="val f41"/>
                <a:gd name="f46" fmla="+- 0 0 f42"/>
                <a:gd name="f47" fmla="+- 0 0 f43"/>
                <a:gd name="f48" fmla="+- f45 0 f7"/>
                <a:gd name="f49" fmla="+- f44 0 f7"/>
                <a:gd name="f50" fmla="+- f47 0 f46"/>
                <a:gd name="f51" fmla="+- f46 f1 0"/>
                <a:gd name="f52" fmla="+- f47 f1 0"/>
                <a:gd name="f53" fmla="+- 21600000 0 f46"/>
                <a:gd name="f54" fmla="+- f1 0 f46"/>
                <a:gd name="f55" fmla="+- 27000000 0 f46"/>
                <a:gd name="f56" fmla="+- f0 0 f46"/>
                <a:gd name="f57" fmla="+- 32400000 0 f46"/>
                <a:gd name="f58" fmla="+- f2 0 f46"/>
                <a:gd name="f59" fmla="+- 37800000 0 f46"/>
                <a:gd name="f60" fmla="*/ f48 1 2"/>
                <a:gd name="f61" fmla="*/ f49 1 2"/>
                <a:gd name="f62" fmla="+- f50 21600000 0"/>
                <a:gd name="f63" fmla="?: f54 f54 f55"/>
                <a:gd name="f64" fmla="?: f56 f56 f57"/>
                <a:gd name="f65" fmla="?: f58 f58 f59"/>
                <a:gd name="f66" fmla="*/ f51 f8 1"/>
                <a:gd name="f67" fmla="*/ f52 f8 1"/>
                <a:gd name="f68" fmla="+- f7 f60 0"/>
                <a:gd name="f69" fmla="+- f7 f61 0"/>
                <a:gd name="f70" fmla="?: f50 f50 f62"/>
                <a:gd name="f71" fmla="*/ f66 1 f0"/>
                <a:gd name="f72" fmla="*/ f67 1 f0"/>
                <a:gd name="f73" fmla="*/ f61 f39 1"/>
                <a:gd name="f74" fmla="*/ f60 f39 1"/>
                <a:gd name="f75" fmla="+- f70 0 f53"/>
                <a:gd name="f76" fmla="+- f70 0 f63"/>
                <a:gd name="f77" fmla="+- f70 0 f64"/>
                <a:gd name="f78" fmla="+- f70 0 f65"/>
                <a:gd name="f79" fmla="+- 0 0 f71"/>
                <a:gd name="f80" fmla="+- 0 0 f72"/>
                <a:gd name="f81" fmla="*/ f69 f39 1"/>
                <a:gd name="f82" fmla="*/ f68 f39 1"/>
                <a:gd name="f83" fmla="+- 0 0 f79"/>
                <a:gd name="f84" fmla="+- 0 0 f80"/>
                <a:gd name="f85" fmla="*/ f83 f0 1"/>
                <a:gd name="f86" fmla="*/ f84 f0 1"/>
                <a:gd name="f87" fmla="*/ f85 1 f8"/>
                <a:gd name="f88" fmla="*/ f86 1 f8"/>
                <a:gd name="f89" fmla="+- f87 0 f1"/>
                <a:gd name="f90" fmla="+- f88 0 f1"/>
                <a:gd name="f91" fmla="sin 1 f89"/>
                <a:gd name="f92" fmla="cos 1 f89"/>
                <a:gd name="f93" fmla="sin 1 f90"/>
                <a:gd name="f94" fmla="cos 1 f90"/>
                <a:gd name="f95" fmla="+- 0 0 f91"/>
                <a:gd name="f96" fmla="+- 0 0 f92"/>
                <a:gd name="f97" fmla="+- 0 0 f93"/>
                <a:gd name="f98" fmla="+- 0 0 f94"/>
                <a:gd name="f99" fmla="+- 0 0 f95"/>
                <a:gd name="f100" fmla="+- 0 0 f96"/>
                <a:gd name="f101" fmla="+- 0 0 f97"/>
                <a:gd name="f102" fmla="+- 0 0 f98"/>
                <a:gd name="f103" fmla="val f99"/>
                <a:gd name="f104" fmla="val f100"/>
                <a:gd name="f105" fmla="val f101"/>
                <a:gd name="f106" fmla="val f102"/>
                <a:gd name="f107" fmla="*/ f103 f61 1"/>
                <a:gd name="f108" fmla="*/ f104 f60 1"/>
                <a:gd name="f109" fmla="*/ f105 f61 1"/>
                <a:gd name="f110" fmla="*/ f106 f60 1"/>
                <a:gd name="f111" fmla="+- 0 0 f108"/>
                <a:gd name="f112" fmla="+- 0 0 f107"/>
                <a:gd name="f113" fmla="+- 0 0 f110"/>
                <a:gd name="f114" fmla="+- 0 0 f109"/>
                <a:gd name="f115" fmla="+- 0 0 f111"/>
                <a:gd name="f116" fmla="+- 0 0 f112"/>
                <a:gd name="f117" fmla="+- 0 0 f113"/>
                <a:gd name="f118" fmla="+- 0 0 f114"/>
                <a:gd name="f119" fmla="at2 f115 f116"/>
                <a:gd name="f120" fmla="at2 f117 f118"/>
                <a:gd name="f121" fmla="+- f119 f1 0"/>
                <a:gd name="f122" fmla="+- f120 f1 0"/>
                <a:gd name="f123" fmla="*/ f121 f8 1"/>
                <a:gd name="f124" fmla="*/ f122 f8 1"/>
                <a:gd name="f125" fmla="*/ f123 1 f0"/>
                <a:gd name="f126" fmla="*/ f124 1 f0"/>
                <a:gd name="f127" fmla="+- 0 0 f125"/>
                <a:gd name="f128" fmla="+- 0 0 f126"/>
                <a:gd name="f129" fmla="val f127"/>
                <a:gd name="f130" fmla="val f128"/>
                <a:gd name="f131" fmla="+- 0 0 f129"/>
                <a:gd name="f132" fmla="+- 0 0 f130"/>
                <a:gd name="f133" fmla="*/ f131 f0 1"/>
                <a:gd name="f134" fmla="*/ f132 f0 1"/>
                <a:gd name="f135" fmla="*/ f133 1 f8"/>
                <a:gd name="f136" fmla="*/ f134 1 f8"/>
                <a:gd name="f137" fmla="+- f135 0 f1"/>
                <a:gd name="f138" fmla="+- f136 0 f1"/>
                <a:gd name="f139" fmla="+- f137 f1 0"/>
                <a:gd name="f140" fmla="+- f138 f1 0"/>
                <a:gd name="f141" fmla="*/ f139 f8 1"/>
                <a:gd name="f142" fmla="*/ f140 f8 1"/>
                <a:gd name="f143" fmla="*/ f141 1 f0"/>
                <a:gd name="f144" fmla="*/ f142 1 f0"/>
                <a:gd name="f145" fmla="+- 0 0 f143"/>
                <a:gd name="f146" fmla="+- 0 0 f144"/>
                <a:gd name="f147" fmla="+- 0 0 f145"/>
                <a:gd name="f148" fmla="+- 0 0 f146"/>
                <a:gd name="f149" fmla="*/ f147 f0 1"/>
                <a:gd name="f150" fmla="*/ f148 f0 1"/>
                <a:gd name="f151" fmla="*/ f149 1 f8"/>
                <a:gd name="f152" fmla="*/ f150 1 f8"/>
                <a:gd name="f153" fmla="+- f151 0 f1"/>
                <a:gd name="f154" fmla="+- f152 0 f1"/>
                <a:gd name="f155" fmla="cos 1 f153"/>
                <a:gd name="f156" fmla="sin 1 f153"/>
                <a:gd name="f157" fmla="cos 1 f154"/>
                <a:gd name="f158" fmla="sin 1 f154"/>
                <a:gd name="f159" fmla="+- 0 0 f155"/>
                <a:gd name="f160" fmla="+- 0 0 f156"/>
                <a:gd name="f161" fmla="+- 0 0 f157"/>
                <a:gd name="f162" fmla="+- 0 0 f158"/>
                <a:gd name="f163" fmla="+- 0 0 f159"/>
                <a:gd name="f164" fmla="+- 0 0 f160"/>
                <a:gd name="f165" fmla="+- 0 0 f161"/>
                <a:gd name="f166" fmla="+- 0 0 f162"/>
                <a:gd name="f167" fmla="val f163"/>
                <a:gd name="f168" fmla="val f164"/>
                <a:gd name="f169" fmla="val f165"/>
                <a:gd name="f170" fmla="val f166"/>
                <a:gd name="f171" fmla="+- 0 0 f167"/>
                <a:gd name="f172" fmla="+- 0 0 f168"/>
                <a:gd name="f173" fmla="+- 0 0 f169"/>
                <a:gd name="f174" fmla="+- 0 0 f170"/>
                <a:gd name="f175" fmla="*/ f9 f171 1"/>
                <a:gd name="f176" fmla="*/ f9 f172 1"/>
                <a:gd name="f177" fmla="*/ f9 f173 1"/>
                <a:gd name="f178" fmla="*/ f9 f174 1"/>
                <a:gd name="f179" fmla="*/ f175 f61 1"/>
                <a:gd name="f180" fmla="*/ f176 f60 1"/>
                <a:gd name="f181" fmla="*/ f177 f61 1"/>
                <a:gd name="f182" fmla="*/ f178 f60 1"/>
                <a:gd name="f183" fmla="+- f69 f179 0"/>
                <a:gd name="f184" fmla="+- f68 f180 0"/>
                <a:gd name="f185" fmla="+- f69 f181 0"/>
                <a:gd name="f186" fmla="+- f68 f182 0"/>
                <a:gd name="f187" fmla="max f183 f185"/>
                <a:gd name="f188" fmla="max f184 f186"/>
                <a:gd name="f189" fmla="min f183 f185"/>
                <a:gd name="f190" fmla="min f184 f186"/>
                <a:gd name="f191" fmla="*/ f183 f39 1"/>
                <a:gd name="f192" fmla="*/ f184 f39 1"/>
                <a:gd name="f193" fmla="*/ f185 f39 1"/>
                <a:gd name="f194" fmla="*/ f186 f39 1"/>
                <a:gd name="f195" fmla="?: f75 f44 f187"/>
                <a:gd name="f196" fmla="?: f76 f45 f188"/>
                <a:gd name="f197" fmla="?: f77 f7 f189"/>
                <a:gd name="f198" fmla="?: f78 f7 f190"/>
                <a:gd name="f199" fmla="*/ f197 f39 1"/>
                <a:gd name="f200" fmla="*/ f198 f39 1"/>
                <a:gd name="f201" fmla="*/ f195 f39 1"/>
                <a:gd name="f202" fmla="*/ f19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191" y="f192"/>
                </a:cxn>
                <a:cxn ang="f37">
                  <a:pos x="f81" y="f82"/>
                </a:cxn>
                <a:cxn ang="f38">
                  <a:pos x="f193" y="f194"/>
                </a:cxn>
              </a:cxnLst>
              <a:rect l="f199" t="f200" r="f201" b="f202"/>
              <a:pathLst>
                <a:path stroke="0">
                  <a:moveTo>
                    <a:pt x="f191" y="f192"/>
                  </a:moveTo>
                  <a:arcTo wR="f73" hR="f74" stAng="f46" swAng="f70"/>
                  <a:lnTo>
                    <a:pt x="f81" y="f82"/>
                  </a:lnTo>
                  <a:close/>
                </a:path>
                <a:path fill="none">
                  <a:moveTo>
                    <a:pt x="f191" y="f192"/>
                  </a:moveTo>
                  <a:arcTo wR="f73" hR="f74" stAng="f46" swAng="f70"/>
                </a:path>
              </a:pathLst>
            </a:custGeom>
            <a:noFill/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</p:grpSp>
      <p:cxnSp>
        <p:nvCxnSpPr>
          <p:cNvPr id="13" name="Gerade Verbindung 15"/>
          <p:cNvCxnSpPr/>
          <p:nvPr/>
        </p:nvCxnSpPr>
        <p:spPr>
          <a:xfrm>
            <a:off x="1691676" y="4869161"/>
            <a:ext cx="0" cy="1440162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14" name="Gerade Verbindung 17"/>
          <p:cNvCxnSpPr/>
          <p:nvPr/>
        </p:nvCxnSpPr>
        <p:spPr>
          <a:xfrm>
            <a:off x="1331640" y="5589242"/>
            <a:ext cx="4647374" cy="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15" name="Textfeld 19"/>
          <p:cNvSpPr txBox="1"/>
          <p:nvPr/>
        </p:nvSpPr>
        <p:spPr>
          <a:xfrm>
            <a:off x="503550" y="3945581"/>
            <a:ext cx="2304260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Druck der Ultraschallwellen</a:t>
            </a:r>
          </a:p>
        </p:txBody>
      </p:sp>
      <p:sp>
        <p:nvSpPr>
          <p:cNvPr id="16" name="Textfeld 20"/>
          <p:cNvSpPr txBox="1"/>
          <p:nvPr/>
        </p:nvSpPr>
        <p:spPr>
          <a:xfrm>
            <a:off x="1691676" y="4684489"/>
            <a:ext cx="28803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+</a:t>
            </a:r>
          </a:p>
        </p:txBody>
      </p:sp>
      <p:sp>
        <p:nvSpPr>
          <p:cNvPr id="17" name="Textfeld 21"/>
          <p:cNvSpPr txBox="1"/>
          <p:nvPr/>
        </p:nvSpPr>
        <p:spPr>
          <a:xfrm>
            <a:off x="1682797" y="5999067"/>
            <a:ext cx="576062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-</a:t>
            </a:r>
          </a:p>
        </p:txBody>
      </p:sp>
      <p:sp>
        <p:nvSpPr>
          <p:cNvPr id="18" name="Freihandform 23"/>
          <p:cNvSpPr/>
          <p:nvPr/>
        </p:nvSpPr>
        <p:spPr>
          <a:xfrm>
            <a:off x="1686757" y="5575179"/>
            <a:ext cx="719093" cy="7279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9092"/>
              <a:gd name="f7" fmla="val 727987"/>
              <a:gd name="f8" fmla="val 117629"/>
              <a:gd name="f9" fmla="val 362505"/>
              <a:gd name="f10" fmla="val 235258"/>
              <a:gd name="f11" fmla="val 725010"/>
              <a:gd name="f12" fmla="val 355107"/>
              <a:gd name="f13" fmla="val 727969"/>
              <a:gd name="f14" fmla="val 474956"/>
              <a:gd name="f15" fmla="val 730928"/>
              <a:gd name="f16" fmla="val 597024"/>
              <a:gd name="f17" fmla="val 374341"/>
              <a:gd name="f18" fmla="val 17755"/>
              <a:gd name="f19" fmla="+- 0 0 -90"/>
              <a:gd name="f20" fmla="*/ f3 1 719092"/>
              <a:gd name="f21" fmla="*/ f4 1 727987"/>
              <a:gd name="f22" fmla="+- f7 0 f5"/>
              <a:gd name="f23" fmla="+- f6 0 f5"/>
              <a:gd name="f24" fmla="*/ f19 f0 1"/>
              <a:gd name="f25" fmla="*/ f23 1 719092"/>
              <a:gd name="f26" fmla="*/ f22 1 727987"/>
              <a:gd name="f27" fmla="*/ 0 f23 1"/>
              <a:gd name="f28" fmla="*/ 0 f22 1"/>
              <a:gd name="f29" fmla="*/ 355107 f23 1"/>
              <a:gd name="f30" fmla="*/ 727969 f22 1"/>
              <a:gd name="f31" fmla="*/ 719092 f23 1"/>
              <a:gd name="f32" fmla="*/ 17755 f22 1"/>
              <a:gd name="f33" fmla="*/ f24 1 f2"/>
              <a:gd name="f34" fmla="*/ f27 1 719092"/>
              <a:gd name="f35" fmla="*/ f28 1 727987"/>
              <a:gd name="f36" fmla="*/ f29 1 719092"/>
              <a:gd name="f37" fmla="*/ f30 1 727987"/>
              <a:gd name="f38" fmla="*/ f31 1 719092"/>
              <a:gd name="f39" fmla="*/ f32 1 727987"/>
              <a:gd name="f40" fmla="*/ f5 1 f25"/>
              <a:gd name="f41" fmla="*/ f6 1 f25"/>
              <a:gd name="f42" fmla="*/ f5 1 f26"/>
              <a:gd name="f43" fmla="*/ f7 1 f26"/>
              <a:gd name="f44" fmla="+- f33 0 f1"/>
              <a:gd name="f45" fmla="*/ f34 1 f25"/>
              <a:gd name="f46" fmla="*/ f35 1 f26"/>
              <a:gd name="f47" fmla="*/ f36 1 f25"/>
              <a:gd name="f48" fmla="*/ f37 1 f26"/>
              <a:gd name="f49" fmla="*/ f38 1 f25"/>
              <a:gd name="f50" fmla="*/ f39 1 f26"/>
              <a:gd name="f51" fmla="*/ f40 f20 1"/>
              <a:gd name="f52" fmla="*/ f41 f20 1"/>
              <a:gd name="f53" fmla="*/ f43 f21 1"/>
              <a:gd name="f54" fmla="*/ f42 f21 1"/>
              <a:gd name="f55" fmla="*/ f45 f20 1"/>
              <a:gd name="f56" fmla="*/ f46 f21 1"/>
              <a:gd name="f57" fmla="*/ f47 f20 1"/>
              <a:gd name="f58" fmla="*/ f48 f21 1"/>
              <a:gd name="f59" fmla="*/ f49 f20 1"/>
              <a:gd name="f60" fmla="*/ f50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5" y="f56"/>
              </a:cxn>
              <a:cxn ang="f44">
                <a:pos x="f57" y="f58"/>
              </a:cxn>
              <a:cxn ang="f44">
                <a:pos x="f59" y="f60"/>
              </a:cxn>
            </a:cxnLst>
            <a:rect l="f51" t="f54" r="f52" b="f53"/>
            <a:pathLst>
              <a:path w="719092" h="727987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6" y="f18"/>
                </a:cubicBezTo>
              </a:path>
            </a:pathLst>
          </a:custGeom>
          <a:noFill/>
          <a:ln w="38103">
            <a:solidFill>
              <a:srgbClr val="4BACC6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9" name="Freihandform 24"/>
          <p:cNvSpPr/>
          <p:nvPr/>
        </p:nvSpPr>
        <p:spPr>
          <a:xfrm>
            <a:off x="2405850" y="4856067"/>
            <a:ext cx="719093" cy="7368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9091"/>
              <a:gd name="f7" fmla="val 736865"/>
              <a:gd name="f8" fmla="val 719110"/>
              <a:gd name="f9" fmla="val 122068"/>
              <a:gd name="f10" fmla="val 358084"/>
              <a:gd name="f11" fmla="val 244136"/>
              <a:gd name="f12" fmla="+- 0 0 2941"/>
              <a:gd name="f13" fmla="val 363984"/>
              <a:gd name="f14" fmla="val 18"/>
              <a:gd name="f15" fmla="val 483832"/>
              <a:gd name="f16" fmla="val 2977"/>
              <a:gd name="f17" fmla="val 601461"/>
              <a:gd name="f18" fmla="val 369921"/>
              <a:gd name="f19" fmla="+- 0 0 -90"/>
              <a:gd name="f20" fmla="*/ f3 1 719091"/>
              <a:gd name="f21" fmla="*/ f4 1 736865"/>
              <a:gd name="f22" fmla="+- f7 0 f5"/>
              <a:gd name="f23" fmla="+- f6 0 f5"/>
              <a:gd name="f24" fmla="*/ f19 f0 1"/>
              <a:gd name="f25" fmla="*/ f23 1 719091"/>
              <a:gd name="f26" fmla="*/ f22 1 736865"/>
              <a:gd name="f27" fmla="*/ 0 f23 1"/>
              <a:gd name="f28" fmla="*/ 719110 f22 1"/>
              <a:gd name="f29" fmla="*/ 363984 f23 1"/>
              <a:gd name="f30" fmla="*/ 18 f22 1"/>
              <a:gd name="f31" fmla="*/ 719091 f23 1"/>
              <a:gd name="f32" fmla="*/ 736865 f22 1"/>
              <a:gd name="f33" fmla="*/ f24 1 f2"/>
              <a:gd name="f34" fmla="*/ f27 1 719091"/>
              <a:gd name="f35" fmla="*/ f28 1 736865"/>
              <a:gd name="f36" fmla="*/ f29 1 719091"/>
              <a:gd name="f37" fmla="*/ f30 1 736865"/>
              <a:gd name="f38" fmla="*/ f31 1 719091"/>
              <a:gd name="f39" fmla="*/ f32 1 736865"/>
              <a:gd name="f40" fmla="*/ f5 1 f25"/>
              <a:gd name="f41" fmla="*/ f6 1 f25"/>
              <a:gd name="f42" fmla="*/ f5 1 f26"/>
              <a:gd name="f43" fmla="*/ f7 1 f26"/>
              <a:gd name="f44" fmla="+- f33 0 f1"/>
              <a:gd name="f45" fmla="*/ f34 1 f25"/>
              <a:gd name="f46" fmla="*/ f35 1 f26"/>
              <a:gd name="f47" fmla="*/ f36 1 f25"/>
              <a:gd name="f48" fmla="*/ f37 1 f26"/>
              <a:gd name="f49" fmla="*/ f38 1 f25"/>
              <a:gd name="f50" fmla="*/ f39 1 f26"/>
              <a:gd name="f51" fmla="*/ f40 f20 1"/>
              <a:gd name="f52" fmla="*/ f41 f20 1"/>
              <a:gd name="f53" fmla="*/ f43 f21 1"/>
              <a:gd name="f54" fmla="*/ f42 f21 1"/>
              <a:gd name="f55" fmla="*/ f45 f20 1"/>
              <a:gd name="f56" fmla="*/ f46 f21 1"/>
              <a:gd name="f57" fmla="*/ f47 f20 1"/>
              <a:gd name="f58" fmla="*/ f48 f21 1"/>
              <a:gd name="f59" fmla="*/ f49 f20 1"/>
              <a:gd name="f60" fmla="*/ f50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5" y="f56"/>
              </a:cxn>
              <a:cxn ang="f44">
                <a:pos x="f57" y="f58"/>
              </a:cxn>
              <a:cxn ang="f44">
                <a:pos x="f59" y="f60"/>
              </a:cxn>
            </a:cxnLst>
            <a:rect l="f51" t="f54" r="f52" b="f53"/>
            <a:pathLst>
              <a:path w="719091" h="736865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6" y="f7"/>
                </a:cubicBezTo>
              </a:path>
            </a:pathLst>
          </a:custGeom>
          <a:noFill/>
          <a:ln w="38103">
            <a:solidFill>
              <a:srgbClr val="4BACC6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20" name="Freihandform 25"/>
          <p:cNvSpPr/>
          <p:nvPr/>
        </p:nvSpPr>
        <p:spPr>
          <a:xfrm>
            <a:off x="3124943" y="5592927"/>
            <a:ext cx="727972" cy="710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7969"/>
              <a:gd name="f7" fmla="val 710218"/>
              <a:gd name="f8" fmla="val 8878"/>
              <a:gd name="f9" fmla="val 125767"/>
              <a:gd name="f10" fmla="val 360286"/>
              <a:gd name="f11" fmla="val 251534"/>
              <a:gd name="f12" fmla="val 711694"/>
              <a:gd name="f13" fmla="val 372862"/>
              <a:gd name="f14" fmla="val 710214"/>
              <a:gd name="f15" fmla="val 494190"/>
              <a:gd name="f16" fmla="val 708734"/>
              <a:gd name="f17" fmla="val 611079"/>
              <a:gd name="f18" fmla="val 354367"/>
              <a:gd name="f19" fmla="+- 0 0 -90"/>
              <a:gd name="f20" fmla="*/ f3 1 727969"/>
              <a:gd name="f21" fmla="*/ f4 1 710218"/>
              <a:gd name="f22" fmla="+- f7 0 f5"/>
              <a:gd name="f23" fmla="+- f6 0 f5"/>
              <a:gd name="f24" fmla="*/ f19 f0 1"/>
              <a:gd name="f25" fmla="*/ f23 1 727969"/>
              <a:gd name="f26" fmla="*/ f22 1 710218"/>
              <a:gd name="f27" fmla="*/ 0 f23 1"/>
              <a:gd name="f28" fmla="*/ 8878 f22 1"/>
              <a:gd name="f29" fmla="*/ 372862 f23 1"/>
              <a:gd name="f30" fmla="*/ 710214 f22 1"/>
              <a:gd name="f31" fmla="*/ 727969 f23 1"/>
              <a:gd name="f32" fmla="*/ 0 f22 1"/>
              <a:gd name="f33" fmla="*/ f24 1 f2"/>
              <a:gd name="f34" fmla="*/ f27 1 727969"/>
              <a:gd name="f35" fmla="*/ f28 1 710218"/>
              <a:gd name="f36" fmla="*/ f29 1 727969"/>
              <a:gd name="f37" fmla="*/ f30 1 710218"/>
              <a:gd name="f38" fmla="*/ f31 1 727969"/>
              <a:gd name="f39" fmla="*/ f32 1 710218"/>
              <a:gd name="f40" fmla="*/ f5 1 f25"/>
              <a:gd name="f41" fmla="*/ f6 1 f25"/>
              <a:gd name="f42" fmla="*/ f5 1 f26"/>
              <a:gd name="f43" fmla="*/ f7 1 f26"/>
              <a:gd name="f44" fmla="+- f33 0 f1"/>
              <a:gd name="f45" fmla="*/ f34 1 f25"/>
              <a:gd name="f46" fmla="*/ f35 1 f26"/>
              <a:gd name="f47" fmla="*/ f36 1 f25"/>
              <a:gd name="f48" fmla="*/ f37 1 f26"/>
              <a:gd name="f49" fmla="*/ f38 1 f25"/>
              <a:gd name="f50" fmla="*/ f39 1 f26"/>
              <a:gd name="f51" fmla="*/ f40 f20 1"/>
              <a:gd name="f52" fmla="*/ f41 f20 1"/>
              <a:gd name="f53" fmla="*/ f43 f21 1"/>
              <a:gd name="f54" fmla="*/ f42 f21 1"/>
              <a:gd name="f55" fmla="*/ f45 f20 1"/>
              <a:gd name="f56" fmla="*/ f46 f21 1"/>
              <a:gd name="f57" fmla="*/ f47 f20 1"/>
              <a:gd name="f58" fmla="*/ f48 f21 1"/>
              <a:gd name="f59" fmla="*/ f49 f20 1"/>
              <a:gd name="f60" fmla="*/ f50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5" y="f56"/>
              </a:cxn>
              <a:cxn ang="f44">
                <a:pos x="f57" y="f58"/>
              </a:cxn>
              <a:cxn ang="f44">
                <a:pos x="f59" y="f60"/>
              </a:cxn>
            </a:cxnLst>
            <a:rect l="f51" t="f54" r="f52" b="f53"/>
            <a:pathLst>
              <a:path w="727969" h="710218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6" y="f5"/>
                </a:cubicBezTo>
              </a:path>
            </a:pathLst>
          </a:custGeom>
          <a:noFill/>
          <a:ln w="38103">
            <a:solidFill>
              <a:srgbClr val="4BACC6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grpSp>
        <p:nvGrpSpPr>
          <p:cNvPr id="29" name="Gruppieren 49"/>
          <p:cNvGrpSpPr/>
          <p:nvPr/>
        </p:nvGrpSpPr>
        <p:grpSpPr>
          <a:xfrm>
            <a:off x="1007604" y="375452"/>
            <a:ext cx="2632247" cy="4063739"/>
            <a:chOff x="1007604" y="375452"/>
            <a:chExt cx="2632247" cy="4063739"/>
          </a:xfrm>
        </p:grpSpPr>
        <p:grpSp>
          <p:nvGrpSpPr>
            <p:cNvPr id="30" name="Gruppieren 48"/>
            <p:cNvGrpSpPr/>
            <p:nvPr/>
          </p:nvGrpSpPr>
          <p:grpSpPr>
            <a:xfrm>
              <a:off x="1007604" y="779004"/>
              <a:ext cx="2053221" cy="3171312"/>
              <a:chOff x="1007604" y="779004"/>
              <a:chExt cx="2053221" cy="3171312"/>
            </a:xfrm>
          </p:grpSpPr>
          <p:grpSp>
            <p:nvGrpSpPr>
              <p:cNvPr id="31" name="Gruppieren 44"/>
              <p:cNvGrpSpPr/>
              <p:nvPr/>
            </p:nvGrpSpPr>
            <p:grpSpPr>
              <a:xfrm>
                <a:off x="1007604" y="991703"/>
                <a:ext cx="1525969" cy="2467755"/>
                <a:chOff x="1007604" y="991703"/>
                <a:chExt cx="1525969" cy="2467755"/>
              </a:xfrm>
            </p:grpSpPr>
            <p:sp>
              <p:nvSpPr>
                <p:cNvPr id="32" name="Bogen 42"/>
                <p:cNvSpPr/>
                <p:nvPr/>
              </p:nvSpPr>
              <p:spPr>
                <a:xfrm>
                  <a:off x="1007604" y="1848788"/>
                  <a:ext cx="648071" cy="6962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1"/>
                    <a:gd name="f10" fmla="val 356"/>
                    <a:gd name="f11" fmla="+- 0 0 -270"/>
                    <a:gd name="f12" fmla="+- 0 0 -268"/>
                    <a:gd name="f13" fmla="+- 0 0 -266"/>
                    <a:gd name="f14" fmla="abs f4"/>
                    <a:gd name="f15" fmla="abs f5"/>
                    <a:gd name="f16" fmla="abs f6"/>
                    <a:gd name="f17" fmla="+- 0 0 f3"/>
                    <a:gd name="f18" fmla="+- 0 0 f10"/>
                    <a:gd name="f19" fmla="*/ f11 f0 1"/>
                    <a:gd name="f20" fmla="*/ f12 f0 1"/>
                    <a:gd name="f21" fmla="*/ f13 f0 1"/>
                    <a:gd name="f22" fmla="?: f14 f4 1"/>
                    <a:gd name="f23" fmla="?: f15 f5 1"/>
                    <a:gd name="f24" fmla="?: f16 f6 1"/>
                    <a:gd name="f25" fmla="*/ f17 f0 1"/>
                    <a:gd name="f26" fmla="*/ f18 f0 1"/>
                    <a:gd name="f27" fmla="*/ f19 1 f3"/>
                    <a:gd name="f28" fmla="*/ f20 1 f3"/>
                    <a:gd name="f29" fmla="*/ f21 1 f3"/>
                    <a:gd name="f30" fmla="*/ f22 1 21600"/>
                    <a:gd name="f31" fmla="*/ f23 1 21600"/>
                    <a:gd name="f32" fmla="*/ 21600 f22 1"/>
                    <a:gd name="f33" fmla="*/ 21600 f23 1"/>
                    <a:gd name="f34" fmla="*/ f25 1 f3"/>
                    <a:gd name="f35" fmla="*/ f26 1 f3"/>
                    <a:gd name="f36" fmla="+- f27 0 f1"/>
                    <a:gd name="f37" fmla="+- f28 0 f1"/>
                    <a:gd name="f38" fmla="+- f29 0 f1"/>
                    <a:gd name="f39" fmla="min f31 f30"/>
                    <a:gd name="f40" fmla="*/ f32 1 f24"/>
                    <a:gd name="f41" fmla="*/ f33 1 f24"/>
                    <a:gd name="f42" fmla="+- f34 0 f1"/>
                    <a:gd name="f43" fmla="+- f35 0 f1"/>
                    <a:gd name="f44" fmla="val f40"/>
                    <a:gd name="f45" fmla="val f41"/>
                    <a:gd name="f46" fmla="+- 0 0 f42"/>
                    <a:gd name="f47" fmla="+- 0 0 f43"/>
                    <a:gd name="f48" fmla="+- f45 0 f7"/>
                    <a:gd name="f49" fmla="+- f44 0 f7"/>
                    <a:gd name="f50" fmla="+- f47 0 f46"/>
                    <a:gd name="f51" fmla="+- f46 f1 0"/>
                    <a:gd name="f52" fmla="+- f47 f1 0"/>
                    <a:gd name="f53" fmla="+- 21600000 0 f46"/>
                    <a:gd name="f54" fmla="+- f1 0 f46"/>
                    <a:gd name="f55" fmla="+- 27000000 0 f46"/>
                    <a:gd name="f56" fmla="+- f0 0 f46"/>
                    <a:gd name="f57" fmla="+- 32400000 0 f46"/>
                    <a:gd name="f58" fmla="+- f2 0 f46"/>
                    <a:gd name="f59" fmla="+- 37800000 0 f46"/>
                    <a:gd name="f60" fmla="*/ f48 1 2"/>
                    <a:gd name="f61" fmla="*/ f49 1 2"/>
                    <a:gd name="f62" fmla="+- f50 21600000 0"/>
                    <a:gd name="f63" fmla="?: f54 f54 f55"/>
                    <a:gd name="f64" fmla="?: f56 f56 f57"/>
                    <a:gd name="f65" fmla="?: f58 f58 f59"/>
                    <a:gd name="f66" fmla="*/ f51 f8 1"/>
                    <a:gd name="f67" fmla="*/ f52 f8 1"/>
                    <a:gd name="f68" fmla="+- f7 f60 0"/>
                    <a:gd name="f69" fmla="+- f7 f61 0"/>
                    <a:gd name="f70" fmla="?: f50 f50 f62"/>
                    <a:gd name="f71" fmla="*/ f66 1 f0"/>
                    <a:gd name="f72" fmla="*/ f67 1 f0"/>
                    <a:gd name="f73" fmla="*/ f61 f39 1"/>
                    <a:gd name="f74" fmla="*/ f60 f39 1"/>
                    <a:gd name="f75" fmla="+- f70 0 f53"/>
                    <a:gd name="f76" fmla="+- f70 0 f63"/>
                    <a:gd name="f77" fmla="+- f70 0 f64"/>
                    <a:gd name="f78" fmla="+- f70 0 f65"/>
                    <a:gd name="f79" fmla="+- 0 0 f71"/>
                    <a:gd name="f80" fmla="+- 0 0 f72"/>
                    <a:gd name="f81" fmla="*/ f69 f39 1"/>
                    <a:gd name="f82" fmla="*/ f68 f39 1"/>
                    <a:gd name="f83" fmla="+- 0 0 f79"/>
                    <a:gd name="f84" fmla="+- 0 0 f80"/>
                    <a:gd name="f85" fmla="*/ f83 f0 1"/>
                    <a:gd name="f86" fmla="*/ f84 f0 1"/>
                    <a:gd name="f87" fmla="*/ f85 1 f8"/>
                    <a:gd name="f88" fmla="*/ f86 1 f8"/>
                    <a:gd name="f89" fmla="+- f87 0 f1"/>
                    <a:gd name="f90" fmla="+- f88 0 f1"/>
                    <a:gd name="f91" fmla="sin 1 f89"/>
                    <a:gd name="f92" fmla="cos 1 f89"/>
                    <a:gd name="f93" fmla="sin 1 f90"/>
                    <a:gd name="f94" fmla="cos 1 f90"/>
                    <a:gd name="f95" fmla="+- 0 0 f91"/>
                    <a:gd name="f96" fmla="+- 0 0 f92"/>
                    <a:gd name="f97" fmla="+- 0 0 f93"/>
                    <a:gd name="f98" fmla="+- 0 0 f94"/>
                    <a:gd name="f99" fmla="+- 0 0 f95"/>
                    <a:gd name="f100" fmla="+- 0 0 f96"/>
                    <a:gd name="f101" fmla="+- 0 0 f97"/>
                    <a:gd name="f102" fmla="+- 0 0 f98"/>
                    <a:gd name="f103" fmla="val f99"/>
                    <a:gd name="f104" fmla="val f100"/>
                    <a:gd name="f105" fmla="val f101"/>
                    <a:gd name="f106" fmla="val f102"/>
                    <a:gd name="f107" fmla="*/ f103 f61 1"/>
                    <a:gd name="f108" fmla="*/ f104 f60 1"/>
                    <a:gd name="f109" fmla="*/ f105 f61 1"/>
                    <a:gd name="f110" fmla="*/ f106 f60 1"/>
                    <a:gd name="f111" fmla="+- 0 0 f108"/>
                    <a:gd name="f112" fmla="+- 0 0 f107"/>
                    <a:gd name="f113" fmla="+- 0 0 f110"/>
                    <a:gd name="f114" fmla="+- 0 0 f109"/>
                    <a:gd name="f115" fmla="+- 0 0 f111"/>
                    <a:gd name="f116" fmla="+- 0 0 f112"/>
                    <a:gd name="f117" fmla="+- 0 0 f113"/>
                    <a:gd name="f118" fmla="+- 0 0 f114"/>
                    <a:gd name="f119" fmla="at2 f115 f116"/>
                    <a:gd name="f120" fmla="at2 f117 f118"/>
                    <a:gd name="f121" fmla="+- f119 f1 0"/>
                    <a:gd name="f122" fmla="+- f120 f1 0"/>
                    <a:gd name="f123" fmla="*/ f121 f8 1"/>
                    <a:gd name="f124" fmla="*/ f122 f8 1"/>
                    <a:gd name="f125" fmla="*/ f123 1 f0"/>
                    <a:gd name="f126" fmla="*/ f124 1 f0"/>
                    <a:gd name="f127" fmla="+- 0 0 f125"/>
                    <a:gd name="f128" fmla="+- 0 0 f126"/>
                    <a:gd name="f129" fmla="val f127"/>
                    <a:gd name="f130" fmla="val f128"/>
                    <a:gd name="f131" fmla="+- 0 0 f129"/>
                    <a:gd name="f132" fmla="+- 0 0 f130"/>
                    <a:gd name="f133" fmla="*/ f131 f0 1"/>
                    <a:gd name="f134" fmla="*/ f132 f0 1"/>
                    <a:gd name="f135" fmla="*/ f133 1 f8"/>
                    <a:gd name="f136" fmla="*/ f134 1 f8"/>
                    <a:gd name="f137" fmla="+- f135 0 f1"/>
                    <a:gd name="f138" fmla="+- f136 0 f1"/>
                    <a:gd name="f139" fmla="+- f137 f1 0"/>
                    <a:gd name="f140" fmla="+- f138 f1 0"/>
                    <a:gd name="f141" fmla="*/ f139 f8 1"/>
                    <a:gd name="f142" fmla="*/ f140 f8 1"/>
                    <a:gd name="f143" fmla="*/ f141 1 f0"/>
                    <a:gd name="f144" fmla="*/ f142 1 f0"/>
                    <a:gd name="f145" fmla="+- 0 0 f143"/>
                    <a:gd name="f146" fmla="+- 0 0 f144"/>
                    <a:gd name="f147" fmla="+- 0 0 f145"/>
                    <a:gd name="f148" fmla="+- 0 0 f146"/>
                    <a:gd name="f149" fmla="*/ f147 f0 1"/>
                    <a:gd name="f150" fmla="*/ f148 f0 1"/>
                    <a:gd name="f151" fmla="*/ f149 1 f8"/>
                    <a:gd name="f152" fmla="*/ f150 1 f8"/>
                    <a:gd name="f153" fmla="+- f151 0 f1"/>
                    <a:gd name="f154" fmla="+- f152 0 f1"/>
                    <a:gd name="f155" fmla="cos 1 f153"/>
                    <a:gd name="f156" fmla="sin 1 f153"/>
                    <a:gd name="f157" fmla="cos 1 f154"/>
                    <a:gd name="f158" fmla="sin 1 f154"/>
                    <a:gd name="f159" fmla="+- 0 0 f155"/>
                    <a:gd name="f160" fmla="+- 0 0 f156"/>
                    <a:gd name="f161" fmla="+- 0 0 f157"/>
                    <a:gd name="f162" fmla="+- 0 0 f158"/>
                    <a:gd name="f163" fmla="+- 0 0 f159"/>
                    <a:gd name="f164" fmla="+- 0 0 f160"/>
                    <a:gd name="f165" fmla="+- 0 0 f161"/>
                    <a:gd name="f166" fmla="+- 0 0 f162"/>
                    <a:gd name="f167" fmla="val f163"/>
                    <a:gd name="f168" fmla="val f164"/>
                    <a:gd name="f169" fmla="val f165"/>
                    <a:gd name="f170" fmla="val f166"/>
                    <a:gd name="f171" fmla="+- 0 0 f167"/>
                    <a:gd name="f172" fmla="+- 0 0 f168"/>
                    <a:gd name="f173" fmla="+- 0 0 f169"/>
                    <a:gd name="f174" fmla="+- 0 0 f170"/>
                    <a:gd name="f175" fmla="*/ f9 f171 1"/>
                    <a:gd name="f176" fmla="*/ f9 f172 1"/>
                    <a:gd name="f177" fmla="*/ f9 f173 1"/>
                    <a:gd name="f178" fmla="*/ f9 f174 1"/>
                    <a:gd name="f179" fmla="*/ f175 f61 1"/>
                    <a:gd name="f180" fmla="*/ f176 f60 1"/>
                    <a:gd name="f181" fmla="*/ f177 f61 1"/>
                    <a:gd name="f182" fmla="*/ f178 f60 1"/>
                    <a:gd name="f183" fmla="+- f69 f179 0"/>
                    <a:gd name="f184" fmla="+- f68 f180 0"/>
                    <a:gd name="f185" fmla="+- f69 f181 0"/>
                    <a:gd name="f186" fmla="+- f68 f182 0"/>
                    <a:gd name="f187" fmla="max f183 f185"/>
                    <a:gd name="f188" fmla="max f184 f186"/>
                    <a:gd name="f189" fmla="min f183 f185"/>
                    <a:gd name="f190" fmla="min f184 f186"/>
                    <a:gd name="f191" fmla="*/ f183 f39 1"/>
                    <a:gd name="f192" fmla="*/ f184 f39 1"/>
                    <a:gd name="f193" fmla="*/ f185 f39 1"/>
                    <a:gd name="f194" fmla="*/ f186 f39 1"/>
                    <a:gd name="f195" fmla="?: f75 f44 f187"/>
                    <a:gd name="f196" fmla="?: f76 f45 f188"/>
                    <a:gd name="f197" fmla="?: f77 f7 f189"/>
                    <a:gd name="f198" fmla="?: f78 f7 f190"/>
                    <a:gd name="f199" fmla="*/ f197 f39 1"/>
                    <a:gd name="f200" fmla="*/ f198 f39 1"/>
                    <a:gd name="f201" fmla="*/ f195 f39 1"/>
                    <a:gd name="f202" fmla="*/ f196 f3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191" y="f192"/>
                    </a:cxn>
                    <a:cxn ang="f37">
                      <a:pos x="f81" y="f82"/>
                    </a:cxn>
                    <a:cxn ang="f38">
                      <a:pos x="f193" y="f194"/>
                    </a:cxn>
                  </a:cxnLst>
                  <a:rect l="f199" t="f200" r="f201" b="f202"/>
                  <a:pathLst>
                    <a:path stroke="0">
                      <a:moveTo>
                        <a:pt x="f191" y="f192"/>
                      </a:moveTo>
                      <a:arcTo wR="f73" hR="f74" stAng="f46" swAng="f70"/>
                      <a:lnTo>
                        <a:pt x="f81" y="f82"/>
                      </a:lnTo>
                      <a:close/>
                    </a:path>
                    <a:path fill="none">
                      <a:moveTo>
                        <a:pt x="f191" y="f192"/>
                      </a:moveTo>
                      <a:arcTo wR="f73" hR="f74" stAng="f46" swAng="f70"/>
                    </a:path>
                  </a:pathLst>
                </a:custGeom>
                <a:noFill/>
                <a:ln w="38103">
                  <a:solidFill>
                    <a:srgbClr val="C0504D"/>
                  </a:solidFill>
                  <a:prstDash val="solid"/>
                </a:ln>
                <a:effectLst>
                  <a:outerShdw dist="22997" dir="5400000" algn="tl">
                    <a:srgbClr val="000000">
                      <a:alpha val="35000"/>
                    </a:srgbClr>
                  </a:outerShdw>
                </a:effectLst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3" name="Bogen 43"/>
                <p:cNvSpPr/>
                <p:nvPr/>
              </p:nvSpPr>
              <p:spPr>
                <a:xfrm>
                  <a:off x="1043604" y="1323255"/>
                  <a:ext cx="1002694" cy="1747354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1"/>
                    <a:gd name="f10" fmla="val 194"/>
                    <a:gd name="f11" fmla="val 338"/>
                    <a:gd name="f12" fmla="+- 0 0 -284"/>
                    <a:gd name="f13" fmla="+- 0 0 -266"/>
                    <a:gd name="f14" fmla="+- 0 0 -248"/>
                    <a:gd name="f15" fmla="abs f4"/>
                    <a:gd name="f16" fmla="abs f5"/>
                    <a:gd name="f17" fmla="abs f6"/>
                    <a:gd name="f18" fmla="+- 0 0 f10"/>
                    <a:gd name="f19" fmla="+- 0 0 f11"/>
                    <a:gd name="f20" fmla="*/ f12 f0 1"/>
                    <a:gd name="f21" fmla="*/ f13 f0 1"/>
                    <a:gd name="f22" fmla="*/ f14 f0 1"/>
                    <a:gd name="f23" fmla="?: f15 f4 1"/>
                    <a:gd name="f24" fmla="?: f16 f5 1"/>
                    <a:gd name="f25" fmla="?: f17 f6 1"/>
                    <a:gd name="f26" fmla="*/ f18 f0 1"/>
                    <a:gd name="f27" fmla="*/ f19 f0 1"/>
                    <a:gd name="f28" fmla="*/ f20 1 f3"/>
                    <a:gd name="f29" fmla="*/ f21 1 f3"/>
                    <a:gd name="f30" fmla="*/ f22 1 f3"/>
                    <a:gd name="f31" fmla="*/ f23 1 21600"/>
                    <a:gd name="f32" fmla="*/ f24 1 21600"/>
                    <a:gd name="f33" fmla="*/ 21600 f23 1"/>
                    <a:gd name="f34" fmla="*/ 21600 f24 1"/>
                    <a:gd name="f35" fmla="*/ f26 1 f3"/>
                    <a:gd name="f36" fmla="*/ f27 1 f3"/>
                    <a:gd name="f37" fmla="+- f28 0 f1"/>
                    <a:gd name="f38" fmla="+- f29 0 f1"/>
                    <a:gd name="f39" fmla="+- f30 0 f1"/>
                    <a:gd name="f40" fmla="min f32 f31"/>
                    <a:gd name="f41" fmla="*/ f33 1 f25"/>
                    <a:gd name="f42" fmla="*/ f34 1 f25"/>
                    <a:gd name="f43" fmla="+- f35 0 f1"/>
                    <a:gd name="f44" fmla="+- f36 0 f1"/>
                    <a:gd name="f45" fmla="val f41"/>
                    <a:gd name="f46" fmla="val f42"/>
                    <a:gd name="f47" fmla="+- 0 0 f43"/>
                    <a:gd name="f48" fmla="+- 0 0 f44"/>
                    <a:gd name="f49" fmla="+- f46 0 f7"/>
                    <a:gd name="f50" fmla="+- f45 0 f7"/>
                    <a:gd name="f51" fmla="+- f48 0 f47"/>
                    <a:gd name="f52" fmla="+- f47 f1 0"/>
                    <a:gd name="f53" fmla="+- f48 f1 0"/>
                    <a:gd name="f54" fmla="+- 21600000 0 f47"/>
                    <a:gd name="f55" fmla="+- f1 0 f47"/>
                    <a:gd name="f56" fmla="+- 27000000 0 f47"/>
                    <a:gd name="f57" fmla="+- f0 0 f47"/>
                    <a:gd name="f58" fmla="+- 32400000 0 f47"/>
                    <a:gd name="f59" fmla="+- f2 0 f47"/>
                    <a:gd name="f60" fmla="+- 37800000 0 f47"/>
                    <a:gd name="f61" fmla="*/ f49 1 2"/>
                    <a:gd name="f62" fmla="*/ f50 1 2"/>
                    <a:gd name="f63" fmla="+- f51 21600000 0"/>
                    <a:gd name="f64" fmla="?: f55 f55 f56"/>
                    <a:gd name="f65" fmla="?: f57 f57 f58"/>
                    <a:gd name="f66" fmla="?: f59 f59 f60"/>
                    <a:gd name="f67" fmla="*/ f52 f8 1"/>
                    <a:gd name="f68" fmla="*/ f53 f8 1"/>
                    <a:gd name="f69" fmla="+- f7 f61 0"/>
                    <a:gd name="f70" fmla="+- f7 f62 0"/>
                    <a:gd name="f71" fmla="?: f51 f51 f63"/>
                    <a:gd name="f72" fmla="*/ f67 1 f0"/>
                    <a:gd name="f73" fmla="*/ f68 1 f0"/>
                    <a:gd name="f74" fmla="*/ f62 f40 1"/>
                    <a:gd name="f75" fmla="*/ f61 f40 1"/>
                    <a:gd name="f76" fmla="+- f71 0 f54"/>
                    <a:gd name="f77" fmla="+- f71 0 f64"/>
                    <a:gd name="f78" fmla="+- f71 0 f65"/>
                    <a:gd name="f79" fmla="+- f71 0 f66"/>
                    <a:gd name="f80" fmla="+- 0 0 f72"/>
                    <a:gd name="f81" fmla="+- 0 0 f73"/>
                    <a:gd name="f82" fmla="*/ f70 f40 1"/>
                    <a:gd name="f83" fmla="*/ f69 f40 1"/>
                    <a:gd name="f84" fmla="+- 0 0 f80"/>
                    <a:gd name="f85" fmla="+- 0 0 f81"/>
                    <a:gd name="f86" fmla="*/ f84 f0 1"/>
                    <a:gd name="f87" fmla="*/ f85 f0 1"/>
                    <a:gd name="f88" fmla="*/ f86 1 f8"/>
                    <a:gd name="f89" fmla="*/ f87 1 f8"/>
                    <a:gd name="f90" fmla="+- f88 0 f1"/>
                    <a:gd name="f91" fmla="+- f89 0 f1"/>
                    <a:gd name="f92" fmla="sin 1 f90"/>
                    <a:gd name="f93" fmla="cos 1 f90"/>
                    <a:gd name="f94" fmla="sin 1 f91"/>
                    <a:gd name="f95" fmla="cos 1 f91"/>
                    <a:gd name="f96" fmla="+- 0 0 f92"/>
                    <a:gd name="f97" fmla="+- 0 0 f93"/>
                    <a:gd name="f98" fmla="+- 0 0 f94"/>
                    <a:gd name="f99" fmla="+- 0 0 f95"/>
                    <a:gd name="f100" fmla="+- 0 0 f96"/>
                    <a:gd name="f101" fmla="+- 0 0 f97"/>
                    <a:gd name="f102" fmla="+- 0 0 f98"/>
                    <a:gd name="f103" fmla="+- 0 0 f99"/>
                    <a:gd name="f104" fmla="val f100"/>
                    <a:gd name="f105" fmla="val f101"/>
                    <a:gd name="f106" fmla="val f102"/>
                    <a:gd name="f107" fmla="val f103"/>
                    <a:gd name="f108" fmla="*/ f104 f62 1"/>
                    <a:gd name="f109" fmla="*/ f105 f61 1"/>
                    <a:gd name="f110" fmla="*/ f106 f62 1"/>
                    <a:gd name="f111" fmla="*/ f107 f61 1"/>
                    <a:gd name="f112" fmla="+- 0 0 f109"/>
                    <a:gd name="f113" fmla="+- 0 0 f108"/>
                    <a:gd name="f114" fmla="+- 0 0 f111"/>
                    <a:gd name="f115" fmla="+- 0 0 f110"/>
                    <a:gd name="f116" fmla="+- 0 0 f112"/>
                    <a:gd name="f117" fmla="+- 0 0 f113"/>
                    <a:gd name="f118" fmla="+- 0 0 f114"/>
                    <a:gd name="f119" fmla="+- 0 0 f115"/>
                    <a:gd name="f120" fmla="at2 f116 f117"/>
                    <a:gd name="f121" fmla="at2 f118 f119"/>
                    <a:gd name="f122" fmla="+- f120 f1 0"/>
                    <a:gd name="f123" fmla="+- f121 f1 0"/>
                    <a:gd name="f124" fmla="*/ f122 f8 1"/>
                    <a:gd name="f125" fmla="*/ f123 f8 1"/>
                    <a:gd name="f126" fmla="*/ f124 1 f0"/>
                    <a:gd name="f127" fmla="*/ f125 1 f0"/>
                    <a:gd name="f128" fmla="+- 0 0 f126"/>
                    <a:gd name="f129" fmla="+- 0 0 f127"/>
                    <a:gd name="f130" fmla="val f128"/>
                    <a:gd name="f131" fmla="val f129"/>
                    <a:gd name="f132" fmla="+- 0 0 f130"/>
                    <a:gd name="f133" fmla="+- 0 0 f131"/>
                    <a:gd name="f134" fmla="*/ f132 f0 1"/>
                    <a:gd name="f135" fmla="*/ f133 f0 1"/>
                    <a:gd name="f136" fmla="*/ f134 1 f8"/>
                    <a:gd name="f137" fmla="*/ f135 1 f8"/>
                    <a:gd name="f138" fmla="+- f136 0 f1"/>
                    <a:gd name="f139" fmla="+- f137 0 f1"/>
                    <a:gd name="f140" fmla="+- f138 f1 0"/>
                    <a:gd name="f141" fmla="+- f139 f1 0"/>
                    <a:gd name="f142" fmla="*/ f140 f8 1"/>
                    <a:gd name="f143" fmla="*/ f141 f8 1"/>
                    <a:gd name="f144" fmla="*/ f142 1 f0"/>
                    <a:gd name="f145" fmla="*/ f143 1 f0"/>
                    <a:gd name="f146" fmla="+- 0 0 f144"/>
                    <a:gd name="f147" fmla="+- 0 0 f145"/>
                    <a:gd name="f148" fmla="+- 0 0 f146"/>
                    <a:gd name="f149" fmla="+- 0 0 f147"/>
                    <a:gd name="f150" fmla="*/ f148 f0 1"/>
                    <a:gd name="f151" fmla="*/ f149 f0 1"/>
                    <a:gd name="f152" fmla="*/ f150 1 f8"/>
                    <a:gd name="f153" fmla="*/ f151 1 f8"/>
                    <a:gd name="f154" fmla="+- f152 0 f1"/>
                    <a:gd name="f155" fmla="+- f153 0 f1"/>
                    <a:gd name="f156" fmla="cos 1 f154"/>
                    <a:gd name="f157" fmla="sin 1 f154"/>
                    <a:gd name="f158" fmla="cos 1 f155"/>
                    <a:gd name="f159" fmla="sin 1 f155"/>
                    <a:gd name="f160" fmla="+- 0 0 f156"/>
                    <a:gd name="f161" fmla="+- 0 0 f157"/>
                    <a:gd name="f162" fmla="+- 0 0 f158"/>
                    <a:gd name="f163" fmla="+- 0 0 f159"/>
                    <a:gd name="f164" fmla="+- 0 0 f160"/>
                    <a:gd name="f165" fmla="+- 0 0 f161"/>
                    <a:gd name="f166" fmla="+- 0 0 f162"/>
                    <a:gd name="f167" fmla="+- 0 0 f163"/>
                    <a:gd name="f168" fmla="val f164"/>
                    <a:gd name="f169" fmla="val f165"/>
                    <a:gd name="f170" fmla="val f166"/>
                    <a:gd name="f171" fmla="val f167"/>
                    <a:gd name="f172" fmla="+- 0 0 f168"/>
                    <a:gd name="f173" fmla="+- 0 0 f169"/>
                    <a:gd name="f174" fmla="+- 0 0 f170"/>
                    <a:gd name="f175" fmla="+- 0 0 f171"/>
                    <a:gd name="f176" fmla="*/ f9 f172 1"/>
                    <a:gd name="f177" fmla="*/ f9 f173 1"/>
                    <a:gd name="f178" fmla="*/ f9 f174 1"/>
                    <a:gd name="f179" fmla="*/ f9 f175 1"/>
                    <a:gd name="f180" fmla="*/ f176 f62 1"/>
                    <a:gd name="f181" fmla="*/ f177 f61 1"/>
                    <a:gd name="f182" fmla="*/ f178 f62 1"/>
                    <a:gd name="f183" fmla="*/ f179 f61 1"/>
                    <a:gd name="f184" fmla="+- f70 f180 0"/>
                    <a:gd name="f185" fmla="+- f69 f181 0"/>
                    <a:gd name="f186" fmla="+- f70 f182 0"/>
                    <a:gd name="f187" fmla="+- f69 f183 0"/>
                    <a:gd name="f188" fmla="max f184 f186"/>
                    <a:gd name="f189" fmla="max f185 f187"/>
                    <a:gd name="f190" fmla="min f184 f186"/>
                    <a:gd name="f191" fmla="min f185 f187"/>
                    <a:gd name="f192" fmla="*/ f184 f40 1"/>
                    <a:gd name="f193" fmla="*/ f185 f40 1"/>
                    <a:gd name="f194" fmla="*/ f186 f40 1"/>
                    <a:gd name="f195" fmla="*/ f187 f40 1"/>
                    <a:gd name="f196" fmla="?: f76 f45 f188"/>
                    <a:gd name="f197" fmla="?: f77 f46 f189"/>
                    <a:gd name="f198" fmla="?: f78 f7 f190"/>
                    <a:gd name="f199" fmla="?: f79 f7 f191"/>
                    <a:gd name="f200" fmla="*/ f198 f40 1"/>
                    <a:gd name="f201" fmla="*/ f199 f40 1"/>
                    <a:gd name="f202" fmla="*/ f196 f40 1"/>
                    <a:gd name="f203" fmla="*/ f197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192" y="f193"/>
                    </a:cxn>
                    <a:cxn ang="f38">
                      <a:pos x="f82" y="f83"/>
                    </a:cxn>
                    <a:cxn ang="f39">
                      <a:pos x="f194" y="f195"/>
                    </a:cxn>
                  </a:cxnLst>
                  <a:rect l="f200" t="f201" r="f202" b="f203"/>
                  <a:pathLst>
                    <a:path stroke="0">
                      <a:moveTo>
                        <a:pt x="f192" y="f193"/>
                      </a:moveTo>
                      <a:arcTo wR="f74" hR="f75" stAng="f47" swAng="f71"/>
                      <a:lnTo>
                        <a:pt x="f82" y="f83"/>
                      </a:lnTo>
                      <a:close/>
                    </a:path>
                    <a:path fill="none">
                      <a:moveTo>
                        <a:pt x="f192" y="f193"/>
                      </a:moveTo>
                      <a:arcTo wR="f74" hR="f75" stAng="f47" swAng="f71"/>
                    </a:path>
                  </a:pathLst>
                </a:custGeom>
                <a:noFill/>
                <a:ln w="38103">
                  <a:solidFill>
                    <a:srgbClr val="C0504D"/>
                  </a:solidFill>
                  <a:prstDash val="solid"/>
                </a:ln>
                <a:effectLst>
                  <a:outerShdw dist="22997" dir="5400000" algn="tl">
                    <a:srgbClr val="000000">
                      <a:alpha val="35000"/>
                    </a:srgbClr>
                  </a:outerShdw>
                </a:effectLst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4" name="Bogen 45"/>
                <p:cNvSpPr/>
                <p:nvPr/>
              </p:nvSpPr>
              <p:spPr>
                <a:xfrm>
                  <a:off x="1453457" y="991703"/>
                  <a:ext cx="1080116" cy="2467755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1"/>
                    <a:gd name="f10" fmla="val 194"/>
                    <a:gd name="f11" fmla="val 338"/>
                    <a:gd name="f12" fmla="+- 0 0 -284"/>
                    <a:gd name="f13" fmla="+- 0 0 -266"/>
                    <a:gd name="f14" fmla="+- 0 0 -248"/>
                    <a:gd name="f15" fmla="abs f4"/>
                    <a:gd name="f16" fmla="abs f5"/>
                    <a:gd name="f17" fmla="abs f6"/>
                    <a:gd name="f18" fmla="+- 0 0 f10"/>
                    <a:gd name="f19" fmla="+- 0 0 f11"/>
                    <a:gd name="f20" fmla="*/ f12 f0 1"/>
                    <a:gd name="f21" fmla="*/ f13 f0 1"/>
                    <a:gd name="f22" fmla="*/ f14 f0 1"/>
                    <a:gd name="f23" fmla="?: f15 f4 1"/>
                    <a:gd name="f24" fmla="?: f16 f5 1"/>
                    <a:gd name="f25" fmla="?: f17 f6 1"/>
                    <a:gd name="f26" fmla="*/ f18 f0 1"/>
                    <a:gd name="f27" fmla="*/ f19 f0 1"/>
                    <a:gd name="f28" fmla="*/ f20 1 f3"/>
                    <a:gd name="f29" fmla="*/ f21 1 f3"/>
                    <a:gd name="f30" fmla="*/ f22 1 f3"/>
                    <a:gd name="f31" fmla="*/ f23 1 21600"/>
                    <a:gd name="f32" fmla="*/ f24 1 21600"/>
                    <a:gd name="f33" fmla="*/ 21600 f23 1"/>
                    <a:gd name="f34" fmla="*/ 21600 f24 1"/>
                    <a:gd name="f35" fmla="*/ f26 1 f3"/>
                    <a:gd name="f36" fmla="*/ f27 1 f3"/>
                    <a:gd name="f37" fmla="+- f28 0 f1"/>
                    <a:gd name="f38" fmla="+- f29 0 f1"/>
                    <a:gd name="f39" fmla="+- f30 0 f1"/>
                    <a:gd name="f40" fmla="min f32 f31"/>
                    <a:gd name="f41" fmla="*/ f33 1 f25"/>
                    <a:gd name="f42" fmla="*/ f34 1 f25"/>
                    <a:gd name="f43" fmla="+- f35 0 f1"/>
                    <a:gd name="f44" fmla="+- f36 0 f1"/>
                    <a:gd name="f45" fmla="val f41"/>
                    <a:gd name="f46" fmla="val f42"/>
                    <a:gd name="f47" fmla="+- 0 0 f43"/>
                    <a:gd name="f48" fmla="+- 0 0 f44"/>
                    <a:gd name="f49" fmla="+- f46 0 f7"/>
                    <a:gd name="f50" fmla="+- f45 0 f7"/>
                    <a:gd name="f51" fmla="+- f48 0 f47"/>
                    <a:gd name="f52" fmla="+- f47 f1 0"/>
                    <a:gd name="f53" fmla="+- f48 f1 0"/>
                    <a:gd name="f54" fmla="+- 21600000 0 f47"/>
                    <a:gd name="f55" fmla="+- f1 0 f47"/>
                    <a:gd name="f56" fmla="+- 27000000 0 f47"/>
                    <a:gd name="f57" fmla="+- f0 0 f47"/>
                    <a:gd name="f58" fmla="+- 32400000 0 f47"/>
                    <a:gd name="f59" fmla="+- f2 0 f47"/>
                    <a:gd name="f60" fmla="+- 37800000 0 f47"/>
                    <a:gd name="f61" fmla="*/ f49 1 2"/>
                    <a:gd name="f62" fmla="*/ f50 1 2"/>
                    <a:gd name="f63" fmla="+- f51 21600000 0"/>
                    <a:gd name="f64" fmla="?: f55 f55 f56"/>
                    <a:gd name="f65" fmla="?: f57 f57 f58"/>
                    <a:gd name="f66" fmla="?: f59 f59 f60"/>
                    <a:gd name="f67" fmla="*/ f52 f8 1"/>
                    <a:gd name="f68" fmla="*/ f53 f8 1"/>
                    <a:gd name="f69" fmla="+- f7 f61 0"/>
                    <a:gd name="f70" fmla="+- f7 f62 0"/>
                    <a:gd name="f71" fmla="?: f51 f51 f63"/>
                    <a:gd name="f72" fmla="*/ f67 1 f0"/>
                    <a:gd name="f73" fmla="*/ f68 1 f0"/>
                    <a:gd name="f74" fmla="*/ f62 f40 1"/>
                    <a:gd name="f75" fmla="*/ f61 f40 1"/>
                    <a:gd name="f76" fmla="+- f71 0 f54"/>
                    <a:gd name="f77" fmla="+- f71 0 f64"/>
                    <a:gd name="f78" fmla="+- f71 0 f65"/>
                    <a:gd name="f79" fmla="+- f71 0 f66"/>
                    <a:gd name="f80" fmla="+- 0 0 f72"/>
                    <a:gd name="f81" fmla="+- 0 0 f73"/>
                    <a:gd name="f82" fmla="*/ f70 f40 1"/>
                    <a:gd name="f83" fmla="*/ f69 f40 1"/>
                    <a:gd name="f84" fmla="+- 0 0 f80"/>
                    <a:gd name="f85" fmla="+- 0 0 f81"/>
                    <a:gd name="f86" fmla="*/ f84 f0 1"/>
                    <a:gd name="f87" fmla="*/ f85 f0 1"/>
                    <a:gd name="f88" fmla="*/ f86 1 f8"/>
                    <a:gd name="f89" fmla="*/ f87 1 f8"/>
                    <a:gd name="f90" fmla="+- f88 0 f1"/>
                    <a:gd name="f91" fmla="+- f89 0 f1"/>
                    <a:gd name="f92" fmla="sin 1 f90"/>
                    <a:gd name="f93" fmla="cos 1 f90"/>
                    <a:gd name="f94" fmla="sin 1 f91"/>
                    <a:gd name="f95" fmla="cos 1 f91"/>
                    <a:gd name="f96" fmla="+- 0 0 f92"/>
                    <a:gd name="f97" fmla="+- 0 0 f93"/>
                    <a:gd name="f98" fmla="+- 0 0 f94"/>
                    <a:gd name="f99" fmla="+- 0 0 f95"/>
                    <a:gd name="f100" fmla="+- 0 0 f96"/>
                    <a:gd name="f101" fmla="+- 0 0 f97"/>
                    <a:gd name="f102" fmla="+- 0 0 f98"/>
                    <a:gd name="f103" fmla="+- 0 0 f99"/>
                    <a:gd name="f104" fmla="val f100"/>
                    <a:gd name="f105" fmla="val f101"/>
                    <a:gd name="f106" fmla="val f102"/>
                    <a:gd name="f107" fmla="val f103"/>
                    <a:gd name="f108" fmla="*/ f104 f62 1"/>
                    <a:gd name="f109" fmla="*/ f105 f61 1"/>
                    <a:gd name="f110" fmla="*/ f106 f62 1"/>
                    <a:gd name="f111" fmla="*/ f107 f61 1"/>
                    <a:gd name="f112" fmla="+- 0 0 f109"/>
                    <a:gd name="f113" fmla="+- 0 0 f108"/>
                    <a:gd name="f114" fmla="+- 0 0 f111"/>
                    <a:gd name="f115" fmla="+- 0 0 f110"/>
                    <a:gd name="f116" fmla="+- 0 0 f112"/>
                    <a:gd name="f117" fmla="+- 0 0 f113"/>
                    <a:gd name="f118" fmla="+- 0 0 f114"/>
                    <a:gd name="f119" fmla="+- 0 0 f115"/>
                    <a:gd name="f120" fmla="at2 f116 f117"/>
                    <a:gd name="f121" fmla="at2 f118 f119"/>
                    <a:gd name="f122" fmla="+- f120 f1 0"/>
                    <a:gd name="f123" fmla="+- f121 f1 0"/>
                    <a:gd name="f124" fmla="*/ f122 f8 1"/>
                    <a:gd name="f125" fmla="*/ f123 f8 1"/>
                    <a:gd name="f126" fmla="*/ f124 1 f0"/>
                    <a:gd name="f127" fmla="*/ f125 1 f0"/>
                    <a:gd name="f128" fmla="+- 0 0 f126"/>
                    <a:gd name="f129" fmla="+- 0 0 f127"/>
                    <a:gd name="f130" fmla="val f128"/>
                    <a:gd name="f131" fmla="val f129"/>
                    <a:gd name="f132" fmla="+- 0 0 f130"/>
                    <a:gd name="f133" fmla="+- 0 0 f131"/>
                    <a:gd name="f134" fmla="*/ f132 f0 1"/>
                    <a:gd name="f135" fmla="*/ f133 f0 1"/>
                    <a:gd name="f136" fmla="*/ f134 1 f8"/>
                    <a:gd name="f137" fmla="*/ f135 1 f8"/>
                    <a:gd name="f138" fmla="+- f136 0 f1"/>
                    <a:gd name="f139" fmla="+- f137 0 f1"/>
                    <a:gd name="f140" fmla="+- f138 f1 0"/>
                    <a:gd name="f141" fmla="+- f139 f1 0"/>
                    <a:gd name="f142" fmla="*/ f140 f8 1"/>
                    <a:gd name="f143" fmla="*/ f141 f8 1"/>
                    <a:gd name="f144" fmla="*/ f142 1 f0"/>
                    <a:gd name="f145" fmla="*/ f143 1 f0"/>
                    <a:gd name="f146" fmla="+- 0 0 f144"/>
                    <a:gd name="f147" fmla="+- 0 0 f145"/>
                    <a:gd name="f148" fmla="+- 0 0 f146"/>
                    <a:gd name="f149" fmla="+- 0 0 f147"/>
                    <a:gd name="f150" fmla="*/ f148 f0 1"/>
                    <a:gd name="f151" fmla="*/ f149 f0 1"/>
                    <a:gd name="f152" fmla="*/ f150 1 f8"/>
                    <a:gd name="f153" fmla="*/ f151 1 f8"/>
                    <a:gd name="f154" fmla="+- f152 0 f1"/>
                    <a:gd name="f155" fmla="+- f153 0 f1"/>
                    <a:gd name="f156" fmla="cos 1 f154"/>
                    <a:gd name="f157" fmla="sin 1 f154"/>
                    <a:gd name="f158" fmla="cos 1 f155"/>
                    <a:gd name="f159" fmla="sin 1 f155"/>
                    <a:gd name="f160" fmla="+- 0 0 f156"/>
                    <a:gd name="f161" fmla="+- 0 0 f157"/>
                    <a:gd name="f162" fmla="+- 0 0 f158"/>
                    <a:gd name="f163" fmla="+- 0 0 f159"/>
                    <a:gd name="f164" fmla="+- 0 0 f160"/>
                    <a:gd name="f165" fmla="+- 0 0 f161"/>
                    <a:gd name="f166" fmla="+- 0 0 f162"/>
                    <a:gd name="f167" fmla="+- 0 0 f163"/>
                    <a:gd name="f168" fmla="val f164"/>
                    <a:gd name="f169" fmla="val f165"/>
                    <a:gd name="f170" fmla="val f166"/>
                    <a:gd name="f171" fmla="val f167"/>
                    <a:gd name="f172" fmla="+- 0 0 f168"/>
                    <a:gd name="f173" fmla="+- 0 0 f169"/>
                    <a:gd name="f174" fmla="+- 0 0 f170"/>
                    <a:gd name="f175" fmla="+- 0 0 f171"/>
                    <a:gd name="f176" fmla="*/ f9 f172 1"/>
                    <a:gd name="f177" fmla="*/ f9 f173 1"/>
                    <a:gd name="f178" fmla="*/ f9 f174 1"/>
                    <a:gd name="f179" fmla="*/ f9 f175 1"/>
                    <a:gd name="f180" fmla="*/ f176 f62 1"/>
                    <a:gd name="f181" fmla="*/ f177 f61 1"/>
                    <a:gd name="f182" fmla="*/ f178 f62 1"/>
                    <a:gd name="f183" fmla="*/ f179 f61 1"/>
                    <a:gd name="f184" fmla="+- f70 f180 0"/>
                    <a:gd name="f185" fmla="+- f69 f181 0"/>
                    <a:gd name="f186" fmla="+- f70 f182 0"/>
                    <a:gd name="f187" fmla="+- f69 f183 0"/>
                    <a:gd name="f188" fmla="max f184 f186"/>
                    <a:gd name="f189" fmla="max f185 f187"/>
                    <a:gd name="f190" fmla="min f184 f186"/>
                    <a:gd name="f191" fmla="min f185 f187"/>
                    <a:gd name="f192" fmla="*/ f184 f40 1"/>
                    <a:gd name="f193" fmla="*/ f185 f40 1"/>
                    <a:gd name="f194" fmla="*/ f186 f40 1"/>
                    <a:gd name="f195" fmla="*/ f187 f40 1"/>
                    <a:gd name="f196" fmla="?: f76 f45 f188"/>
                    <a:gd name="f197" fmla="?: f77 f46 f189"/>
                    <a:gd name="f198" fmla="?: f78 f7 f190"/>
                    <a:gd name="f199" fmla="?: f79 f7 f191"/>
                    <a:gd name="f200" fmla="*/ f198 f40 1"/>
                    <a:gd name="f201" fmla="*/ f199 f40 1"/>
                    <a:gd name="f202" fmla="*/ f196 f40 1"/>
                    <a:gd name="f203" fmla="*/ f197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192" y="f193"/>
                    </a:cxn>
                    <a:cxn ang="f38">
                      <a:pos x="f82" y="f83"/>
                    </a:cxn>
                    <a:cxn ang="f39">
                      <a:pos x="f194" y="f195"/>
                    </a:cxn>
                  </a:cxnLst>
                  <a:rect l="f200" t="f201" r="f202" b="f203"/>
                  <a:pathLst>
                    <a:path stroke="0">
                      <a:moveTo>
                        <a:pt x="f192" y="f193"/>
                      </a:moveTo>
                      <a:arcTo wR="f74" hR="f75" stAng="f47" swAng="f71"/>
                      <a:lnTo>
                        <a:pt x="f82" y="f83"/>
                      </a:lnTo>
                      <a:close/>
                    </a:path>
                    <a:path fill="none">
                      <a:moveTo>
                        <a:pt x="f192" y="f193"/>
                      </a:moveTo>
                      <a:arcTo wR="f74" hR="f75" stAng="f47" swAng="f71"/>
                    </a:path>
                  </a:pathLst>
                </a:custGeom>
                <a:noFill/>
                <a:ln w="38103">
                  <a:solidFill>
                    <a:srgbClr val="C0504D"/>
                  </a:solidFill>
                  <a:prstDash val="solid"/>
                </a:ln>
                <a:effectLst>
                  <a:outerShdw dist="22997" dir="5400000" algn="tl">
                    <a:srgbClr val="000000">
                      <a:alpha val="35000"/>
                    </a:srgbClr>
                  </a:outerShdw>
                </a:effectLst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</p:grpSp>
          <p:sp>
            <p:nvSpPr>
              <p:cNvPr id="35" name="Bogen 46"/>
              <p:cNvSpPr/>
              <p:nvPr/>
            </p:nvSpPr>
            <p:spPr>
              <a:xfrm>
                <a:off x="1750865" y="779004"/>
                <a:ext cx="1309960" cy="3171312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1"/>
                  <a:gd name="f10" fmla="val 194"/>
                  <a:gd name="f11" fmla="val 338"/>
                  <a:gd name="f12" fmla="+- 0 0 -284"/>
                  <a:gd name="f13" fmla="+- 0 0 -266"/>
                  <a:gd name="f14" fmla="+- 0 0 -248"/>
                  <a:gd name="f15" fmla="abs f4"/>
                  <a:gd name="f16" fmla="abs f5"/>
                  <a:gd name="f17" fmla="abs f6"/>
                  <a:gd name="f18" fmla="+- 0 0 f10"/>
                  <a:gd name="f19" fmla="+- 0 0 f11"/>
                  <a:gd name="f20" fmla="*/ f12 f0 1"/>
                  <a:gd name="f21" fmla="*/ f13 f0 1"/>
                  <a:gd name="f22" fmla="*/ f14 f0 1"/>
                  <a:gd name="f23" fmla="?: f15 f4 1"/>
                  <a:gd name="f24" fmla="?: f16 f5 1"/>
                  <a:gd name="f25" fmla="?: f17 f6 1"/>
                  <a:gd name="f26" fmla="*/ f18 f0 1"/>
                  <a:gd name="f27" fmla="*/ f19 f0 1"/>
                  <a:gd name="f28" fmla="*/ f20 1 f3"/>
                  <a:gd name="f29" fmla="*/ f21 1 f3"/>
                  <a:gd name="f30" fmla="*/ f22 1 f3"/>
                  <a:gd name="f31" fmla="*/ f23 1 21600"/>
                  <a:gd name="f32" fmla="*/ f24 1 21600"/>
                  <a:gd name="f33" fmla="*/ 21600 f23 1"/>
                  <a:gd name="f34" fmla="*/ 21600 f24 1"/>
                  <a:gd name="f35" fmla="*/ f26 1 f3"/>
                  <a:gd name="f36" fmla="*/ f27 1 f3"/>
                  <a:gd name="f37" fmla="+- f28 0 f1"/>
                  <a:gd name="f38" fmla="+- f29 0 f1"/>
                  <a:gd name="f39" fmla="+- f30 0 f1"/>
                  <a:gd name="f40" fmla="min f32 f31"/>
                  <a:gd name="f41" fmla="*/ f33 1 f25"/>
                  <a:gd name="f42" fmla="*/ f34 1 f25"/>
                  <a:gd name="f43" fmla="+- f35 0 f1"/>
                  <a:gd name="f44" fmla="+- f36 0 f1"/>
                  <a:gd name="f45" fmla="val f41"/>
                  <a:gd name="f46" fmla="val f42"/>
                  <a:gd name="f47" fmla="+- 0 0 f43"/>
                  <a:gd name="f48" fmla="+- 0 0 f44"/>
                  <a:gd name="f49" fmla="+- f46 0 f7"/>
                  <a:gd name="f50" fmla="+- f45 0 f7"/>
                  <a:gd name="f51" fmla="+- f48 0 f47"/>
                  <a:gd name="f52" fmla="+- f47 f1 0"/>
                  <a:gd name="f53" fmla="+- f48 f1 0"/>
                  <a:gd name="f54" fmla="+- 21600000 0 f47"/>
                  <a:gd name="f55" fmla="+- f1 0 f47"/>
                  <a:gd name="f56" fmla="+- 27000000 0 f47"/>
                  <a:gd name="f57" fmla="+- f0 0 f47"/>
                  <a:gd name="f58" fmla="+- 32400000 0 f47"/>
                  <a:gd name="f59" fmla="+- f2 0 f47"/>
                  <a:gd name="f60" fmla="+- 37800000 0 f47"/>
                  <a:gd name="f61" fmla="*/ f49 1 2"/>
                  <a:gd name="f62" fmla="*/ f50 1 2"/>
                  <a:gd name="f63" fmla="+- f51 21600000 0"/>
                  <a:gd name="f64" fmla="?: f55 f55 f56"/>
                  <a:gd name="f65" fmla="?: f57 f57 f58"/>
                  <a:gd name="f66" fmla="?: f59 f59 f60"/>
                  <a:gd name="f67" fmla="*/ f52 f8 1"/>
                  <a:gd name="f68" fmla="*/ f53 f8 1"/>
                  <a:gd name="f69" fmla="+- f7 f61 0"/>
                  <a:gd name="f70" fmla="+- f7 f62 0"/>
                  <a:gd name="f71" fmla="?: f51 f51 f63"/>
                  <a:gd name="f72" fmla="*/ f67 1 f0"/>
                  <a:gd name="f73" fmla="*/ f68 1 f0"/>
                  <a:gd name="f74" fmla="*/ f62 f40 1"/>
                  <a:gd name="f75" fmla="*/ f61 f40 1"/>
                  <a:gd name="f76" fmla="+- f71 0 f54"/>
                  <a:gd name="f77" fmla="+- f71 0 f64"/>
                  <a:gd name="f78" fmla="+- f71 0 f65"/>
                  <a:gd name="f79" fmla="+- f71 0 f66"/>
                  <a:gd name="f80" fmla="+- 0 0 f72"/>
                  <a:gd name="f81" fmla="+- 0 0 f73"/>
                  <a:gd name="f82" fmla="*/ f70 f40 1"/>
                  <a:gd name="f83" fmla="*/ f69 f40 1"/>
                  <a:gd name="f84" fmla="+- 0 0 f80"/>
                  <a:gd name="f85" fmla="+- 0 0 f81"/>
                  <a:gd name="f86" fmla="*/ f84 f0 1"/>
                  <a:gd name="f87" fmla="*/ f85 f0 1"/>
                  <a:gd name="f88" fmla="*/ f86 1 f8"/>
                  <a:gd name="f89" fmla="*/ f87 1 f8"/>
                  <a:gd name="f90" fmla="+- f88 0 f1"/>
                  <a:gd name="f91" fmla="+- f89 0 f1"/>
                  <a:gd name="f92" fmla="sin 1 f90"/>
                  <a:gd name="f93" fmla="cos 1 f90"/>
                  <a:gd name="f94" fmla="sin 1 f91"/>
                  <a:gd name="f95" fmla="cos 1 f91"/>
                  <a:gd name="f96" fmla="+- 0 0 f92"/>
                  <a:gd name="f97" fmla="+- 0 0 f93"/>
                  <a:gd name="f98" fmla="+- 0 0 f94"/>
                  <a:gd name="f99" fmla="+- 0 0 f95"/>
                  <a:gd name="f100" fmla="+- 0 0 f96"/>
                  <a:gd name="f101" fmla="+- 0 0 f97"/>
                  <a:gd name="f102" fmla="+- 0 0 f98"/>
                  <a:gd name="f103" fmla="+- 0 0 f99"/>
                  <a:gd name="f104" fmla="val f100"/>
                  <a:gd name="f105" fmla="val f101"/>
                  <a:gd name="f106" fmla="val f102"/>
                  <a:gd name="f107" fmla="val f103"/>
                  <a:gd name="f108" fmla="*/ f104 f62 1"/>
                  <a:gd name="f109" fmla="*/ f105 f61 1"/>
                  <a:gd name="f110" fmla="*/ f106 f62 1"/>
                  <a:gd name="f111" fmla="*/ f107 f61 1"/>
                  <a:gd name="f112" fmla="+- 0 0 f109"/>
                  <a:gd name="f113" fmla="+- 0 0 f108"/>
                  <a:gd name="f114" fmla="+- 0 0 f111"/>
                  <a:gd name="f115" fmla="+- 0 0 f110"/>
                  <a:gd name="f116" fmla="+- 0 0 f112"/>
                  <a:gd name="f117" fmla="+- 0 0 f113"/>
                  <a:gd name="f118" fmla="+- 0 0 f114"/>
                  <a:gd name="f119" fmla="+- 0 0 f115"/>
                  <a:gd name="f120" fmla="at2 f116 f117"/>
                  <a:gd name="f121" fmla="at2 f118 f119"/>
                  <a:gd name="f122" fmla="+- f120 f1 0"/>
                  <a:gd name="f123" fmla="+- f121 f1 0"/>
                  <a:gd name="f124" fmla="*/ f122 f8 1"/>
                  <a:gd name="f125" fmla="*/ f123 f8 1"/>
                  <a:gd name="f126" fmla="*/ f124 1 f0"/>
                  <a:gd name="f127" fmla="*/ f125 1 f0"/>
                  <a:gd name="f128" fmla="+- 0 0 f126"/>
                  <a:gd name="f129" fmla="+- 0 0 f127"/>
                  <a:gd name="f130" fmla="val f128"/>
                  <a:gd name="f131" fmla="val f129"/>
                  <a:gd name="f132" fmla="+- 0 0 f130"/>
                  <a:gd name="f133" fmla="+- 0 0 f131"/>
                  <a:gd name="f134" fmla="*/ f132 f0 1"/>
                  <a:gd name="f135" fmla="*/ f133 f0 1"/>
                  <a:gd name="f136" fmla="*/ f134 1 f8"/>
                  <a:gd name="f137" fmla="*/ f135 1 f8"/>
                  <a:gd name="f138" fmla="+- f136 0 f1"/>
                  <a:gd name="f139" fmla="+- f137 0 f1"/>
                  <a:gd name="f140" fmla="+- f138 f1 0"/>
                  <a:gd name="f141" fmla="+- f139 f1 0"/>
                  <a:gd name="f142" fmla="*/ f140 f8 1"/>
                  <a:gd name="f143" fmla="*/ f141 f8 1"/>
                  <a:gd name="f144" fmla="*/ f142 1 f0"/>
                  <a:gd name="f145" fmla="*/ f143 1 f0"/>
                  <a:gd name="f146" fmla="+- 0 0 f144"/>
                  <a:gd name="f147" fmla="+- 0 0 f145"/>
                  <a:gd name="f148" fmla="+- 0 0 f146"/>
                  <a:gd name="f149" fmla="+- 0 0 f147"/>
                  <a:gd name="f150" fmla="*/ f148 f0 1"/>
                  <a:gd name="f151" fmla="*/ f149 f0 1"/>
                  <a:gd name="f152" fmla="*/ f150 1 f8"/>
                  <a:gd name="f153" fmla="*/ f151 1 f8"/>
                  <a:gd name="f154" fmla="+- f152 0 f1"/>
                  <a:gd name="f155" fmla="+- f153 0 f1"/>
                  <a:gd name="f156" fmla="cos 1 f154"/>
                  <a:gd name="f157" fmla="sin 1 f154"/>
                  <a:gd name="f158" fmla="cos 1 f155"/>
                  <a:gd name="f159" fmla="sin 1 f155"/>
                  <a:gd name="f160" fmla="+- 0 0 f156"/>
                  <a:gd name="f161" fmla="+- 0 0 f157"/>
                  <a:gd name="f162" fmla="+- 0 0 f158"/>
                  <a:gd name="f163" fmla="+- 0 0 f159"/>
                  <a:gd name="f164" fmla="+- 0 0 f160"/>
                  <a:gd name="f165" fmla="+- 0 0 f161"/>
                  <a:gd name="f166" fmla="+- 0 0 f162"/>
                  <a:gd name="f167" fmla="+- 0 0 f163"/>
                  <a:gd name="f168" fmla="val f164"/>
                  <a:gd name="f169" fmla="val f165"/>
                  <a:gd name="f170" fmla="val f166"/>
                  <a:gd name="f171" fmla="val f167"/>
                  <a:gd name="f172" fmla="+- 0 0 f168"/>
                  <a:gd name="f173" fmla="+- 0 0 f169"/>
                  <a:gd name="f174" fmla="+- 0 0 f170"/>
                  <a:gd name="f175" fmla="+- 0 0 f171"/>
                  <a:gd name="f176" fmla="*/ f9 f172 1"/>
                  <a:gd name="f177" fmla="*/ f9 f173 1"/>
                  <a:gd name="f178" fmla="*/ f9 f174 1"/>
                  <a:gd name="f179" fmla="*/ f9 f175 1"/>
                  <a:gd name="f180" fmla="*/ f176 f62 1"/>
                  <a:gd name="f181" fmla="*/ f177 f61 1"/>
                  <a:gd name="f182" fmla="*/ f178 f62 1"/>
                  <a:gd name="f183" fmla="*/ f179 f61 1"/>
                  <a:gd name="f184" fmla="+- f70 f180 0"/>
                  <a:gd name="f185" fmla="+- f69 f181 0"/>
                  <a:gd name="f186" fmla="+- f70 f182 0"/>
                  <a:gd name="f187" fmla="+- f69 f183 0"/>
                  <a:gd name="f188" fmla="max f184 f186"/>
                  <a:gd name="f189" fmla="max f185 f187"/>
                  <a:gd name="f190" fmla="min f184 f186"/>
                  <a:gd name="f191" fmla="min f185 f187"/>
                  <a:gd name="f192" fmla="*/ f184 f40 1"/>
                  <a:gd name="f193" fmla="*/ f185 f40 1"/>
                  <a:gd name="f194" fmla="*/ f186 f40 1"/>
                  <a:gd name="f195" fmla="*/ f187 f40 1"/>
                  <a:gd name="f196" fmla="?: f76 f45 f188"/>
                  <a:gd name="f197" fmla="?: f77 f46 f189"/>
                  <a:gd name="f198" fmla="?: f78 f7 f190"/>
                  <a:gd name="f199" fmla="?: f79 f7 f191"/>
                  <a:gd name="f200" fmla="*/ f198 f40 1"/>
                  <a:gd name="f201" fmla="*/ f199 f40 1"/>
                  <a:gd name="f202" fmla="*/ f196 f40 1"/>
                  <a:gd name="f203" fmla="*/ f197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192" y="f193"/>
                  </a:cxn>
                  <a:cxn ang="f38">
                    <a:pos x="f82" y="f83"/>
                  </a:cxn>
                  <a:cxn ang="f39">
                    <a:pos x="f194" y="f195"/>
                  </a:cxn>
                </a:cxnLst>
                <a:rect l="f200" t="f201" r="f202" b="f203"/>
                <a:pathLst>
                  <a:path stroke="0">
                    <a:moveTo>
                      <a:pt x="f192" y="f193"/>
                    </a:moveTo>
                    <a:arcTo wR="f74" hR="f75" stAng="f47" swAng="f71"/>
                    <a:lnTo>
                      <a:pt x="f82" y="f83"/>
                    </a:lnTo>
                    <a:close/>
                  </a:path>
                  <a:path fill="none">
                    <a:moveTo>
                      <a:pt x="f192" y="f193"/>
                    </a:moveTo>
                    <a:arcTo wR="f74" hR="f75" stAng="f47" swAng="f71"/>
                  </a:path>
                </a:pathLst>
              </a:custGeom>
              <a:noFill/>
              <a:ln w="38103">
                <a:solidFill>
                  <a:srgbClr val="C0504D"/>
                </a:solidFill>
                <a:prstDash val="solid"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"/>
                  <a:cs typeface=""/>
                </a:endParaRPr>
              </a:p>
            </p:txBody>
          </p:sp>
        </p:grpSp>
        <p:sp>
          <p:nvSpPr>
            <p:cNvPr id="36" name="Bogen 47"/>
            <p:cNvSpPr/>
            <p:nvPr/>
          </p:nvSpPr>
          <p:spPr>
            <a:xfrm>
              <a:off x="1890933" y="375452"/>
              <a:ext cx="1748918" cy="406373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94"/>
                <a:gd name="f11" fmla="val 338"/>
                <a:gd name="f12" fmla="+- 0 0 -284"/>
                <a:gd name="f13" fmla="+- 0 0 -266"/>
                <a:gd name="f14" fmla="+- 0 0 -248"/>
                <a:gd name="f15" fmla="abs f4"/>
                <a:gd name="f16" fmla="abs f5"/>
                <a:gd name="f17" fmla="abs f6"/>
                <a:gd name="f18" fmla="+- 0 0 f10"/>
                <a:gd name="f19" fmla="+- 0 0 f11"/>
                <a:gd name="f20" fmla="*/ f12 f0 1"/>
                <a:gd name="f21" fmla="*/ f13 f0 1"/>
                <a:gd name="f22" fmla="*/ f14 f0 1"/>
                <a:gd name="f23" fmla="?: f15 f4 1"/>
                <a:gd name="f24" fmla="?: f16 f5 1"/>
                <a:gd name="f25" fmla="?: f17 f6 1"/>
                <a:gd name="f26" fmla="*/ f18 f0 1"/>
                <a:gd name="f27" fmla="*/ f19 f0 1"/>
                <a:gd name="f28" fmla="*/ f20 1 f3"/>
                <a:gd name="f29" fmla="*/ f21 1 f3"/>
                <a:gd name="f30" fmla="*/ f22 1 f3"/>
                <a:gd name="f31" fmla="*/ f23 1 21600"/>
                <a:gd name="f32" fmla="*/ f24 1 21600"/>
                <a:gd name="f33" fmla="*/ 21600 f23 1"/>
                <a:gd name="f34" fmla="*/ 21600 f24 1"/>
                <a:gd name="f35" fmla="*/ f26 1 f3"/>
                <a:gd name="f36" fmla="*/ f27 1 f3"/>
                <a:gd name="f37" fmla="+- f28 0 f1"/>
                <a:gd name="f38" fmla="+- f29 0 f1"/>
                <a:gd name="f39" fmla="+- f30 0 f1"/>
                <a:gd name="f40" fmla="min f32 f31"/>
                <a:gd name="f41" fmla="*/ f33 1 f25"/>
                <a:gd name="f42" fmla="*/ f34 1 f25"/>
                <a:gd name="f43" fmla="+- f35 0 f1"/>
                <a:gd name="f44" fmla="+- f36 0 f1"/>
                <a:gd name="f45" fmla="val f41"/>
                <a:gd name="f46" fmla="val f42"/>
                <a:gd name="f47" fmla="+- 0 0 f43"/>
                <a:gd name="f48" fmla="+- 0 0 f44"/>
                <a:gd name="f49" fmla="+- f46 0 f7"/>
                <a:gd name="f50" fmla="+- f45 0 f7"/>
                <a:gd name="f51" fmla="+- f48 0 f47"/>
                <a:gd name="f52" fmla="+- f47 f1 0"/>
                <a:gd name="f53" fmla="+- f48 f1 0"/>
                <a:gd name="f54" fmla="+- 21600000 0 f47"/>
                <a:gd name="f55" fmla="+- f1 0 f47"/>
                <a:gd name="f56" fmla="+- 27000000 0 f47"/>
                <a:gd name="f57" fmla="+- f0 0 f47"/>
                <a:gd name="f58" fmla="+- 32400000 0 f47"/>
                <a:gd name="f59" fmla="+- f2 0 f47"/>
                <a:gd name="f60" fmla="+- 37800000 0 f47"/>
                <a:gd name="f61" fmla="*/ f49 1 2"/>
                <a:gd name="f62" fmla="*/ f50 1 2"/>
                <a:gd name="f63" fmla="+- f51 21600000 0"/>
                <a:gd name="f64" fmla="?: f55 f55 f56"/>
                <a:gd name="f65" fmla="?: f57 f57 f58"/>
                <a:gd name="f66" fmla="?: f59 f59 f60"/>
                <a:gd name="f67" fmla="*/ f52 f8 1"/>
                <a:gd name="f68" fmla="*/ f53 f8 1"/>
                <a:gd name="f69" fmla="+- f7 f61 0"/>
                <a:gd name="f70" fmla="+- f7 f62 0"/>
                <a:gd name="f71" fmla="?: f51 f51 f63"/>
                <a:gd name="f72" fmla="*/ f67 1 f0"/>
                <a:gd name="f73" fmla="*/ f68 1 f0"/>
                <a:gd name="f74" fmla="*/ f62 f40 1"/>
                <a:gd name="f75" fmla="*/ f61 f40 1"/>
                <a:gd name="f76" fmla="+- f71 0 f54"/>
                <a:gd name="f77" fmla="+- f71 0 f64"/>
                <a:gd name="f78" fmla="+- f71 0 f65"/>
                <a:gd name="f79" fmla="+- f71 0 f66"/>
                <a:gd name="f80" fmla="+- 0 0 f72"/>
                <a:gd name="f81" fmla="+- 0 0 f73"/>
                <a:gd name="f82" fmla="*/ f70 f40 1"/>
                <a:gd name="f83" fmla="*/ f69 f40 1"/>
                <a:gd name="f84" fmla="+- 0 0 f80"/>
                <a:gd name="f85" fmla="+- 0 0 f81"/>
                <a:gd name="f86" fmla="*/ f84 f0 1"/>
                <a:gd name="f87" fmla="*/ f85 f0 1"/>
                <a:gd name="f88" fmla="*/ f86 1 f8"/>
                <a:gd name="f89" fmla="*/ f87 1 f8"/>
                <a:gd name="f90" fmla="+- f88 0 f1"/>
                <a:gd name="f91" fmla="+- f89 0 f1"/>
                <a:gd name="f92" fmla="sin 1 f90"/>
                <a:gd name="f93" fmla="cos 1 f90"/>
                <a:gd name="f94" fmla="sin 1 f91"/>
                <a:gd name="f95" fmla="cos 1 f91"/>
                <a:gd name="f96" fmla="+- 0 0 f92"/>
                <a:gd name="f97" fmla="+- 0 0 f93"/>
                <a:gd name="f98" fmla="+- 0 0 f94"/>
                <a:gd name="f99" fmla="+- 0 0 f95"/>
                <a:gd name="f100" fmla="+- 0 0 f96"/>
                <a:gd name="f101" fmla="+- 0 0 f97"/>
                <a:gd name="f102" fmla="+- 0 0 f98"/>
                <a:gd name="f103" fmla="+- 0 0 f99"/>
                <a:gd name="f104" fmla="val f100"/>
                <a:gd name="f105" fmla="val f101"/>
                <a:gd name="f106" fmla="val f102"/>
                <a:gd name="f107" fmla="val f103"/>
                <a:gd name="f108" fmla="*/ f104 f62 1"/>
                <a:gd name="f109" fmla="*/ f105 f61 1"/>
                <a:gd name="f110" fmla="*/ f106 f62 1"/>
                <a:gd name="f111" fmla="*/ f107 f61 1"/>
                <a:gd name="f112" fmla="+- 0 0 f109"/>
                <a:gd name="f113" fmla="+- 0 0 f108"/>
                <a:gd name="f114" fmla="+- 0 0 f111"/>
                <a:gd name="f115" fmla="+- 0 0 f110"/>
                <a:gd name="f116" fmla="+- 0 0 f112"/>
                <a:gd name="f117" fmla="+- 0 0 f113"/>
                <a:gd name="f118" fmla="+- 0 0 f114"/>
                <a:gd name="f119" fmla="+- 0 0 f115"/>
                <a:gd name="f120" fmla="at2 f116 f117"/>
                <a:gd name="f121" fmla="at2 f118 f119"/>
                <a:gd name="f122" fmla="+- f120 f1 0"/>
                <a:gd name="f123" fmla="+- f121 f1 0"/>
                <a:gd name="f124" fmla="*/ f122 f8 1"/>
                <a:gd name="f125" fmla="*/ f123 f8 1"/>
                <a:gd name="f126" fmla="*/ f124 1 f0"/>
                <a:gd name="f127" fmla="*/ f125 1 f0"/>
                <a:gd name="f128" fmla="+- 0 0 f126"/>
                <a:gd name="f129" fmla="+- 0 0 f127"/>
                <a:gd name="f130" fmla="val f128"/>
                <a:gd name="f131" fmla="val f129"/>
                <a:gd name="f132" fmla="+- 0 0 f130"/>
                <a:gd name="f133" fmla="+- 0 0 f131"/>
                <a:gd name="f134" fmla="*/ f132 f0 1"/>
                <a:gd name="f135" fmla="*/ f133 f0 1"/>
                <a:gd name="f136" fmla="*/ f134 1 f8"/>
                <a:gd name="f137" fmla="*/ f135 1 f8"/>
                <a:gd name="f138" fmla="+- f136 0 f1"/>
                <a:gd name="f139" fmla="+- f137 0 f1"/>
                <a:gd name="f140" fmla="+- f138 f1 0"/>
                <a:gd name="f141" fmla="+- f139 f1 0"/>
                <a:gd name="f142" fmla="*/ f140 f8 1"/>
                <a:gd name="f143" fmla="*/ f141 f8 1"/>
                <a:gd name="f144" fmla="*/ f142 1 f0"/>
                <a:gd name="f145" fmla="*/ f143 1 f0"/>
                <a:gd name="f146" fmla="+- 0 0 f144"/>
                <a:gd name="f147" fmla="+- 0 0 f145"/>
                <a:gd name="f148" fmla="+- 0 0 f146"/>
                <a:gd name="f149" fmla="+- 0 0 f147"/>
                <a:gd name="f150" fmla="*/ f148 f0 1"/>
                <a:gd name="f151" fmla="*/ f149 f0 1"/>
                <a:gd name="f152" fmla="*/ f150 1 f8"/>
                <a:gd name="f153" fmla="*/ f151 1 f8"/>
                <a:gd name="f154" fmla="+- f152 0 f1"/>
                <a:gd name="f155" fmla="+- f153 0 f1"/>
                <a:gd name="f156" fmla="cos 1 f154"/>
                <a:gd name="f157" fmla="sin 1 f154"/>
                <a:gd name="f158" fmla="cos 1 f155"/>
                <a:gd name="f159" fmla="sin 1 f155"/>
                <a:gd name="f160" fmla="+- 0 0 f156"/>
                <a:gd name="f161" fmla="+- 0 0 f157"/>
                <a:gd name="f162" fmla="+- 0 0 f158"/>
                <a:gd name="f163" fmla="+- 0 0 f159"/>
                <a:gd name="f164" fmla="+- 0 0 f160"/>
                <a:gd name="f165" fmla="+- 0 0 f161"/>
                <a:gd name="f166" fmla="+- 0 0 f162"/>
                <a:gd name="f167" fmla="+- 0 0 f163"/>
                <a:gd name="f168" fmla="val f164"/>
                <a:gd name="f169" fmla="val f165"/>
                <a:gd name="f170" fmla="val f166"/>
                <a:gd name="f171" fmla="val f167"/>
                <a:gd name="f172" fmla="+- 0 0 f168"/>
                <a:gd name="f173" fmla="+- 0 0 f169"/>
                <a:gd name="f174" fmla="+- 0 0 f170"/>
                <a:gd name="f175" fmla="+- 0 0 f171"/>
                <a:gd name="f176" fmla="*/ f9 f172 1"/>
                <a:gd name="f177" fmla="*/ f9 f173 1"/>
                <a:gd name="f178" fmla="*/ f9 f174 1"/>
                <a:gd name="f179" fmla="*/ f9 f175 1"/>
                <a:gd name="f180" fmla="*/ f176 f62 1"/>
                <a:gd name="f181" fmla="*/ f177 f61 1"/>
                <a:gd name="f182" fmla="*/ f178 f62 1"/>
                <a:gd name="f183" fmla="*/ f179 f61 1"/>
                <a:gd name="f184" fmla="+- f70 f180 0"/>
                <a:gd name="f185" fmla="+- f69 f181 0"/>
                <a:gd name="f186" fmla="+- f70 f182 0"/>
                <a:gd name="f187" fmla="+- f69 f183 0"/>
                <a:gd name="f188" fmla="max f184 f186"/>
                <a:gd name="f189" fmla="max f185 f187"/>
                <a:gd name="f190" fmla="min f184 f186"/>
                <a:gd name="f191" fmla="min f185 f187"/>
                <a:gd name="f192" fmla="*/ f184 f40 1"/>
                <a:gd name="f193" fmla="*/ f185 f40 1"/>
                <a:gd name="f194" fmla="*/ f186 f40 1"/>
                <a:gd name="f195" fmla="*/ f187 f40 1"/>
                <a:gd name="f196" fmla="?: f76 f45 f188"/>
                <a:gd name="f197" fmla="?: f77 f46 f189"/>
                <a:gd name="f198" fmla="?: f78 f7 f190"/>
                <a:gd name="f199" fmla="?: f79 f7 f191"/>
                <a:gd name="f200" fmla="*/ f198 f40 1"/>
                <a:gd name="f201" fmla="*/ f199 f40 1"/>
                <a:gd name="f202" fmla="*/ f196 f40 1"/>
                <a:gd name="f203" fmla="*/ f19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192" y="f193"/>
                </a:cxn>
                <a:cxn ang="f38">
                  <a:pos x="f82" y="f83"/>
                </a:cxn>
                <a:cxn ang="f39">
                  <a:pos x="f194" y="f195"/>
                </a:cxn>
              </a:cxnLst>
              <a:rect l="f200" t="f201" r="f202" b="f203"/>
              <a:pathLst>
                <a:path stroke="0">
                  <a:moveTo>
                    <a:pt x="f192" y="f193"/>
                  </a:moveTo>
                  <a:arcTo wR="f74" hR="f75" stAng="f47" swAng="f71"/>
                  <a:lnTo>
                    <a:pt x="f82" y="f83"/>
                  </a:lnTo>
                  <a:close/>
                </a:path>
                <a:path fill="none">
                  <a:moveTo>
                    <a:pt x="f192" y="f193"/>
                  </a:moveTo>
                  <a:arcTo wR="f74" hR="f75" stAng="f47" swAng="f71"/>
                </a:path>
              </a:pathLst>
            </a:custGeom>
            <a:noFill/>
            <a:ln w="38103">
              <a:solidFill>
                <a:srgbClr val="C0504D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3852909" y="4847208"/>
            <a:ext cx="1023695" cy="1444247"/>
            <a:chOff x="3852909" y="4847208"/>
            <a:chExt cx="1023695" cy="1444247"/>
          </a:xfrm>
        </p:grpSpPr>
        <p:grpSp>
          <p:nvGrpSpPr>
            <p:cNvPr id="53" name="Gruppieren 52"/>
            <p:cNvGrpSpPr/>
            <p:nvPr/>
          </p:nvGrpSpPr>
          <p:grpSpPr>
            <a:xfrm>
              <a:off x="3852909" y="4847208"/>
              <a:ext cx="710213" cy="745724"/>
              <a:chOff x="3852909" y="4847208"/>
              <a:chExt cx="710213" cy="745724"/>
            </a:xfrm>
          </p:grpSpPr>
          <p:sp>
            <p:nvSpPr>
              <p:cNvPr id="47" name="Freihandform 46"/>
              <p:cNvSpPr/>
              <p:nvPr/>
            </p:nvSpPr>
            <p:spPr>
              <a:xfrm>
                <a:off x="3852909" y="5069150"/>
                <a:ext cx="168675" cy="523782"/>
              </a:xfrm>
              <a:custGeom>
                <a:avLst/>
                <a:gdLst>
                  <a:gd name="connsiteX0" fmla="*/ 0 w 168675"/>
                  <a:gd name="connsiteY0" fmla="*/ 523782 h 523782"/>
                  <a:gd name="connsiteX1" fmla="*/ 168675 w 168675"/>
                  <a:gd name="connsiteY1" fmla="*/ 0 h 523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675" h="523782">
                    <a:moveTo>
                      <a:pt x="0" y="523782"/>
                    </a:moveTo>
                    <a:lnTo>
                      <a:pt x="168675" y="0"/>
                    </a:lnTo>
                  </a:path>
                </a:pathLst>
              </a:custGeom>
              <a:ln>
                <a:prstDash val="dash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Freihandform 49"/>
              <p:cNvSpPr/>
              <p:nvPr/>
            </p:nvSpPr>
            <p:spPr>
              <a:xfrm>
                <a:off x="4012707" y="4847208"/>
                <a:ext cx="550415" cy="745724"/>
              </a:xfrm>
              <a:custGeom>
                <a:avLst/>
                <a:gdLst>
                  <a:gd name="connsiteX0" fmla="*/ 0 w 550415"/>
                  <a:gd name="connsiteY0" fmla="*/ 230819 h 745724"/>
                  <a:gd name="connsiteX1" fmla="*/ 186431 w 550415"/>
                  <a:gd name="connsiteY1" fmla="*/ 0 h 745724"/>
                  <a:gd name="connsiteX2" fmla="*/ 372862 w 550415"/>
                  <a:gd name="connsiteY2" fmla="*/ 230819 h 745724"/>
                  <a:gd name="connsiteX3" fmla="*/ 550415 w 550415"/>
                  <a:gd name="connsiteY3" fmla="*/ 745724 h 74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0415" h="745724">
                    <a:moveTo>
                      <a:pt x="0" y="230819"/>
                    </a:moveTo>
                    <a:cubicBezTo>
                      <a:pt x="62143" y="115409"/>
                      <a:pt x="124287" y="0"/>
                      <a:pt x="186431" y="0"/>
                    </a:cubicBezTo>
                    <a:cubicBezTo>
                      <a:pt x="248575" y="0"/>
                      <a:pt x="312198" y="106532"/>
                      <a:pt x="372862" y="230819"/>
                    </a:cubicBezTo>
                    <a:cubicBezTo>
                      <a:pt x="433526" y="355106"/>
                      <a:pt x="491970" y="550415"/>
                      <a:pt x="550415" y="745724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52" name="Gerade Verbindung 51"/>
            <p:cNvCxnSpPr>
              <a:stCxn id="50" idx="3"/>
            </p:cNvCxnSpPr>
            <p:nvPr/>
          </p:nvCxnSpPr>
          <p:spPr>
            <a:xfrm>
              <a:off x="4563122" y="5592932"/>
              <a:ext cx="313482" cy="698523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5" name="Ellipse 54"/>
          <p:cNvSpPr/>
          <p:nvPr/>
        </p:nvSpPr>
        <p:spPr>
          <a:xfrm>
            <a:off x="4719863" y="6165304"/>
            <a:ext cx="345336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18" grpId="0" animBg="1"/>
      <p:bldP spid="19" grpId="0" animBg="1"/>
      <p:bldP spid="20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pieren 44"/>
          <p:cNvGrpSpPr/>
          <p:nvPr/>
        </p:nvGrpSpPr>
        <p:grpSpPr>
          <a:xfrm>
            <a:off x="323528" y="2211026"/>
            <a:ext cx="6159540" cy="2874157"/>
            <a:chOff x="323528" y="2211026"/>
            <a:chExt cx="6159540" cy="2874157"/>
          </a:xfrm>
        </p:grpSpPr>
        <p:grpSp>
          <p:nvGrpSpPr>
            <p:cNvPr id="42" name="Gruppieren 41"/>
            <p:cNvGrpSpPr/>
            <p:nvPr/>
          </p:nvGrpSpPr>
          <p:grpSpPr>
            <a:xfrm>
              <a:off x="323528" y="2211026"/>
              <a:ext cx="6159540" cy="2874157"/>
              <a:chOff x="323528" y="2211026"/>
              <a:chExt cx="6159540" cy="2874157"/>
            </a:xfrm>
          </p:grpSpPr>
          <p:grpSp>
            <p:nvGrpSpPr>
              <p:cNvPr id="30" name="Gruppieren 29"/>
              <p:cNvGrpSpPr/>
              <p:nvPr/>
            </p:nvGrpSpPr>
            <p:grpSpPr>
              <a:xfrm>
                <a:off x="323528" y="2492896"/>
                <a:ext cx="6159540" cy="1899355"/>
                <a:chOff x="323528" y="2492896"/>
                <a:chExt cx="6159540" cy="1899355"/>
              </a:xfrm>
            </p:grpSpPr>
            <p:grpSp>
              <p:nvGrpSpPr>
                <p:cNvPr id="28" name="Gruppieren 27"/>
                <p:cNvGrpSpPr/>
                <p:nvPr/>
              </p:nvGrpSpPr>
              <p:grpSpPr>
                <a:xfrm>
                  <a:off x="1835694" y="2492896"/>
                  <a:ext cx="4647374" cy="1899355"/>
                  <a:chOff x="1331640" y="4684489"/>
                  <a:chExt cx="4647374" cy="1899355"/>
                </a:xfrm>
              </p:grpSpPr>
              <p:cxnSp>
                <p:nvCxnSpPr>
                  <p:cNvPr id="15" name="Gerade Verbindung 15"/>
                  <p:cNvCxnSpPr/>
                  <p:nvPr/>
                </p:nvCxnSpPr>
                <p:spPr>
                  <a:xfrm>
                    <a:off x="1691676" y="4869161"/>
                    <a:ext cx="0" cy="1440162"/>
                  </a:xfrm>
                  <a:prstGeom prst="straightConnector1">
                    <a:avLst/>
                  </a:prstGeom>
                  <a:noFill/>
                  <a:ln w="38103">
                    <a:solidFill>
                      <a:srgbClr val="000000"/>
                    </a:solidFill>
                    <a:prstDash val="solid"/>
                  </a:ln>
                  <a:effectLst>
                    <a:outerShdw dist="22997" dir="5400000" algn="tl">
                      <a:srgbClr val="000000">
                        <a:alpha val="35000"/>
                      </a:srgbClr>
                    </a:outerShdw>
                  </a:effectLst>
                </p:spPr>
              </p:cxnSp>
              <p:cxnSp>
                <p:nvCxnSpPr>
                  <p:cNvPr id="16" name="Gerade Verbindung 17"/>
                  <p:cNvCxnSpPr/>
                  <p:nvPr/>
                </p:nvCxnSpPr>
                <p:spPr>
                  <a:xfrm>
                    <a:off x="1331640" y="5589242"/>
                    <a:ext cx="4647374" cy="0"/>
                  </a:xfrm>
                  <a:prstGeom prst="straightConnector1">
                    <a:avLst/>
                  </a:prstGeom>
                  <a:noFill/>
                  <a:ln w="38103">
                    <a:solidFill>
                      <a:srgbClr val="000000"/>
                    </a:solidFill>
                    <a:prstDash val="solid"/>
                  </a:ln>
                  <a:effectLst>
                    <a:outerShdw dist="22997" dir="5400000" algn="tl">
                      <a:srgbClr val="000000">
                        <a:alpha val="35000"/>
                      </a:srgbClr>
                    </a:outerShdw>
                  </a:effectLst>
                </p:spPr>
              </p:cxnSp>
              <p:sp>
                <p:nvSpPr>
                  <p:cNvPr id="17" name="Textfeld 20"/>
                  <p:cNvSpPr txBox="1"/>
                  <p:nvPr/>
                </p:nvSpPr>
                <p:spPr>
                  <a:xfrm>
                    <a:off x="1691676" y="4684489"/>
                    <a:ext cx="288036" cy="5232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spAutoFit/>
                  </a:bodyPr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lang="de-DE" sz="2800" b="0" i="0" u="none" strike="noStrike" kern="1200" cap="none" spc="0" baseline="0">
                        <a:solidFill>
                          <a:srgbClr val="000000"/>
                        </a:solidFill>
                        <a:uFillTx/>
                        <a:latin typeface="Calibri"/>
                        <a:ea typeface=""/>
                        <a:cs typeface=""/>
                      </a:rPr>
                      <a:t>+</a:t>
                    </a:r>
                  </a:p>
                </p:txBody>
              </p:sp>
              <p:sp>
                <p:nvSpPr>
                  <p:cNvPr id="18" name="Textfeld 21"/>
                  <p:cNvSpPr txBox="1"/>
                  <p:nvPr/>
                </p:nvSpPr>
                <p:spPr>
                  <a:xfrm>
                    <a:off x="1682797" y="5999067"/>
                    <a:ext cx="576062" cy="584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spAutoFit/>
                  </a:bodyPr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lang="de-DE" sz="3200" b="0" i="0" u="none" strike="noStrike" kern="1200" cap="none" spc="0" baseline="0">
                        <a:solidFill>
                          <a:srgbClr val="000000"/>
                        </a:solidFill>
                        <a:uFillTx/>
                        <a:latin typeface="Calibri"/>
                        <a:ea typeface=""/>
                        <a:cs typeface=""/>
                      </a:rPr>
                      <a:t>-</a:t>
                    </a:r>
                  </a:p>
                </p:txBody>
              </p:sp>
              <p:sp>
                <p:nvSpPr>
                  <p:cNvPr id="19" name="Freihandform 23"/>
                  <p:cNvSpPr/>
                  <p:nvPr/>
                </p:nvSpPr>
                <p:spPr>
                  <a:xfrm>
                    <a:off x="1686757" y="5575179"/>
                    <a:ext cx="719093" cy="727990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719092"/>
                      <a:gd name="f7" fmla="val 727987"/>
                      <a:gd name="f8" fmla="val 117629"/>
                      <a:gd name="f9" fmla="val 362505"/>
                      <a:gd name="f10" fmla="val 235258"/>
                      <a:gd name="f11" fmla="val 725010"/>
                      <a:gd name="f12" fmla="val 355107"/>
                      <a:gd name="f13" fmla="val 727969"/>
                      <a:gd name="f14" fmla="val 474956"/>
                      <a:gd name="f15" fmla="val 730928"/>
                      <a:gd name="f16" fmla="val 597024"/>
                      <a:gd name="f17" fmla="val 374341"/>
                      <a:gd name="f18" fmla="val 17755"/>
                      <a:gd name="f19" fmla="+- 0 0 -90"/>
                      <a:gd name="f20" fmla="*/ f3 1 719092"/>
                      <a:gd name="f21" fmla="*/ f4 1 727987"/>
                      <a:gd name="f22" fmla="+- f7 0 f5"/>
                      <a:gd name="f23" fmla="+- f6 0 f5"/>
                      <a:gd name="f24" fmla="*/ f19 f0 1"/>
                      <a:gd name="f25" fmla="*/ f23 1 719092"/>
                      <a:gd name="f26" fmla="*/ f22 1 727987"/>
                      <a:gd name="f27" fmla="*/ 0 f23 1"/>
                      <a:gd name="f28" fmla="*/ 0 f22 1"/>
                      <a:gd name="f29" fmla="*/ 355107 f23 1"/>
                      <a:gd name="f30" fmla="*/ 727969 f22 1"/>
                      <a:gd name="f31" fmla="*/ 719092 f23 1"/>
                      <a:gd name="f32" fmla="*/ 17755 f22 1"/>
                      <a:gd name="f33" fmla="*/ f24 1 f2"/>
                      <a:gd name="f34" fmla="*/ f27 1 719092"/>
                      <a:gd name="f35" fmla="*/ f28 1 727987"/>
                      <a:gd name="f36" fmla="*/ f29 1 719092"/>
                      <a:gd name="f37" fmla="*/ f30 1 727987"/>
                      <a:gd name="f38" fmla="*/ f31 1 719092"/>
                      <a:gd name="f39" fmla="*/ f32 1 727987"/>
                      <a:gd name="f40" fmla="*/ f5 1 f25"/>
                      <a:gd name="f41" fmla="*/ f6 1 f25"/>
                      <a:gd name="f42" fmla="*/ f5 1 f26"/>
                      <a:gd name="f43" fmla="*/ f7 1 f26"/>
                      <a:gd name="f44" fmla="+- f33 0 f1"/>
                      <a:gd name="f45" fmla="*/ f34 1 f25"/>
                      <a:gd name="f46" fmla="*/ f35 1 f26"/>
                      <a:gd name="f47" fmla="*/ f36 1 f25"/>
                      <a:gd name="f48" fmla="*/ f37 1 f26"/>
                      <a:gd name="f49" fmla="*/ f38 1 f25"/>
                      <a:gd name="f50" fmla="*/ f39 1 f26"/>
                      <a:gd name="f51" fmla="*/ f40 f20 1"/>
                      <a:gd name="f52" fmla="*/ f41 f20 1"/>
                      <a:gd name="f53" fmla="*/ f43 f21 1"/>
                      <a:gd name="f54" fmla="*/ f42 f21 1"/>
                      <a:gd name="f55" fmla="*/ f45 f20 1"/>
                      <a:gd name="f56" fmla="*/ f46 f21 1"/>
                      <a:gd name="f57" fmla="*/ f47 f20 1"/>
                      <a:gd name="f58" fmla="*/ f48 f21 1"/>
                      <a:gd name="f59" fmla="*/ f49 f20 1"/>
                      <a:gd name="f60" fmla="*/ f50 f21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44">
                        <a:pos x="f55" y="f56"/>
                      </a:cxn>
                      <a:cxn ang="f44">
                        <a:pos x="f57" y="f58"/>
                      </a:cxn>
                      <a:cxn ang="f44">
                        <a:pos x="f59" y="f60"/>
                      </a:cxn>
                    </a:cxnLst>
                    <a:rect l="f51" t="f54" r="f52" b="f53"/>
                    <a:pathLst>
                      <a:path w="719092" h="727987">
                        <a:moveTo>
                          <a:pt x="f5" y="f5"/>
                        </a:moveTo>
                        <a:cubicBezTo>
                          <a:pt x="f8" y="f9"/>
                          <a:pt x="f10" y="f11"/>
                          <a:pt x="f12" y="f13"/>
                        </a:cubicBezTo>
                        <a:cubicBezTo>
                          <a:pt x="f14" y="f15"/>
                          <a:pt x="f16" y="f17"/>
                          <a:pt x="f6" y="f18"/>
                        </a:cubicBezTo>
                      </a:path>
                    </a:pathLst>
                  </a:custGeom>
                  <a:noFill/>
                  <a:ln w="38103">
                    <a:solidFill>
                      <a:srgbClr val="0070C0"/>
                    </a:solidFill>
                    <a:prstDash val="solid"/>
                  </a:ln>
                  <a:effectLst>
                    <a:outerShdw dist="22997" dir="5400000" algn="tl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vert="horz" wrap="square" lIns="91440" tIns="45720" rIns="91440" bIns="45720" anchor="ctr" anchorCtr="1" compatLnSpc="1"/>
                  <a:lstStyle/>
                  <a:p>
                    <a:pPr marL="0" marR="0" lvl="0" indent="0" algn="ctr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de-DE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20" name="Freihandform 24"/>
                  <p:cNvSpPr/>
                  <p:nvPr/>
                </p:nvSpPr>
                <p:spPr>
                  <a:xfrm>
                    <a:off x="2405850" y="4856067"/>
                    <a:ext cx="719093" cy="736869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719091"/>
                      <a:gd name="f7" fmla="val 736865"/>
                      <a:gd name="f8" fmla="val 719110"/>
                      <a:gd name="f9" fmla="val 122068"/>
                      <a:gd name="f10" fmla="val 358084"/>
                      <a:gd name="f11" fmla="val 244136"/>
                      <a:gd name="f12" fmla="+- 0 0 2941"/>
                      <a:gd name="f13" fmla="val 363984"/>
                      <a:gd name="f14" fmla="val 18"/>
                      <a:gd name="f15" fmla="val 483832"/>
                      <a:gd name="f16" fmla="val 2977"/>
                      <a:gd name="f17" fmla="val 601461"/>
                      <a:gd name="f18" fmla="val 369921"/>
                      <a:gd name="f19" fmla="+- 0 0 -90"/>
                      <a:gd name="f20" fmla="*/ f3 1 719091"/>
                      <a:gd name="f21" fmla="*/ f4 1 736865"/>
                      <a:gd name="f22" fmla="+- f7 0 f5"/>
                      <a:gd name="f23" fmla="+- f6 0 f5"/>
                      <a:gd name="f24" fmla="*/ f19 f0 1"/>
                      <a:gd name="f25" fmla="*/ f23 1 719091"/>
                      <a:gd name="f26" fmla="*/ f22 1 736865"/>
                      <a:gd name="f27" fmla="*/ 0 f23 1"/>
                      <a:gd name="f28" fmla="*/ 719110 f22 1"/>
                      <a:gd name="f29" fmla="*/ 363984 f23 1"/>
                      <a:gd name="f30" fmla="*/ 18 f22 1"/>
                      <a:gd name="f31" fmla="*/ 719091 f23 1"/>
                      <a:gd name="f32" fmla="*/ 736865 f22 1"/>
                      <a:gd name="f33" fmla="*/ f24 1 f2"/>
                      <a:gd name="f34" fmla="*/ f27 1 719091"/>
                      <a:gd name="f35" fmla="*/ f28 1 736865"/>
                      <a:gd name="f36" fmla="*/ f29 1 719091"/>
                      <a:gd name="f37" fmla="*/ f30 1 736865"/>
                      <a:gd name="f38" fmla="*/ f31 1 719091"/>
                      <a:gd name="f39" fmla="*/ f32 1 736865"/>
                      <a:gd name="f40" fmla="*/ f5 1 f25"/>
                      <a:gd name="f41" fmla="*/ f6 1 f25"/>
                      <a:gd name="f42" fmla="*/ f5 1 f26"/>
                      <a:gd name="f43" fmla="*/ f7 1 f26"/>
                      <a:gd name="f44" fmla="+- f33 0 f1"/>
                      <a:gd name="f45" fmla="*/ f34 1 f25"/>
                      <a:gd name="f46" fmla="*/ f35 1 f26"/>
                      <a:gd name="f47" fmla="*/ f36 1 f25"/>
                      <a:gd name="f48" fmla="*/ f37 1 f26"/>
                      <a:gd name="f49" fmla="*/ f38 1 f25"/>
                      <a:gd name="f50" fmla="*/ f39 1 f26"/>
                      <a:gd name="f51" fmla="*/ f40 f20 1"/>
                      <a:gd name="f52" fmla="*/ f41 f20 1"/>
                      <a:gd name="f53" fmla="*/ f43 f21 1"/>
                      <a:gd name="f54" fmla="*/ f42 f21 1"/>
                      <a:gd name="f55" fmla="*/ f45 f20 1"/>
                      <a:gd name="f56" fmla="*/ f46 f21 1"/>
                      <a:gd name="f57" fmla="*/ f47 f20 1"/>
                      <a:gd name="f58" fmla="*/ f48 f21 1"/>
                      <a:gd name="f59" fmla="*/ f49 f20 1"/>
                      <a:gd name="f60" fmla="*/ f50 f21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44">
                        <a:pos x="f55" y="f56"/>
                      </a:cxn>
                      <a:cxn ang="f44">
                        <a:pos x="f57" y="f58"/>
                      </a:cxn>
                      <a:cxn ang="f44">
                        <a:pos x="f59" y="f60"/>
                      </a:cxn>
                    </a:cxnLst>
                    <a:rect l="f51" t="f54" r="f52" b="f53"/>
                    <a:pathLst>
                      <a:path w="719091" h="736865">
                        <a:moveTo>
                          <a:pt x="f5" y="f8"/>
                        </a:moveTo>
                        <a:cubicBezTo>
                          <a:pt x="f9" y="f10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6" y="f7"/>
                        </a:cubicBezTo>
                      </a:path>
                    </a:pathLst>
                  </a:custGeom>
                  <a:noFill/>
                  <a:ln w="38103">
                    <a:solidFill>
                      <a:srgbClr val="0070C0"/>
                    </a:solidFill>
                    <a:prstDash val="solid"/>
                  </a:ln>
                  <a:effectLst>
                    <a:outerShdw dist="22997" dir="5400000" algn="tl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vert="horz" wrap="square" lIns="91440" tIns="45720" rIns="91440" bIns="45720" anchor="ctr" anchorCtr="1" compatLnSpc="1"/>
                  <a:lstStyle/>
                  <a:p>
                    <a:pPr marL="0" marR="0" lvl="0" indent="0" algn="ctr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de-DE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21" name="Freihandform 25"/>
                  <p:cNvSpPr/>
                  <p:nvPr/>
                </p:nvSpPr>
                <p:spPr>
                  <a:xfrm>
                    <a:off x="3124943" y="5592927"/>
                    <a:ext cx="727972" cy="710214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727969"/>
                      <a:gd name="f7" fmla="val 710218"/>
                      <a:gd name="f8" fmla="val 8878"/>
                      <a:gd name="f9" fmla="val 125767"/>
                      <a:gd name="f10" fmla="val 360286"/>
                      <a:gd name="f11" fmla="val 251534"/>
                      <a:gd name="f12" fmla="val 711694"/>
                      <a:gd name="f13" fmla="val 372862"/>
                      <a:gd name="f14" fmla="val 710214"/>
                      <a:gd name="f15" fmla="val 494190"/>
                      <a:gd name="f16" fmla="val 708734"/>
                      <a:gd name="f17" fmla="val 611079"/>
                      <a:gd name="f18" fmla="val 354367"/>
                      <a:gd name="f19" fmla="+- 0 0 -90"/>
                      <a:gd name="f20" fmla="*/ f3 1 727969"/>
                      <a:gd name="f21" fmla="*/ f4 1 710218"/>
                      <a:gd name="f22" fmla="+- f7 0 f5"/>
                      <a:gd name="f23" fmla="+- f6 0 f5"/>
                      <a:gd name="f24" fmla="*/ f19 f0 1"/>
                      <a:gd name="f25" fmla="*/ f23 1 727969"/>
                      <a:gd name="f26" fmla="*/ f22 1 710218"/>
                      <a:gd name="f27" fmla="*/ 0 f23 1"/>
                      <a:gd name="f28" fmla="*/ 8878 f22 1"/>
                      <a:gd name="f29" fmla="*/ 372862 f23 1"/>
                      <a:gd name="f30" fmla="*/ 710214 f22 1"/>
                      <a:gd name="f31" fmla="*/ 727969 f23 1"/>
                      <a:gd name="f32" fmla="*/ 0 f22 1"/>
                      <a:gd name="f33" fmla="*/ f24 1 f2"/>
                      <a:gd name="f34" fmla="*/ f27 1 727969"/>
                      <a:gd name="f35" fmla="*/ f28 1 710218"/>
                      <a:gd name="f36" fmla="*/ f29 1 727969"/>
                      <a:gd name="f37" fmla="*/ f30 1 710218"/>
                      <a:gd name="f38" fmla="*/ f31 1 727969"/>
                      <a:gd name="f39" fmla="*/ f32 1 710218"/>
                      <a:gd name="f40" fmla="*/ f5 1 f25"/>
                      <a:gd name="f41" fmla="*/ f6 1 f25"/>
                      <a:gd name="f42" fmla="*/ f5 1 f26"/>
                      <a:gd name="f43" fmla="*/ f7 1 f26"/>
                      <a:gd name="f44" fmla="+- f33 0 f1"/>
                      <a:gd name="f45" fmla="*/ f34 1 f25"/>
                      <a:gd name="f46" fmla="*/ f35 1 f26"/>
                      <a:gd name="f47" fmla="*/ f36 1 f25"/>
                      <a:gd name="f48" fmla="*/ f37 1 f26"/>
                      <a:gd name="f49" fmla="*/ f38 1 f25"/>
                      <a:gd name="f50" fmla="*/ f39 1 f26"/>
                      <a:gd name="f51" fmla="*/ f40 f20 1"/>
                      <a:gd name="f52" fmla="*/ f41 f20 1"/>
                      <a:gd name="f53" fmla="*/ f43 f21 1"/>
                      <a:gd name="f54" fmla="*/ f42 f21 1"/>
                      <a:gd name="f55" fmla="*/ f45 f20 1"/>
                      <a:gd name="f56" fmla="*/ f46 f21 1"/>
                      <a:gd name="f57" fmla="*/ f47 f20 1"/>
                      <a:gd name="f58" fmla="*/ f48 f21 1"/>
                      <a:gd name="f59" fmla="*/ f49 f20 1"/>
                      <a:gd name="f60" fmla="*/ f50 f21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44">
                        <a:pos x="f55" y="f56"/>
                      </a:cxn>
                      <a:cxn ang="f44">
                        <a:pos x="f57" y="f58"/>
                      </a:cxn>
                      <a:cxn ang="f44">
                        <a:pos x="f59" y="f60"/>
                      </a:cxn>
                    </a:cxnLst>
                    <a:rect l="f51" t="f54" r="f52" b="f53"/>
                    <a:pathLst>
                      <a:path w="727969" h="710218">
                        <a:moveTo>
                          <a:pt x="f5" y="f8"/>
                        </a:moveTo>
                        <a:cubicBezTo>
                          <a:pt x="f9" y="f10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6" y="f5"/>
                        </a:cubicBezTo>
                      </a:path>
                    </a:pathLst>
                  </a:custGeom>
                  <a:noFill/>
                  <a:ln w="38103">
                    <a:solidFill>
                      <a:srgbClr val="0070C0"/>
                    </a:solidFill>
                    <a:prstDash val="solid"/>
                  </a:ln>
                  <a:effectLst>
                    <a:outerShdw dist="22997" dir="5400000" algn="tl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vert="horz" wrap="square" lIns="91440" tIns="45720" rIns="91440" bIns="45720" anchor="ctr" anchorCtr="1" compatLnSpc="1"/>
                  <a:lstStyle/>
                  <a:p>
                    <a:pPr marL="0" marR="0" lvl="0" indent="0" algn="ctr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de-DE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grpSp>
                <p:nvGrpSpPr>
                  <p:cNvPr id="22" name="Gruppieren 21"/>
                  <p:cNvGrpSpPr/>
                  <p:nvPr/>
                </p:nvGrpSpPr>
                <p:grpSpPr>
                  <a:xfrm>
                    <a:off x="3852909" y="4847208"/>
                    <a:ext cx="1023695" cy="1444247"/>
                    <a:chOff x="3852909" y="4847208"/>
                    <a:chExt cx="1023695" cy="1444247"/>
                  </a:xfrm>
                </p:grpSpPr>
                <p:grpSp>
                  <p:nvGrpSpPr>
                    <p:cNvPr id="23" name="Gruppieren 22"/>
                    <p:cNvGrpSpPr/>
                    <p:nvPr/>
                  </p:nvGrpSpPr>
                  <p:grpSpPr>
                    <a:xfrm>
                      <a:off x="3852909" y="4847208"/>
                      <a:ext cx="710213" cy="745724"/>
                      <a:chOff x="3852909" y="4847208"/>
                      <a:chExt cx="710213" cy="745724"/>
                    </a:xfrm>
                  </p:grpSpPr>
                  <p:sp>
                    <p:nvSpPr>
                      <p:cNvPr id="25" name="Freihandform 24"/>
                      <p:cNvSpPr/>
                      <p:nvPr/>
                    </p:nvSpPr>
                    <p:spPr>
                      <a:xfrm>
                        <a:off x="3852909" y="5069150"/>
                        <a:ext cx="168675" cy="523782"/>
                      </a:xfrm>
                      <a:custGeom>
                        <a:avLst/>
                        <a:gdLst>
                          <a:gd name="connsiteX0" fmla="*/ 0 w 168675"/>
                          <a:gd name="connsiteY0" fmla="*/ 523782 h 523782"/>
                          <a:gd name="connsiteX1" fmla="*/ 168675 w 168675"/>
                          <a:gd name="connsiteY1" fmla="*/ 0 h 523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68675" h="523782">
                            <a:moveTo>
                              <a:pt x="0" y="523782"/>
                            </a:moveTo>
                            <a:lnTo>
                              <a:pt x="168675" y="0"/>
                            </a:lnTo>
                          </a:path>
                        </a:pathLst>
                      </a:custGeom>
                      <a:ln>
                        <a:solidFill>
                          <a:srgbClr val="0070C0"/>
                        </a:solidFill>
                        <a:prstDash val="dash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6" name="Freihandform 25"/>
                      <p:cNvSpPr/>
                      <p:nvPr/>
                    </p:nvSpPr>
                    <p:spPr>
                      <a:xfrm>
                        <a:off x="4012707" y="4847208"/>
                        <a:ext cx="550415" cy="745724"/>
                      </a:xfrm>
                      <a:custGeom>
                        <a:avLst/>
                        <a:gdLst>
                          <a:gd name="connsiteX0" fmla="*/ 0 w 550415"/>
                          <a:gd name="connsiteY0" fmla="*/ 230819 h 745724"/>
                          <a:gd name="connsiteX1" fmla="*/ 186431 w 550415"/>
                          <a:gd name="connsiteY1" fmla="*/ 0 h 745724"/>
                          <a:gd name="connsiteX2" fmla="*/ 372862 w 550415"/>
                          <a:gd name="connsiteY2" fmla="*/ 230819 h 745724"/>
                          <a:gd name="connsiteX3" fmla="*/ 550415 w 550415"/>
                          <a:gd name="connsiteY3" fmla="*/ 745724 h 7457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50415" h="745724">
                            <a:moveTo>
                              <a:pt x="0" y="230819"/>
                            </a:moveTo>
                            <a:cubicBezTo>
                              <a:pt x="62143" y="115409"/>
                              <a:pt x="124287" y="0"/>
                              <a:pt x="186431" y="0"/>
                            </a:cubicBezTo>
                            <a:cubicBezTo>
                              <a:pt x="248575" y="0"/>
                              <a:pt x="312198" y="106532"/>
                              <a:pt x="372862" y="230819"/>
                            </a:cubicBezTo>
                            <a:cubicBezTo>
                              <a:pt x="433526" y="355106"/>
                              <a:pt x="491970" y="550415"/>
                              <a:pt x="550415" y="745724"/>
                            </a:cubicBezTo>
                          </a:path>
                        </a:pathLst>
                      </a:cu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cxnSp>
                  <p:nvCxnSpPr>
                    <p:cNvPr id="24" name="Gerade Verbindung 23"/>
                    <p:cNvCxnSpPr>
                      <a:stCxn id="26" idx="3"/>
                    </p:cNvCxnSpPr>
                    <p:nvPr/>
                  </p:nvCxnSpPr>
                  <p:spPr>
                    <a:xfrm>
                      <a:off x="4563122" y="5592932"/>
                      <a:ext cx="313482" cy="698523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7" name="Ellipse 26"/>
                  <p:cNvSpPr/>
                  <p:nvPr/>
                </p:nvSpPr>
                <p:spPr>
                  <a:xfrm>
                    <a:off x="4719863" y="6165304"/>
                    <a:ext cx="345336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29" name="Rechteck 28"/>
                <p:cNvSpPr/>
                <p:nvPr/>
              </p:nvSpPr>
              <p:spPr>
                <a:xfrm>
                  <a:off x="323528" y="2492896"/>
                  <a:ext cx="126348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de-DE" sz="1200" dirty="0">
                      <a:solidFill>
                        <a:srgbClr val="000000"/>
                      </a:solidFill>
                    </a:rPr>
                    <a:t>Druck der </a:t>
                  </a:r>
                  <a:endParaRPr lang="de-DE" sz="1200" dirty="0" smtClean="0">
                    <a:solidFill>
                      <a:srgbClr val="000000"/>
                    </a:solidFill>
                  </a:endParaRPr>
                </a:p>
                <a:p>
                  <a:pPr lvl="0"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de-DE" sz="1200" dirty="0" smtClean="0">
                      <a:solidFill>
                        <a:srgbClr val="000000"/>
                      </a:solidFill>
                    </a:rPr>
                    <a:t>Ultraschallwellen</a:t>
                  </a:r>
                  <a:endParaRPr lang="de-DE" sz="12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" name="Ellipse 30"/>
              <p:cNvSpPr/>
              <p:nvPr/>
            </p:nvSpPr>
            <p:spPr>
              <a:xfrm>
                <a:off x="2265279" y="4261742"/>
                <a:ext cx="570156" cy="60741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3140233" y="2211026"/>
                <a:ext cx="258434" cy="28803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3584116" y="4261742"/>
                <a:ext cx="817734" cy="82344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4620827" y="2289196"/>
                <a:ext cx="190378" cy="20986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Bogen 35"/>
              <p:cNvSpPr/>
              <p:nvPr/>
            </p:nvSpPr>
            <p:spPr>
              <a:xfrm>
                <a:off x="5342775" y="3938625"/>
                <a:ext cx="360040" cy="367471"/>
              </a:xfrm>
              <a:prstGeom prst="arc">
                <a:avLst>
                  <a:gd name="adj1" fmla="val 18472261"/>
                  <a:gd name="adj2" fmla="val 2746451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Bogen 36"/>
              <p:cNvSpPr/>
              <p:nvPr/>
            </p:nvSpPr>
            <p:spPr>
              <a:xfrm>
                <a:off x="5113061" y="3931906"/>
                <a:ext cx="360040" cy="367471"/>
              </a:xfrm>
              <a:prstGeom prst="arc">
                <a:avLst>
                  <a:gd name="adj1" fmla="val 8173670"/>
                  <a:gd name="adj2" fmla="val 13704373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Bogen 37"/>
              <p:cNvSpPr/>
              <p:nvPr/>
            </p:nvSpPr>
            <p:spPr>
              <a:xfrm>
                <a:off x="5294276" y="3779184"/>
                <a:ext cx="501102" cy="701710"/>
              </a:xfrm>
              <a:prstGeom prst="arc">
                <a:avLst>
                  <a:gd name="adj1" fmla="val 18472261"/>
                  <a:gd name="adj2" fmla="val 2746451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Bogen 38"/>
              <p:cNvSpPr/>
              <p:nvPr/>
            </p:nvSpPr>
            <p:spPr>
              <a:xfrm>
                <a:off x="5028841" y="3753667"/>
                <a:ext cx="534828" cy="752743"/>
              </a:xfrm>
              <a:prstGeom prst="arc">
                <a:avLst>
                  <a:gd name="adj1" fmla="val 8173670"/>
                  <a:gd name="adj2" fmla="val 13704373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Bogen 39"/>
              <p:cNvSpPr/>
              <p:nvPr/>
            </p:nvSpPr>
            <p:spPr>
              <a:xfrm>
                <a:off x="4890847" y="3637246"/>
                <a:ext cx="911438" cy="1045131"/>
              </a:xfrm>
              <a:prstGeom prst="arc">
                <a:avLst>
                  <a:gd name="adj1" fmla="val 8173670"/>
                  <a:gd name="adj2" fmla="val 13704373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Bogen 40"/>
              <p:cNvSpPr/>
              <p:nvPr/>
            </p:nvSpPr>
            <p:spPr>
              <a:xfrm>
                <a:off x="5293081" y="3633557"/>
                <a:ext cx="589875" cy="1042720"/>
              </a:xfrm>
              <a:prstGeom prst="arc">
                <a:avLst>
                  <a:gd name="adj1" fmla="val 18472261"/>
                  <a:gd name="adj2" fmla="val 2746451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3" name="Textfeld 42"/>
            <p:cNvSpPr txBox="1"/>
            <p:nvPr/>
          </p:nvSpPr>
          <p:spPr>
            <a:xfrm>
              <a:off x="5097761" y="4380784"/>
              <a:ext cx="956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Hotspot</a:t>
              </a:r>
              <a:endParaRPr lang="de-DE" sz="1200" dirty="0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5097761" y="4599591"/>
              <a:ext cx="11240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7030A0"/>
                  </a:solidFill>
                </a:rPr>
                <a:t>Implosion</a:t>
              </a:r>
              <a:endParaRPr lang="de-DE" sz="12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0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Bildschirmpräsentation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</dc:creator>
  <cp:lastModifiedBy>Franziska Meixner</cp:lastModifiedBy>
  <cp:revision>24</cp:revision>
  <dcterms:created xsi:type="dcterms:W3CDTF">2014-02-26T10:43:29Z</dcterms:created>
  <dcterms:modified xsi:type="dcterms:W3CDTF">2015-01-14T09:06:05Z</dcterms:modified>
</cp:coreProperties>
</file>