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627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793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395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240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016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618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8481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953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3983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7157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8431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A4270-2E58-493E-8866-02AF5A247795}" type="datetimeFigureOut">
              <a:rPr lang="de-DE" smtClean="0"/>
              <a:t>14.01.2015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5A8A6-7D5B-4A78-B3DE-EB96053EABF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4262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feld 1"/>
              <p:cNvSpPr txBox="1"/>
              <p:nvPr/>
            </p:nvSpPr>
            <p:spPr>
              <a:xfrm>
                <a:off x="849086" y="643813"/>
                <a:ext cx="1548881" cy="7884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sSup>
                            <m:sSupPr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2" name="Textfeld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086" y="643813"/>
                <a:ext cx="1548881" cy="78842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2332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6803" y="1475889"/>
            <a:ext cx="3438442" cy="621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209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Gerade Verbindung mit Pfeil 2"/>
          <p:cNvCxnSpPr/>
          <p:nvPr/>
        </p:nvCxnSpPr>
        <p:spPr>
          <a:xfrm flipV="1">
            <a:off x="2687216" y="3066648"/>
            <a:ext cx="3582955" cy="31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Gerader Verbinder 6"/>
          <p:cNvCxnSpPr/>
          <p:nvPr/>
        </p:nvCxnSpPr>
        <p:spPr>
          <a:xfrm flipV="1">
            <a:off x="2733868" y="2948473"/>
            <a:ext cx="0" cy="12129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Gerader Verbinder 7"/>
          <p:cNvCxnSpPr/>
          <p:nvPr/>
        </p:nvCxnSpPr>
        <p:spPr>
          <a:xfrm flipV="1">
            <a:off x="3184852" y="2960910"/>
            <a:ext cx="0" cy="12129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Gerader Verbinder 8"/>
          <p:cNvCxnSpPr/>
          <p:nvPr/>
        </p:nvCxnSpPr>
        <p:spPr>
          <a:xfrm flipV="1">
            <a:off x="3682489" y="2954688"/>
            <a:ext cx="0" cy="12129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>
          <a:xfrm flipV="1">
            <a:off x="4217439" y="2948464"/>
            <a:ext cx="0" cy="12129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Gerader Verbinder 10"/>
          <p:cNvCxnSpPr/>
          <p:nvPr/>
        </p:nvCxnSpPr>
        <p:spPr>
          <a:xfrm flipV="1">
            <a:off x="4752400" y="2951574"/>
            <a:ext cx="0" cy="12129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>
          <a:xfrm flipV="1">
            <a:off x="5352669" y="2945350"/>
            <a:ext cx="0" cy="12129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Gerader Verbinder 13"/>
          <p:cNvCxnSpPr/>
          <p:nvPr/>
        </p:nvCxnSpPr>
        <p:spPr>
          <a:xfrm flipV="1">
            <a:off x="5952939" y="2957785"/>
            <a:ext cx="0" cy="12129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2603239" y="2610224"/>
            <a:ext cx="130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945354" y="2622645"/>
            <a:ext cx="497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433655" y="2619544"/>
            <a:ext cx="54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de-D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/>
          <p:cNvSpPr txBox="1"/>
          <p:nvPr/>
        </p:nvSpPr>
        <p:spPr>
          <a:xfrm>
            <a:off x="3940626" y="2610224"/>
            <a:ext cx="54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de-DE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4491145" y="2619544"/>
            <a:ext cx="54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de-D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5080523" y="2610224"/>
            <a:ext cx="54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de-DE" baseline="3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669901" y="2610224"/>
            <a:ext cx="54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de-DE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223504" y="2881982"/>
            <a:ext cx="544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Hz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3275045" y="3066648"/>
            <a:ext cx="1586204" cy="376348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Rechteck 23"/>
          <p:cNvSpPr/>
          <p:nvPr/>
        </p:nvSpPr>
        <p:spPr>
          <a:xfrm>
            <a:off x="4945224" y="3066648"/>
            <a:ext cx="407445" cy="37634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Rechteck 24"/>
          <p:cNvSpPr/>
          <p:nvPr/>
        </p:nvSpPr>
        <p:spPr>
          <a:xfrm>
            <a:off x="5352669" y="3066648"/>
            <a:ext cx="662458" cy="376348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0737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Breitbild</PresentationFormat>
  <Paragraphs>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Franziska Meixner</dc:creator>
  <cp:lastModifiedBy>Franziska Meixner</cp:lastModifiedBy>
  <cp:revision>8</cp:revision>
  <dcterms:created xsi:type="dcterms:W3CDTF">2015-01-08T10:28:00Z</dcterms:created>
  <dcterms:modified xsi:type="dcterms:W3CDTF">2015-01-14T09:25:11Z</dcterms:modified>
</cp:coreProperties>
</file>