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2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93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9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40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16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18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48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95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98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15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43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A4270-2E58-493E-8866-02AF5A247795}" type="datetimeFigureOut">
              <a:rPr lang="de-DE" smtClean="0"/>
              <a:t>14.01.2015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A8A6-7D5B-4A78-B3DE-EB96053EAB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26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849086" y="643813"/>
                <a:ext cx="1548881" cy="788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6" y="643813"/>
                <a:ext cx="1548881" cy="78842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33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803" y="1475889"/>
            <a:ext cx="3438442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9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>
          <a:xfrm flipV="1">
            <a:off x="2687216" y="3066648"/>
            <a:ext cx="3582955" cy="31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V="1">
            <a:off x="2733868" y="2948473"/>
            <a:ext cx="0" cy="1212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 flipV="1">
            <a:off x="3184852" y="2960910"/>
            <a:ext cx="0" cy="1212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V="1">
            <a:off x="3682489" y="2954688"/>
            <a:ext cx="0" cy="1212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4217439" y="2948464"/>
            <a:ext cx="0" cy="1212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 flipV="1">
            <a:off x="4752400" y="2951574"/>
            <a:ext cx="0" cy="1212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5352669" y="2945350"/>
            <a:ext cx="0" cy="1212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5952939" y="2957785"/>
            <a:ext cx="0" cy="1212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603239" y="2610224"/>
            <a:ext cx="13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45354" y="2622645"/>
            <a:ext cx="49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433655" y="2619544"/>
            <a:ext cx="54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940626" y="2610224"/>
            <a:ext cx="54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e-DE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491145" y="2619544"/>
            <a:ext cx="54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080523" y="2610224"/>
            <a:ext cx="54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e-DE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669901" y="2610224"/>
            <a:ext cx="54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23504" y="2881982"/>
            <a:ext cx="54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Hz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275045" y="3066648"/>
            <a:ext cx="1586204" cy="37634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4945224" y="3066648"/>
            <a:ext cx="407445" cy="3763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5352669" y="3066648"/>
            <a:ext cx="662458" cy="37634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73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Meixner</dc:creator>
  <cp:lastModifiedBy>Franziska Meixner</cp:lastModifiedBy>
  <cp:revision>8</cp:revision>
  <dcterms:created xsi:type="dcterms:W3CDTF">2015-01-08T10:28:00Z</dcterms:created>
  <dcterms:modified xsi:type="dcterms:W3CDTF">2015-01-14T09:25:11Z</dcterms:modified>
</cp:coreProperties>
</file>