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7F008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4" d="100"/>
          <a:sy n="74" d="100"/>
        </p:scale>
        <p:origin x="498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33F7C0-8CFF-4D3E-DFBE-4B85363CC6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BCA016D-7E6F-FBEB-D510-425C2B9343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800007-657D-C631-87AA-C8F9AC8B8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75F3-93C6-44BA-A13B-F4591F136745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8614A2-689E-0F7B-2CFC-3763B299F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ACDFD2-7534-C1C7-4CFC-64E096B8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344F-077D-4DB0-B1A0-A254B36481B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8C64C2-F416-CEBD-F2FC-B700AFBFE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46178D6-25FB-C85F-16C6-0397BEBD95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A4F4C3-6A07-390D-FEB4-47085687E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75F3-93C6-44BA-A13B-F4591F136745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E367D6-685E-5E0C-37EA-D0EAA5EF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FD93A5-1682-C564-1CB8-A4D69B01E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344F-077D-4DB0-B1A0-A254B36481B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1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97BF66C-317A-00F8-CD6A-45E6B5B45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7A14BBE-AF7A-6DC5-800C-20B6EA4E8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EE977C-B875-C4A5-719D-285111EA1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75F3-93C6-44BA-A13B-F4591F136745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4C9E9-7BC4-47DD-39C6-8323A2731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796B7A-0926-9947-63B8-58EBE8266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344F-077D-4DB0-B1A0-A254B36481B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6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611B93-DA39-5146-75BC-8095DD652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FEFF5C-C77D-7330-7D3F-A0728BD1E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909119-0BEB-F859-0023-277CEF64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75F3-93C6-44BA-A13B-F4591F136745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F13717-36E3-F6AA-AFDF-14A51CE0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A75CD-BBC9-6376-CEFD-3B40D0E53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344F-077D-4DB0-B1A0-A254B36481B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2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4B0678-63D4-3328-CECB-ABC439580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723D4-7DD8-4F91-9211-01D233EA8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B5A4AF-DF60-A3EB-1881-C8483A52E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75F3-93C6-44BA-A13B-F4591F136745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EEA238-097B-9B19-7500-7F6ED602F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A7BA4D-F577-570D-814B-977A5DEC1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344F-077D-4DB0-B1A0-A254B36481B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0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1B394-23CD-D48C-3092-8BD6B6E04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BF4C03-F960-5655-EAFE-B1418D222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341F22-5EDC-277C-8F28-C25D2D8A2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C5C957-468A-048C-216F-0E7E4D36E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75F3-93C6-44BA-A13B-F4591F136745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771AD7-0387-8F59-6FFD-72FEDDB1A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01D7899-A6E4-40E3-D545-97C240BDB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344F-077D-4DB0-B1A0-A254B36481B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8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0F1EAB-ECD5-8B3D-A422-2E99E5068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5BE15B5-C115-6C42-80A4-91A015E63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90FA79E-B50C-C522-4340-C2D2204E4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0A8FCE-557A-F7AE-D64D-5F3364AFEB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5CF503E-157B-92D7-84D8-6B161FCD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76D0E1C-F656-8062-212D-1FABC48BE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75F3-93C6-44BA-A13B-F4591F136745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4744C08-7529-4B90-3712-15203BE03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CB0186F-31C1-B268-A261-3BF200568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344F-077D-4DB0-B1A0-A254B36481B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4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3B79A-0773-9EDF-F621-D18C4BE2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DCB963B-5276-04AA-D659-BF8B7F355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75F3-93C6-44BA-A13B-F4591F136745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DC239DB-3F25-0C96-74C4-98D30C3B6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D52E80-5ECB-762A-C649-D246EB8BA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344F-077D-4DB0-B1A0-A254B36481B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1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BDE30E3-C0B1-0D13-E138-83F834F66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75F3-93C6-44BA-A13B-F4591F136745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160BAC9-C101-3B09-1382-54CA5F889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A04DEF9-DFFA-D8D0-7380-9EEC5BA33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344F-077D-4DB0-B1A0-A254B36481B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2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F52493-50C5-4268-DFB7-99CD6585E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CDD980-94CB-C911-E2BC-43DBC53DE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94AE64-AFC0-C85B-58B7-9AF46C42D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570D1FE-EEC1-9D92-7593-CF1495F7F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75F3-93C6-44BA-A13B-F4591F136745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B50351-5A6F-6974-C486-291308DEC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8F1306-360D-5494-2B2D-2F8E9305C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344F-077D-4DB0-B1A0-A254B36481B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9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ABAD04-E505-4E92-EF66-4D9907D20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A518810-B914-D854-D04E-BB5D3C3E1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252C31-CECE-B558-4464-03372311C5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C5D3B5-31CF-C453-F58E-96C7B96E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75F3-93C6-44BA-A13B-F4591F136745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C7D91D0-014E-74B2-B8A5-CEE0E55E4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2B6350-AEC3-DB1B-E2B2-A0E211577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344F-077D-4DB0-B1A0-A254B36481B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5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BEC3553-1609-D361-BFCF-8AD356606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7034A1-1B10-6915-9DD3-AA13785D5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8919A2-DB05-AB69-E117-CA2725FFD7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275F3-93C6-44BA-A13B-F4591F136745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F7BDAF-F7B4-FCF8-D494-4E69BC9561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F4B46A-D5AE-F1E7-9CCE-6CF8EBF06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1344F-077D-4DB0-B1A0-A254B36481B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6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4308DE4-3D55-591C-BEA0-29F3133BD660}"/>
              </a:ext>
            </a:extLst>
          </p:cNvPr>
          <p:cNvCxnSpPr/>
          <p:nvPr/>
        </p:nvCxnSpPr>
        <p:spPr>
          <a:xfrm>
            <a:off x="1828801" y="3995225"/>
            <a:ext cx="70338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43FFA9F2-144A-0532-A5B9-156956E26886}"/>
              </a:ext>
            </a:extLst>
          </p:cNvPr>
          <p:cNvGrpSpPr/>
          <p:nvPr/>
        </p:nvGrpSpPr>
        <p:grpSpPr>
          <a:xfrm>
            <a:off x="914400" y="1809989"/>
            <a:ext cx="10718931" cy="2707981"/>
            <a:chOff x="914400" y="1809989"/>
            <a:chExt cx="10718931" cy="2707981"/>
          </a:xfrm>
        </p:grpSpPr>
        <p:grpSp>
          <p:nvGrpSpPr>
            <p:cNvPr id="50" name="Gruppieren 49">
              <a:extLst>
                <a:ext uri="{FF2B5EF4-FFF2-40B4-BE49-F238E27FC236}">
                  <a16:creationId xmlns:a16="http://schemas.microsoft.com/office/drawing/2014/main" id="{B15D2BCD-BF3B-791D-BACB-7E86BCA2F5B0}"/>
                </a:ext>
              </a:extLst>
            </p:cNvPr>
            <p:cNvGrpSpPr/>
            <p:nvPr/>
          </p:nvGrpSpPr>
          <p:grpSpPr>
            <a:xfrm>
              <a:off x="914400" y="1809989"/>
              <a:ext cx="10718931" cy="2707981"/>
              <a:chOff x="914400" y="1809989"/>
              <a:chExt cx="10718931" cy="2707981"/>
            </a:xfrm>
          </p:grpSpPr>
          <p:grpSp>
            <p:nvGrpSpPr>
              <p:cNvPr id="47" name="Gruppieren 46">
                <a:extLst>
                  <a:ext uri="{FF2B5EF4-FFF2-40B4-BE49-F238E27FC236}">
                    <a16:creationId xmlns:a16="http://schemas.microsoft.com/office/drawing/2014/main" id="{CA3F0AAC-BF48-5565-5101-17319EC21728}"/>
                  </a:ext>
                </a:extLst>
              </p:cNvPr>
              <p:cNvGrpSpPr/>
              <p:nvPr/>
            </p:nvGrpSpPr>
            <p:grpSpPr>
              <a:xfrm>
                <a:off x="8719373" y="1809989"/>
                <a:ext cx="2913958" cy="2707981"/>
                <a:chOff x="8995634" y="1590381"/>
                <a:chExt cx="3144011" cy="2934687"/>
              </a:xfrm>
            </p:grpSpPr>
            <p:grpSp>
              <p:nvGrpSpPr>
                <p:cNvPr id="82" name="Gruppieren 81">
                  <a:extLst>
                    <a:ext uri="{FF2B5EF4-FFF2-40B4-BE49-F238E27FC236}">
                      <a16:creationId xmlns:a16="http://schemas.microsoft.com/office/drawing/2014/main" id="{513EFE0D-FAEB-9FBD-6CC0-5099BE69984A}"/>
                    </a:ext>
                  </a:extLst>
                </p:cNvPr>
                <p:cNvGrpSpPr/>
                <p:nvPr/>
              </p:nvGrpSpPr>
              <p:grpSpPr>
                <a:xfrm>
                  <a:off x="8995634" y="1590381"/>
                  <a:ext cx="1557877" cy="2827606"/>
                  <a:chOff x="8108972" y="1597838"/>
                  <a:chExt cx="1557877" cy="2827606"/>
                </a:xfrm>
              </p:grpSpPr>
              <p:cxnSp>
                <p:nvCxnSpPr>
                  <p:cNvPr id="7" name="Gerade Verbindung mit Pfeil 6">
                    <a:extLst>
                      <a:ext uri="{FF2B5EF4-FFF2-40B4-BE49-F238E27FC236}">
                        <a16:creationId xmlns:a16="http://schemas.microsoft.com/office/drawing/2014/main" id="{BE485362-B98A-0C20-52E8-22708D285E6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08972" y="1597838"/>
                    <a:ext cx="0" cy="2827606"/>
                  </a:xfrm>
                  <a:prstGeom prst="straightConnector1">
                    <a:avLst/>
                  </a:prstGeom>
                  <a:ln w="5715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Gerader Verbinder 12">
                    <a:extLst>
                      <a:ext uri="{FF2B5EF4-FFF2-40B4-BE49-F238E27FC236}">
                        <a16:creationId xmlns:a16="http://schemas.microsoft.com/office/drawing/2014/main" id="{0CD262BA-3669-C2CF-0E54-B1B5CE0C4DC7}"/>
                      </a:ext>
                    </a:extLst>
                  </p:cNvPr>
                  <p:cNvCxnSpPr/>
                  <p:nvPr/>
                </p:nvCxnSpPr>
                <p:spPr>
                  <a:xfrm>
                    <a:off x="8963465" y="2499360"/>
                    <a:ext cx="70338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Gerader Verbinder 13">
                    <a:extLst>
                      <a:ext uri="{FF2B5EF4-FFF2-40B4-BE49-F238E27FC236}">
                        <a16:creationId xmlns:a16="http://schemas.microsoft.com/office/drawing/2014/main" id="{F6DBFC49-60D6-B3C5-5D5D-413F6FD66F66}"/>
                      </a:ext>
                    </a:extLst>
                  </p:cNvPr>
                  <p:cNvCxnSpPr/>
                  <p:nvPr/>
                </p:nvCxnSpPr>
                <p:spPr>
                  <a:xfrm>
                    <a:off x="8260081" y="3995225"/>
                    <a:ext cx="70338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8" name="Gruppieren 27">
                    <a:extLst>
                      <a:ext uri="{FF2B5EF4-FFF2-40B4-BE49-F238E27FC236}">
                        <a16:creationId xmlns:a16="http://schemas.microsoft.com/office/drawing/2014/main" id="{A7E72901-6159-0083-61BA-4C922DE1C1EC}"/>
                      </a:ext>
                    </a:extLst>
                  </p:cNvPr>
                  <p:cNvGrpSpPr/>
                  <p:nvPr/>
                </p:nvGrpSpPr>
                <p:grpSpPr>
                  <a:xfrm>
                    <a:off x="8386836" y="3792013"/>
                    <a:ext cx="449874" cy="406424"/>
                    <a:chOff x="2883877" y="927076"/>
                    <a:chExt cx="449874" cy="406424"/>
                  </a:xfrm>
                </p:grpSpPr>
                <p:sp>
                  <p:nvSpPr>
                    <p:cNvPr id="29" name="Ellipse 28">
                      <a:extLst>
                        <a:ext uri="{FF2B5EF4-FFF2-40B4-BE49-F238E27FC236}">
                          <a16:creationId xmlns:a16="http://schemas.microsoft.com/office/drawing/2014/main" id="{D406E856-B78C-6F1D-9611-6E551F4EFC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83877" y="927076"/>
                      <a:ext cx="449874" cy="406424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30" name="Gerader Verbinder 29">
                      <a:extLst>
                        <a:ext uri="{FF2B5EF4-FFF2-40B4-BE49-F238E27FC236}">
                          <a16:creationId xmlns:a16="http://schemas.microsoft.com/office/drawing/2014/main" id="{86818DE3-80CF-9611-A402-4E47D405EC1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2967038" y="1130288"/>
                      <a:ext cx="283552" cy="1"/>
                    </a:xfrm>
                    <a:prstGeom prst="line">
                      <a:avLst/>
                    </a:prstGeom>
                    <a:ln w="5715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88" name="Gruppieren 87">
                  <a:extLst>
                    <a:ext uri="{FF2B5EF4-FFF2-40B4-BE49-F238E27FC236}">
                      <a16:creationId xmlns:a16="http://schemas.microsoft.com/office/drawing/2014/main" id="{32FFE6E1-4975-45B1-6D79-1C38ED6925E7}"/>
                    </a:ext>
                  </a:extLst>
                </p:cNvPr>
                <p:cNvGrpSpPr/>
                <p:nvPr/>
              </p:nvGrpSpPr>
              <p:grpSpPr>
                <a:xfrm rot="19818198">
                  <a:off x="10249959" y="3021006"/>
                  <a:ext cx="1889686" cy="375938"/>
                  <a:chOff x="4559111" y="838037"/>
                  <a:chExt cx="2426004" cy="602264"/>
                </a:xfrm>
              </p:grpSpPr>
              <p:sp>
                <p:nvSpPr>
                  <p:cNvPr id="86" name="Freihandform: Form 85">
                    <a:extLst>
                      <a:ext uri="{FF2B5EF4-FFF2-40B4-BE49-F238E27FC236}">
                        <a16:creationId xmlns:a16="http://schemas.microsoft.com/office/drawing/2014/main" id="{A00AF230-53C9-2F17-BD2E-28953BB15954}"/>
                      </a:ext>
                    </a:extLst>
                  </p:cNvPr>
                  <p:cNvSpPr/>
                  <p:nvPr/>
                </p:nvSpPr>
                <p:spPr>
                  <a:xfrm>
                    <a:off x="4559111" y="943842"/>
                    <a:ext cx="2299063" cy="496459"/>
                  </a:xfrm>
                  <a:custGeom>
                    <a:avLst/>
                    <a:gdLst>
                      <a:gd name="connsiteX0" fmla="*/ 0 w 2299063"/>
                      <a:gd name="connsiteY0" fmla="*/ 496459 h 496459"/>
                      <a:gd name="connsiteX1" fmla="*/ 435429 w 2299063"/>
                      <a:gd name="connsiteY1" fmla="*/ 26196 h 496459"/>
                      <a:gd name="connsiteX2" fmla="*/ 905691 w 2299063"/>
                      <a:gd name="connsiteY2" fmla="*/ 383248 h 496459"/>
                      <a:gd name="connsiteX3" fmla="*/ 1375954 w 2299063"/>
                      <a:gd name="connsiteY3" fmla="*/ 71 h 496459"/>
                      <a:gd name="connsiteX4" fmla="*/ 1854926 w 2299063"/>
                      <a:gd name="connsiteY4" fmla="*/ 348413 h 496459"/>
                      <a:gd name="connsiteX5" fmla="*/ 2299063 w 2299063"/>
                      <a:gd name="connsiteY5" fmla="*/ 17488 h 4964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299063" h="496459">
                        <a:moveTo>
                          <a:pt x="0" y="496459"/>
                        </a:moveTo>
                        <a:cubicBezTo>
                          <a:pt x="142240" y="270762"/>
                          <a:pt x="284480" y="45065"/>
                          <a:pt x="435429" y="26196"/>
                        </a:cubicBezTo>
                        <a:cubicBezTo>
                          <a:pt x="586378" y="7327"/>
                          <a:pt x="748937" y="387602"/>
                          <a:pt x="905691" y="383248"/>
                        </a:cubicBezTo>
                        <a:cubicBezTo>
                          <a:pt x="1062445" y="378894"/>
                          <a:pt x="1217748" y="5877"/>
                          <a:pt x="1375954" y="71"/>
                        </a:cubicBezTo>
                        <a:cubicBezTo>
                          <a:pt x="1534160" y="-5735"/>
                          <a:pt x="1701075" y="345510"/>
                          <a:pt x="1854926" y="348413"/>
                        </a:cubicBezTo>
                        <a:cubicBezTo>
                          <a:pt x="2008777" y="351316"/>
                          <a:pt x="2153920" y="184402"/>
                          <a:pt x="2299063" y="17488"/>
                        </a:cubicBezTo>
                      </a:path>
                    </a:pathLst>
                  </a:custGeom>
                  <a:noFill/>
                  <a:ln w="57150"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" name="Gleichschenkliges Dreieck 86">
                    <a:extLst>
                      <a:ext uri="{FF2B5EF4-FFF2-40B4-BE49-F238E27FC236}">
                        <a16:creationId xmlns:a16="http://schemas.microsoft.com/office/drawing/2014/main" id="{9B41193D-AB9B-1135-B59F-8B62587ED205}"/>
                      </a:ext>
                    </a:extLst>
                  </p:cNvPr>
                  <p:cNvSpPr/>
                  <p:nvPr/>
                </p:nvSpPr>
                <p:spPr>
                  <a:xfrm rot="2633300">
                    <a:off x="6776798" y="838037"/>
                    <a:ext cx="208317" cy="232863"/>
                  </a:xfrm>
                  <a:prstGeom prst="triangl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" name="Gruppieren 7">
                  <a:extLst>
                    <a:ext uri="{FF2B5EF4-FFF2-40B4-BE49-F238E27FC236}">
                      <a16:creationId xmlns:a16="http://schemas.microsoft.com/office/drawing/2014/main" id="{ADAF10C0-211D-AC3D-A212-B077E663EFC6}"/>
                    </a:ext>
                  </a:extLst>
                </p:cNvPr>
                <p:cNvGrpSpPr/>
                <p:nvPr/>
              </p:nvGrpSpPr>
              <p:grpSpPr>
                <a:xfrm>
                  <a:off x="9787497" y="3801793"/>
                  <a:ext cx="575702" cy="723275"/>
                  <a:chOff x="3970888" y="1057596"/>
                  <a:chExt cx="575702" cy="723275"/>
                </a:xfrm>
              </p:grpSpPr>
              <p:sp>
                <p:nvSpPr>
                  <p:cNvPr id="15" name="Textfeld 14">
                    <a:extLst>
                      <a:ext uri="{FF2B5EF4-FFF2-40B4-BE49-F238E27FC236}">
                        <a16:creationId xmlns:a16="http://schemas.microsoft.com/office/drawing/2014/main" id="{E59219C3-0DF4-ADD6-3018-7EDE9324A9CB}"/>
                      </a:ext>
                    </a:extLst>
                  </p:cNvPr>
                  <p:cNvSpPr txBox="1"/>
                  <p:nvPr/>
                </p:nvSpPr>
                <p:spPr>
                  <a:xfrm>
                    <a:off x="3970888" y="1057596"/>
                    <a:ext cx="372575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419" sz="4000" b="1" dirty="0"/>
                      <a:t>E</a:t>
                    </a:r>
                    <a:endParaRPr lang="en-US" sz="4000" b="1" dirty="0"/>
                  </a:p>
                </p:txBody>
              </p:sp>
              <p:sp>
                <p:nvSpPr>
                  <p:cNvPr id="16" name="Textfeld 15">
                    <a:extLst>
                      <a:ext uri="{FF2B5EF4-FFF2-40B4-BE49-F238E27FC236}">
                        <a16:creationId xmlns:a16="http://schemas.microsoft.com/office/drawing/2014/main" id="{F5A3EB9C-3105-3EFB-B5D9-532C3A42050A}"/>
                      </a:ext>
                    </a:extLst>
                  </p:cNvPr>
                  <p:cNvSpPr txBox="1"/>
                  <p:nvPr/>
                </p:nvSpPr>
                <p:spPr>
                  <a:xfrm>
                    <a:off x="4244472" y="1411539"/>
                    <a:ext cx="30211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419" b="1" dirty="0"/>
                      <a:t>0</a:t>
                    </a:r>
                    <a:endParaRPr lang="en-US" b="1" dirty="0"/>
                  </a:p>
                </p:txBody>
              </p:sp>
            </p:grpSp>
            <p:grpSp>
              <p:nvGrpSpPr>
                <p:cNvPr id="25" name="Gruppieren 24">
                  <a:extLst>
                    <a:ext uri="{FF2B5EF4-FFF2-40B4-BE49-F238E27FC236}">
                      <a16:creationId xmlns:a16="http://schemas.microsoft.com/office/drawing/2014/main" id="{71782D31-10FA-9392-B4EA-312A619D6860}"/>
                    </a:ext>
                  </a:extLst>
                </p:cNvPr>
                <p:cNvGrpSpPr/>
                <p:nvPr/>
              </p:nvGrpSpPr>
              <p:grpSpPr>
                <a:xfrm>
                  <a:off x="10519926" y="2296298"/>
                  <a:ext cx="555455" cy="707886"/>
                  <a:chOff x="2328422" y="422031"/>
                  <a:chExt cx="555455" cy="707886"/>
                </a:xfrm>
              </p:grpSpPr>
              <p:sp>
                <p:nvSpPr>
                  <p:cNvPr id="26" name="Textfeld 25">
                    <a:extLst>
                      <a:ext uri="{FF2B5EF4-FFF2-40B4-BE49-F238E27FC236}">
                        <a16:creationId xmlns:a16="http://schemas.microsoft.com/office/drawing/2014/main" id="{E5432626-E358-A11D-25CB-D2AF23B93AC2}"/>
                      </a:ext>
                    </a:extLst>
                  </p:cNvPr>
                  <p:cNvSpPr txBox="1"/>
                  <p:nvPr/>
                </p:nvSpPr>
                <p:spPr>
                  <a:xfrm>
                    <a:off x="2328422" y="422031"/>
                    <a:ext cx="372575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419" sz="4000" b="1" dirty="0"/>
                      <a:t>E</a:t>
                    </a:r>
                    <a:endParaRPr lang="en-US" sz="4000" b="1" dirty="0"/>
                  </a:p>
                </p:txBody>
              </p:sp>
              <p:sp>
                <p:nvSpPr>
                  <p:cNvPr id="34" name="Textfeld 33">
                    <a:extLst>
                      <a:ext uri="{FF2B5EF4-FFF2-40B4-BE49-F238E27FC236}">
                        <a16:creationId xmlns:a16="http://schemas.microsoft.com/office/drawing/2014/main" id="{628F44C8-2D84-A57F-2A65-64AE9E11B432}"/>
                      </a:ext>
                    </a:extLst>
                  </p:cNvPr>
                  <p:cNvSpPr txBox="1"/>
                  <p:nvPr/>
                </p:nvSpPr>
                <p:spPr>
                  <a:xfrm>
                    <a:off x="2581759" y="760585"/>
                    <a:ext cx="30211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419" b="1" dirty="0"/>
                      <a:t>1</a:t>
                    </a:r>
                    <a:endParaRPr lang="en-US" b="1" dirty="0"/>
                  </a:p>
                </p:txBody>
              </p:sp>
            </p:grpSp>
          </p:grpSp>
          <p:grpSp>
            <p:nvGrpSpPr>
              <p:cNvPr id="48" name="Gruppieren 47">
                <a:extLst>
                  <a:ext uri="{FF2B5EF4-FFF2-40B4-BE49-F238E27FC236}">
                    <a16:creationId xmlns:a16="http://schemas.microsoft.com/office/drawing/2014/main" id="{0FE20495-11F9-810B-F6FB-2FB5C522F555}"/>
                  </a:ext>
                </a:extLst>
              </p:cNvPr>
              <p:cNvGrpSpPr/>
              <p:nvPr/>
            </p:nvGrpSpPr>
            <p:grpSpPr>
              <a:xfrm>
                <a:off x="5177350" y="1828800"/>
                <a:ext cx="1884988" cy="2664760"/>
                <a:chOff x="5619592" y="1817086"/>
                <a:chExt cx="1884988" cy="2664760"/>
              </a:xfrm>
            </p:grpSpPr>
            <p:grpSp>
              <p:nvGrpSpPr>
                <p:cNvPr id="83" name="Gruppieren 82">
                  <a:extLst>
                    <a:ext uri="{FF2B5EF4-FFF2-40B4-BE49-F238E27FC236}">
                      <a16:creationId xmlns:a16="http://schemas.microsoft.com/office/drawing/2014/main" id="{D7F0261F-9A70-07AE-5147-546E9E0FDA2F}"/>
                    </a:ext>
                  </a:extLst>
                </p:cNvPr>
                <p:cNvGrpSpPr/>
                <p:nvPr/>
              </p:nvGrpSpPr>
              <p:grpSpPr>
                <a:xfrm>
                  <a:off x="5619592" y="1817086"/>
                  <a:ext cx="1426969" cy="2609171"/>
                  <a:chOff x="5027641" y="1607335"/>
                  <a:chExt cx="1539626" cy="2827606"/>
                </a:xfrm>
              </p:grpSpPr>
              <p:cxnSp>
                <p:nvCxnSpPr>
                  <p:cNvPr id="6" name="Gerade Verbindung mit Pfeil 5">
                    <a:extLst>
                      <a:ext uri="{FF2B5EF4-FFF2-40B4-BE49-F238E27FC236}">
                        <a16:creationId xmlns:a16="http://schemas.microsoft.com/office/drawing/2014/main" id="{6CEEEE17-5FC0-037F-7032-D19ABF829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7641" y="1607335"/>
                    <a:ext cx="0" cy="2827606"/>
                  </a:xfrm>
                  <a:prstGeom prst="straightConnector1">
                    <a:avLst/>
                  </a:prstGeom>
                  <a:ln w="5715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Gerader Verbinder 9">
                    <a:extLst>
                      <a:ext uri="{FF2B5EF4-FFF2-40B4-BE49-F238E27FC236}">
                        <a16:creationId xmlns:a16="http://schemas.microsoft.com/office/drawing/2014/main" id="{3909EB55-4AD0-B7FE-F7FD-C542267A23E2}"/>
                      </a:ext>
                    </a:extLst>
                  </p:cNvPr>
                  <p:cNvCxnSpPr/>
                  <p:nvPr/>
                </p:nvCxnSpPr>
                <p:spPr>
                  <a:xfrm>
                    <a:off x="5160499" y="3995225"/>
                    <a:ext cx="70338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Gerader Verbinder 11">
                    <a:extLst>
                      <a:ext uri="{FF2B5EF4-FFF2-40B4-BE49-F238E27FC236}">
                        <a16:creationId xmlns:a16="http://schemas.microsoft.com/office/drawing/2014/main" id="{6E5C4691-3668-DB24-A1AF-DD603B554C54}"/>
                      </a:ext>
                    </a:extLst>
                  </p:cNvPr>
                  <p:cNvCxnSpPr/>
                  <p:nvPr/>
                </p:nvCxnSpPr>
                <p:spPr>
                  <a:xfrm>
                    <a:off x="5863883" y="2508738"/>
                    <a:ext cx="70338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1" name="Gruppieren 30">
                    <a:extLst>
                      <a:ext uri="{FF2B5EF4-FFF2-40B4-BE49-F238E27FC236}">
                        <a16:creationId xmlns:a16="http://schemas.microsoft.com/office/drawing/2014/main" id="{7E3A836A-E9F5-9733-A6AF-3DF079676616}"/>
                      </a:ext>
                    </a:extLst>
                  </p:cNvPr>
                  <p:cNvGrpSpPr/>
                  <p:nvPr/>
                </p:nvGrpSpPr>
                <p:grpSpPr>
                  <a:xfrm>
                    <a:off x="5984482" y="2296148"/>
                    <a:ext cx="449874" cy="406424"/>
                    <a:chOff x="2883877" y="927076"/>
                    <a:chExt cx="449874" cy="406424"/>
                  </a:xfrm>
                </p:grpSpPr>
                <p:sp>
                  <p:nvSpPr>
                    <p:cNvPr id="32" name="Ellipse 31">
                      <a:extLst>
                        <a:ext uri="{FF2B5EF4-FFF2-40B4-BE49-F238E27FC236}">
                          <a16:creationId xmlns:a16="http://schemas.microsoft.com/office/drawing/2014/main" id="{1B1639DF-0CE3-EA00-CAE7-38DA11CED88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83877" y="927076"/>
                      <a:ext cx="449874" cy="406424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33" name="Gerader Verbinder 32">
                      <a:extLst>
                        <a:ext uri="{FF2B5EF4-FFF2-40B4-BE49-F238E27FC236}">
                          <a16:creationId xmlns:a16="http://schemas.microsoft.com/office/drawing/2014/main" id="{A3AF75D8-C5C8-DB58-6E84-E5156E0366E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2967038" y="1130288"/>
                      <a:ext cx="283552" cy="1"/>
                    </a:xfrm>
                    <a:prstGeom prst="line">
                      <a:avLst/>
                    </a:prstGeom>
                    <a:ln w="5715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6" name="Gruppieren 55">
                    <a:extLst>
                      <a:ext uri="{FF2B5EF4-FFF2-40B4-BE49-F238E27FC236}">
                        <a16:creationId xmlns:a16="http://schemas.microsoft.com/office/drawing/2014/main" id="{C8ADEE35-AA2C-E994-7F60-66B229A87AFC}"/>
                      </a:ext>
                    </a:extLst>
                  </p:cNvPr>
                  <p:cNvGrpSpPr/>
                  <p:nvPr/>
                </p:nvGrpSpPr>
                <p:grpSpPr>
                  <a:xfrm rot="10498081">
                    <a:off x="5690704" y="2427495"/>
                    <a:ext cx="760690" cy="1620997"/>
                    <a:chOff x="1943726" y="2086818"/>
                    <a:chExt cx="760690" cy="1620997"/>
                  </a:xfrm>
                </p:grpSpPr>
                <p:sp>
                  <p:nvSpPr>
                    <p:cNvPr id="57" name="Bogen 56">
                      <a:extLst>
                        <a:ext uri="{FF2B5EF4-FFF2-40B4-BE49-F238E27FC236}">
                          <a16:creationId xmlns:a16="http://schemas.microsoft.com/office/drawing/2014/main" id="{5A037BAE-BA7B-4AC7-FA4A-73B482E5E62D}"/>
                        </a:ext>
                      </a:extLst>
                    </p:cNvPr>
                    <p:cNvSpPr/>
                    <p:nvPr/>
                  </p:nvSpPr>
                  <p:spPr>
                    <a:xfrm rot="12270625">
                      <a:off x="1943726" y="2086818"/>
                      <a:ext cx="760690" cy="1620997"/>
                    </a:xfrm>
                    <a:prstGeom prst="arc">
                      <a:avLst>
                        <a:gd name="adj1" fmla="val 17167932"/>
                        <a:gd name="adj2" fmla="val 3785030"/>
                      </a:avLst>
                    </a:prstGeom>
                    <a:noFill/>
                    <a:ln w="3810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58" name="Gleichschenkliges Dreieck 57">
                      <a:extLst>
                        <a:ext uri="{FF2B5EF4-FFF2-40B4-BE49-F238E27FC236}">
                          <a16:creationId xmlns:a16="http://schemas.microsoft.com/office/drawing/2014/main" id="{36646027-9BED-6BFE-D8C0-A4C5164FFE16}"/>
                        </a:ext>
                      </a:extLst>
                    </p:cNvPr>
                    <p:cNvSpPr/>
                    <p:nvPr/>
                  </p:nvSpPr>
                  <p:spPr>
                    <a:xfrm rot="2934543">
                      <a:off x="2225865" y="2190068"/>
                      <a:ext cx="154484" cy="183635"/>
                    </a:xfrm>
                    <a:prstGeom prst="triangle">
                      <a:avLst>
                        <a:gd name="adj" fmla="val 52155"/>
                      </a:avLst>
                    </a:prstGeom>
                    <a:solidFill>
                      <a:schemeClr val="bg1">
                        <a:lumMod val="50000"/>
                      </a:schemeClr>
                    </a:solidFill>
                    <a:ln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grpSp>
              <p:nvGrpSpPr>
                <p:cNvPr id="17" name="Gruppieren 16">
                  <a:extLst>
                    <a:ext uri="{FF2B5EF4-FFF2-40B4-BE49-F238E27FC236}">
                      <a16:creationId xmlns:a16="http://schemas.microsoft.com/office/drawing/2014/main" id="{6EC328F5-7B66-5A43-89B1-3C8FC3971112}"/>
                    </a:ext>
                  </a:extLst>
                </p:cNvPr>
                <p:cNvGrpSpPr/>
                <p:nvPr/>
              </p:nvGrpSpPr>
              <p:grpSpPr>
                <a:xfrm>
                  <a:off x="6358100" y="3828645"/>
                  <a:ext cx="514811" cy="653201"/>
                  <a:chOff x="2328422" y="422031"/>
                  <a:chExt cx="555455" cy="707886"/>
                </a:xfrm>
              </p:grpSpPr>
              <p:sp>
                <p:nvSpPr>
                  <p:cNvPr id="18" name="Textfeld 17">
                    <a:extLst>
                      <a:ext uri="{FF2B5EF4-FFF2-40B4-BE49-F238E27FC236}">
                        <a16:creationId xmlns:a16="http://schemas.microsoft.com/office/drawing/2014/main" id="{003DDC6E-3599-3B6F-CCB6-ABBCE93ED05D}"/>
                      </a:ext>
                    </a:extLst>
                  </p:cNvPr>
                  <p:cNvSpPr txBox="1"/>
                  <p:nvPr/>
                </p:nvSpPr>
                <p:spPr>
                  <a:xfrm>
                    <a:off x="2328422" y="422031"/>
                    <a:ext cx="372575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419" sz="4000" b="1" dirty="0"/>
                      <a:t>E</a:t>
                    </a:r>
                    <a:endParaRPr lang="en-US" sz="4000" b="1" dirty="0"/>
                  </a:p>
                </p:txBody>
              </p:sp>
              <p:sp>
                <p:nvSpPr>
                  <p:cNvPr id="19" name="Textfeld 18">
                    <a:extLst>
                      <a:ext uri="{FF2B5EF4-FFF2-40B4-BE49-F238E27FC236}">
                        <a16:creationId xmlns:a16="http://schemas.microsoft.com/office/drawing/2014/main" id="{CA0A964F-094B-B54C-18E8-BC5E97BD0794}"/>
                      </a:ext>
                    </a:extLst>
                  </p:cNvPr>
                  <p:cNvSpPr txBox="1"/>
                  <p:nvPr/>
                </p:nvSpPr>
                <p:spPr>
                  <a:xfrm>
                    <a:off x="2581759" y="760585"/>
                    <a:ext cx="30211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419" b="1" dirty="0"/>
                      <a:t>0</a:t>
                    </a:r>
                    <a:endParaRPr lang="en-US" b="1" dirty="0"/>
                  </a:p>
                </p:txBody>
              </p:sp>
            </p:grpSp>
            <p:grpSp>
              <p:nvGrpSpPr>
                <p:cNvPr id="35" name="Gruppieren 34">
                  <a:extLst>
                    <a:ext uri="{FF2B5EF4-FFF2-40B4-BE49-F238E27FC236}">
                      <a16:creationId xmlns:a16="http://schemas.microsoft.com/office/drawing/2014/main" id="{16300EE9-8E1A-CC17-A6AE-5468B55DAF0B}"/>
                    </a:ext>
                  </a:extLst>
                </p:cNvPr>
                <p:cNvGrpSpPr/>
                <p:nvPr/>
              </p:nvGrpSpPr>
              <p:grpSpPr>
                <a:xfrm>
                  <a:off x="6989769" y="2477439"/>
                  <a:ext cx="514811" cy="653201"/>
                  <a:chOff x="2328422" y="422031"/>
                  <a:chExt cx="555455" cy="707886"/>
                </a:xfrm>
              </p:grpSpPr>
              <p:sp>
                <p:nvSpPr>
                  <p:cNvPr id="36" name="Textfeld 35">
                    <a:extLst>
                      <a:ext uri="{FF2B5EF4-FFF2-40B4-BE49-F238E27FC236}">
                        <a16:creationId xmlns:a16="http://schemas.microsoft.com/office/drawing/2014/main" id="{634DE395-FB0C-60D0-E4F9-F30EB92FDB28}"/>
                      </a:ext>
                    </a:extLst>
                  </p:cNvPr>
                  <p:cNvSpPr txBox="1"/>
                  <p:nvPr/>
                </p:nvSpPr>
                <p:spPr>
                  <a:xfrm>
                    <a:off x="2328422" y="422031"/>
                    <a:ext cx="372575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419" sz="4000" b="1" dirty="0"/>
                      <a:t>E</a:t>
                    </a:r>
                    <a:endParaRPr lang="en-US" sz="4000" b="1" dirty="0"/>
                  </a:p>
                </p:txBody>
              </p:sp>
              <p:sp>
                <p:nvSpPr>
                  <p:cNvPr id="37" name="Textfeld 36">
                    <a:extLst>
                      <a:ext uri="{FF2B5EF4-FFF2-40B4-BE49-F238E27FC236}">
                        <a16:creationId xmlns:a16="http://schemas.microsoft.com/office/drawing/2014/main" id="{5BBB48F7-AF7E-2F4D-5398-8F1AF53F7130}"/>
                      </a:ext>
                    </a:extLst>
                  </p:cNvPr>
                  <p:cNvSpPr txBox="1"/>
                  <p:nvPr/>
                </p:nvSpPr>
                <p:spPr>
                  <a:xfrm>
                    <a:off x="2581759" y="760585"/>
                    <a:ext cx="30211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419" b="1" dirty="0"/>
                      <a:t>1</a:t>
                    </a:r>
                    <a:endParaRPr lang="en-US" b="1" dirty="0"/>
                  </a:p>
                </p:txBody>
              </p:sp>
            </p:grpSp>
          </p:grpSp>
          <p:grpSp>
            <p:nvGrpSpPr>
              <p:cNvPr id="44" name="Gruppieren 43">
                <a:extLst>
                  <a:ext uri="{FF2B5EF4-FFF2-40B4-BE49-F238E27FC236}">
                    <a16:creationId xmlns:a16="http://schemas.microsoft.com/office/drawing/2014/main" id="{9C891187-3868-5AA0-BDD5-7283E8AFABFD}"/>
                  </a:ext>
                </a:extLst>
              </p:cNvPr>
              <p:cNvGrpSpPr/>
              <p:nvPr/>
            </p:nvGrpSpPr>
            <p:grpSpPr>
              <a:xfrm>
                <a:off x="914400" y="1828800"/>
                <a:ext cx="2822813" cy="2688574"/>
                <a:chOff x="691542" y="1603718"/>
                <a:chExt cx="3045671" cy="2913656"/>
              </a:xfrm>
            </p:grpSpPr>
            <p:cxnSp>
              <p:nvCxnSpPr>
                <p:cNvPr id="5" name="Gerade Verbindung mit Pfeil 4">
                  <a:extLst>
                    <a:ext uri="{FF2B5EF4-FFF2-40B4-BE49-F238E27FC236}">
                      <a16:creationId xmlns:a16="http://schemas.microsoft.com/office/drawing/2014/main" id="{31691F28-5C7F-94F6-F15D-7A0E919D1560}"/>
                    </a:ext>
                  </a:extLst>
                </p:cNvPr>
                <p:cNvCxnSpPr/>
                <p:nvPr/>
              </p:nvCxnSpPr>
              <p:spPr>
                <a:xfrm flipV="1">
                  <a:off x="1533378" y="1603718"/>
                  <a:ext cx="0" cy="2827606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Gerader Verbinder 10">
                  <a:extLst>
                    <a:ext uri="{FF2B5EF4-FFF2-40B4-BE49-F238E27FC236}">
                      <a16:creationId xmlns:a16="http://schemas.microsoft.com/office/drawing/2014/main" id="{1F510294-BEA4-CDAC-2BF3-844C624DB162}"/>
                    </a:ext>
                  </a:extLst>
                </p:cNvPr>
                <p:cNvCxnSpPr/>
                <p:nvPr/>
              </p:nvCxnSpPr>
              <p:spPr>
                <a:xfrm>
                  <a:off x="2532185" y="2499360"/>
                  <a:ext cx="70338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7" name="Gruppieren 26">
                  <a:extLst>
                    <a:ext uri="{FF2B5EF4-FFF2-40B4-BE49-F238E27FC236}">
                      <a16:creationId xmlns:a16="http://schemas.microsoft.com/office/drawing/2014/main" id="{EF9F4ACA-7897-E4B9-BEE2-E583E85587D8}"/>
                    </a:ext>
                  </a:extLst>
                </p:cNvPr>
                <p:cNvGrpSpPr/>
                <p:nvPr/>
              </p:nvGrpSpPr>
              <p:grpSpPr>
                <a:xfrm>
                  <a:off x="1961709" y="3792013"/>
                  <a:ext cx="449874" cy="406424"/>
                  <a:chOff x="2883877" y="927076"/>
                  <a:chExt cx="449874" cy="406424"/>
                </a:xfrm>
              </p:grpSpPr>
              <p:sp>
                <p:nvSpPr>
                  <p:cNvPr id="23" name="Ellipse 22">
                    <a:extLst>
                      <a:ext uri="{FF2B5EF4-FFF2-40B4-BE49-F238E27FC236}">
                        <a16:creationId xmlns:a16="http://schemas.microsoft.com/office/drawing/2014/main" id="{F31F2BD5-46B2-F38D-CC71-4AE67738386F}"/>
                      </a:ext>
                    </a:extLst>
                  </p:cNvPr>
                  <p:cNvSpPr/>
                  <p:nvPr/>
                </p:nvSpPr>
                <p:spPr>
                  <a:xfrm>
                    <a:off x="2883877" y="927076"/>
                    <a:ext cx="449874" cy="406424"/>
                  </a:xfrm>
                  <a:prstGeom prst="ellipse">
                    <a:avLst/>
                  </a:prstGeom>
                  <a:solidFill>
                    <a:srgbClr val="0000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4" name="Gerader Verbinder 23">
                    <a:extLst>
                      <a:ext uri="{FF2B5EF4-FFF2-40B4-BE49-F238E27FC236}">
                        <a16:creationId xmlns:a16="http://schemas.microsoft.com/office/drawing/2014/main" id="{23663769-A4D2-A7D3-613C-5116C27DFEC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967038" y="1130288"/>
                    <a:ext cx="283552" cy="1"/>
                  </a:xfrm>
                  <a:prstGeom prst="line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5" name="Gruppieren 54">
                  <a:extLst>
                    <a:ext uri="{FF2B5EF4-FFF2-40B4-BE49-F238E27FC236}">
                      <a16:creationId xmlns:a16="http://schemas.microsoft.com/office/drawing/2014/main" id="{A933AC37-803A-9C58-064E-54674A64C9DA}"/>
                    </a:ext>
                  </a:extLst>
                </p:cNvPr>
                <p:cNvGrpSpPr/>
                <p:nvPr/>
              </p:nvGrpSpPr>
              <p:grpSpPr>
                <a:xfrm>
                  <a:off x="1940457" y="2272622"/>
                  <a:ext cx="760690" cy="1620997"/>
                  <a:chOff x="1943726" y="2086818"/>
                  <a:chExt cx="760690" cy="1620997"/>
                </a:xfrm>
              </p:grpSpPr>
              <p:sp>
                <p:nvSpPr>
                  <p:cNvPr id="40" name="Bogen 39">
                    <a:extLst>
                      <a:ext uri="{FF2B5EF4-FFF2-40B4-BE49-F238E27FC236}">
                        <a16:creationId xmlns:a16="http://schemas.microsoft.com/office/drawing/2014/main" id="{F6D18FBA-F74F-B3FC-14E5-B7E893D663A2}"/>
                      </a:ext>
                    </a:extLst>
                  </p:cNvPr>
                  <p:cNvSpPr/>
                  <p:nvPr/>
                </p:nvSpPr>
                <p:spPr>
                  <a:xfrm rot="12270625">
                    <a:off x="1943726" y="2086818"/>
                    <a:ext cx="760690" cy="1620997"/>
                  </a:xfrm>
                  <a:prstGeom prst="arc">
                    <a:avLst>
                      <a:gd name="adj1" fmla="val 17167932"/>
                      <a:gd name="adj2" fmla="val 3785030"/>
                    </a:avLst>
                  </a:prstGeom>
                  <a:noFill/>
                  <a:ln w="381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4" name="Gleichschenkliges Dreieck 53">
                    <a:extLst>
                      <a:ext uri="{FF2B5EF4-FFF2-40B4-BE49-F238E27FC236}">
                        <a16:creationId xmlns:a16="http://schemas.microsoft.com/office/drawing/2014/main" id="{FF49BF56-9215-B821-443A-2F2842D187E5}"/>
                      </a:ext>
                    </a:extLst>
                  </p:cNvPr>
                  <p:cNvSpPr/>
                  <p:nvPr/>
                </p:nvSpPr>
                <p:spPr>
                  <a:xfrm rot="2934543">
                    <a:off x="2225865" y="2190068"/>
                    <a:ext cx="154484" cy="183635"/>
                  </a:xfrm>
                  <a:prstGeom prst="triangle">
                    <a:avLst>
                      <a:gd name="adj" fmla="val 52155"/>
                    </a:avLst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79" name="Gruppieren 78">
                  <a:extLst>
                    <a:ext uri="{FF2B5EF4-FFF2-40B4-BE49-F238E27FC236}">
                      <a16:creationId xmlns:a16="http://schemas.microsoft.com/office/drawing/2014/main" id="{0A9DF2D5-6324-2017-3CDF-38B19BC356F7}"/>
                    </a:ext>
                  </a:extLst>
                </p:cNvPr>
                <p:cNvGrpSpPr/>
                <p:nvPr/>
              </p:nvGrpSpPr>
              <p:grpSpPr>
                <a:xfrm rot="3067078">
                  <a:off x="192520" y="3098717"/>
                  <a:ext cx="1366662" cy="368617"/>
                  <a:chOff x="3356733" y="276113"/>
                  <a:chExt cx="1516002" cy="396413"/>
                </a:xfrm>
              </p:grpSpPr>
              <p:sp>
                <p:nvSpPr>
                  <p:cNvPr id="80" name="Freihandform: Form 79">
                    <a:extLst>
                      <a:ext uri="{FF2B5EF4-FFF2-40B4-BE49-F238E27FC236}">
                        <a16:creationId xmlns:a16="http://schemas.microsoft.com/office/drawing/2014/main" id="{FAE1B416-5D65-809E-C939-43E0EF2D3F3D}"/>
                      </a:ext>
                    </a:extLst>
                  </p:cNvPr>
                  <p:cNvSpPr/>
                  <p:nvPr/>
                </p:nvSpPr>
                <p:spPr>
                  <a:xfrm>
                    <a:off x="3356733" y="294865"/>
                    <a:ext cx="1362751" cy="377661"/>
                  </a:xfrm>
                  <a:custGeom>
                    <a:avLst/>
                    <a:gdLst>
                      <a:gd name="connsiteX0" fmla="*/ 0 w 1362751"/>
                      <a:gd name="connsiteY0" fmla="*/ 377661 h 377661"/>
                      <a:gd name="connsiteX1" fmla="*/ 171081 w 1362751"/>
                      <a:gd name="connsiteY1" fmla="*/ 103 h 377661"/>
                      <a:gd name="connsiteX2" fmla="*/ 365760 w 1362751"/>
                      <a:gd name="connsiteY2" fmla="*/ 336366 h 377661"/>
                      <a:gd name="connsiteX3" fmla="*/ 554539 w 1362751"/>
                      <a:gd name="connsiteY3" fmla="*/ 29600 h 377661"/>
                      <a:gd name="connsiteX4" fmla="*/ 725621 w 1362751"/>
                      <a:gd name="connsiteY4" fmla="*/ 336366 h 377661"/>
                      <a:gd name="connsiteX5" fmla="*/ 890802 w 1362751"/>
                      <a:gd name="connsiteY5" fmla="*/ 23700 h 377661"/>
                      <a:gd name="connsiteX6" fmla="*/ 1061884 w 1362751"/>
                      <a:gd name="connsiteY6" fmla="*/ 336366 h 377661"/>
                      <a:gd name="connsiteX7" fmla="*/ 1209368 w 1362751"/>
                      <a:gd name="connsiteY7" fmla="*/ 53197 h 377661"/>
                      <a:gd name="connsiteX8" fmla="*/ 1362751 w 1362751"/>
                      <a:gd name="connsiteY8" fmla="*/ 29600 h 377661"/>
                      <a:gd name="connsiteX9" fmla="*/ 1362751 w 1362751"/>
                      <a:gd name="connsiteY9" fmla="*/ 29600 h 377661"/>
                      <a:gd name="connsiteX10" fmla="*/ 1362751 w 1362751"/>
                      <a:gd name="connsiteY10" fmla="*/ 29600 h 377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362751" h="377661">
                        <a:moveTo>
                          <a:pt x="0" y="377661"/>
                        </a:moveTo>
                        <a:cubicBezTo>
                          <a:pt x="55060" y="192323"/>
                          <a:pt x="110121" y="6985"/>
                          <a:pt x="171081" y="103"/>
                        </a:cubicBezTo>
                        <a:cubicBezTo>
                          <a:pt x="232041" y="-6779"/>
                          <a:pt x="301850" y="331450"/>
                          <a:pt x="365760" y="336366"/>
                        </a:cubicBezTo>
                        <a:cubicBezTo>
                          <a:pt x="429670" y="341282"/>
                          <a:pt x="494562" y="29600"/>
                          <a:pt x="554539" y="29600"/>
                        </a:cubicBezTo>
                        <a:cubicBezTo>
                          <a:pt x="614516" y="29600"/>
                          <a:pt x="669577" y="337349"/>
                          <a:pt x="725621" y="336366"/>
                        </a:cubicBezTo>
                        <a:cubicBezTo>
                          <a:pt x="781665" y="335383"/>
                          <a:pt x="834758" y="23700"/>
                          <a:pt x="890802" y="23700"/>
                        </a:cubicBezTo>
                        <a:cubicBezTo>
                          <a:pt x="946846" y="23700"/>
                          <a:pt x="1008790" y="331450"/>
                          <a:pt x="1061884" y="336366"/>
                        </a:cubicBezTo>
                        <a:cubicBezTo>
                          <a:pt x="1114978" y="341282"/>
                          <a:pt x="1159224" y="104325"/>
                          <a:pt x="1209368" y="53197"/>
                        </a:cubicBezTo>
                        <a:cubicBezTo>
                          <a:pt x="1259512" y="2069"/>
                          <a:pt x="1362751" y="29600"/>
                          <a:pt x="1362751" y="29600"/>
                        </a:cubicBezTo>
                        <a:lnTo>
                          <a:pt x="1362751" y="29600"/>
                        </a:lnTo>
                        <a:lnTo>
                          <a:pt x="1362751" y="29600"/>
                        </a:lnTo>
                      </a:path>
                    </a:pathLst>
                  </a:custGeom>
                  <a:noFill/>
                  <a:ln w="38100">
                    <a:solidFill>
                      <a:srgbClr val="7F008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" name="Gleichschenkliges Dreieck 80">
                    <a:extLst>
                      <a:ext uri="{FF2B5EF4-FFF2-40B4-BE49-F238E27FC236}">
                        <a16:creationId xmlns:a16="http://schemas.microsoft.com/office/drawing/2014/main" id="{62C6C974-F67B-29C7-A2BC-556CDF85029B}"/>
                      </a:ext>
                    </a:extLst>
                  </p:cNvPr>
                  <p:cNvSpPr/>
                  <p:nvPr/>
                </p:nvSpPr>
                <p:spPr>
                  <a:xfrm rot="6449041">
                    <a:off x="4682881" y="268364"/>
                    <a:ext cx="182105" cy="197603"/>
                  </a:xfrm>
                  <a:prstGeom prst="triangle">
                    <a:avLst/>
                  </a:prstGeom>
                  <a:solidFill>
                    <a:srgbClr val="7F0080"/>
                  </a:solidFill>
                  <a:ln>
                    <a:solidFill>
                      <a:srgbClr val="7F008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" name="Gruppieren 3">
                  <a:extLst>
                    <a:ext uri="{FF2B5EF4-FFF2-40B4-BE49-F238E27FC236}">
                      <a16:creationId xmlns:a16="http://schemas.microsoft.com/office/drawing/2014/main" id="{120B4A76-B37B-25D7-615F-60663AAAC9E7}"/>
                    </a:ext>
                  </a:extLst>
                </p:cNvPr>
                <p:cNvGrpSpPr/>
                <p:nvPr/>
              </p:nvGrpSpPr>
              <p:grpSpPr>
                <a:xfrm>
                  <a:off x="2509749" y="3809488"/>
                  <a:ext cx="554449" cy="707886"/>
                  <a:chOff x="2329428" y="434112"/>
                  <a:chExt cx="554449" cy="707886"/>
                </a:xfrm>
              </p:grpSpPr>
              <p:sp>
                <p:nvSpPr>
                  <p:cNvPr id="2" name="Textfeld 1">
                    <a:extLst>
                      <a:ext uri="{FF2B5EF4-FFF2-40B4-BE49-F238E27FC236}">
                        <a16:creationId xmlns:a16="http://schemas.microsoft.com/office/drawing/2014/main" id="{8D50CAC0-6CBF-3CF3-8A85-DCFAC0FA7AD1}"/>
                      </a:ext>
                    </a:extLst>
                  </p:cNvPr>
                  <p:cNvSpPr txBox="1"/>
                  <p:nvPr/>
                </p:nvSpPr>
                <p:spPr>
                  <a:xfrm>
                    <a:off x="2329428" y="434112"/>
                    <a:ext cx="372575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419" sz="4000" b="1" dirty="0"/>
                      <a:t>E</a:t>
                    </a:r>
                    <a:endParaRPr lang="en-US" sz="4000" b="1" dirty="0"/>
                  </a:p>
                </p:txBody>
              </p:sp>
              <p:sp>
                <p:nvSpPr>
                  <p:cNvPr id="3" name="Textfeld 2">
                    <a:extLst>
                      <a:ext uri="{FF2B5EF4-FFF2-40B4-BE49-F238E27FC236}">
                        <a16:creationId xmlns:a16="http://schemas.microsoft.com/office/drawing/2014/main" id="{1C062407-B2D4-08B5-2831-1CBCD520DE3E}"/>
                      </a:ext>
                    </a:extLst>
                  </p:cNvPr>
                  <p:cNvSpPr txBox="1"/>
                  <p:nvPr/>
                </p:nvSpPr>
                <p:spPr>
                  <a:xfrm>
                    <a:off x="2581759" y="760585"/>
                    <a:ext cx="30211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419" b="1" dirty="0"/>
                      <a:t>0</a:t>
                    </a:r>
                    <a:endParaRPr lang="en-US" b="1" dirty="0"/>
                  </a:p>
                </p:txBody>
              </p:sp>
            </p:grpSp>
            <p:grpSp>
              <p:nvGrpSpPr>
                <p:cNvPr id="20" name="Gruppieren 19">
                  <a:extLst>
                    <a:ext uri="{FF2B5EF4-FFF2-40B4-BE49-F238E27FC236}">
                      <a16:creationId xmlns:a16="http://schemas.microsoft.com/office/drawing/2014/main" id="{AE538A21-E0FA-37F0-CA0A-2CCF02762AD1}"/>
                    </a:ext>
                  </a:extLst>
                </p:cNvPr>
                <p:cNvGrpSpPr/>
                <p:nvPr/>
              </p:nvGrpSpPr>
              <p:grpSpPr>
                <a:xfrm>
                  <a:off x="3181758" y="2309635"/>
                  <a:ext cx="555455" cy="707886"/>
                  <a:chOff x="2328422" y="422031"/>
                  <a:chExt cx="555455" cy="707886"/>
                </a:xfrm>
              </p:grpSpPr>
              <p:sp>
                <p:nvSpPr>
                  <p:cNvPr id="21" name="Textfeld 20">
                    <a:extLst>
                      <a:ext uri="{FF2B5EF4-FFF2-40B4-BE49-F238E27FC236}">
                        <a16:creationId xmlns:a16="http://schemas.microsoft.com/office/drawing/2014/main" id="{286BBDFD-0ED0-0861-6F42-D353A4D25C40}"/>
                      </a:ext>
                    </a:extLst>
                  </p:cNvPr>
                  <p:cNvSpPr txBox="1"/>
                  <p:nvPr/>
                </p:nvSpPr>
                <p:spPr>
                  <a:xfrm>
                    <a:off x="2328422" y="422031"/>
                    <a:ext cx="372575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419" sz="4000" b="1" dirty="0"/>
                      <a:t>E</a:t>
                    </a:r>
                    <a:endParaRPr lang="en-US" sz="4000" b="1" dirty="0"/>
                  </a:p>
                </p:txBody>
              </p:sp>
              <p:sp>
                <p:nvSpPr>
                  <p:cNvPr id="22" name="Textfeld 21">
                    <a:extLst>
                      <a:ext uri="{FF2B5EF4-FFF2-40B4-BE49-F238E27FC236}">
                        <a16:creationId xmlns:a16="http://schemas.microsoft.com/office/drawing/2014/main" id="{423727A0-549B-A9F3-F552-B88F081AF1F4}"/>
                      </a:ext>
                    </a:extLst>
                  </p:cNvPr>
                  <p:cNvSpPr txBox="1"/>
                  <p:nvPr/>
                </p:nvSpPr>
                <p:spPr>
                  <a:xfrm>
                    <a:off x="2581759" y="760585"/>
                    <a:ext cx="30211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419" b="1" dirty="0"/>
                      <a:t>1</a:t>
                    </a:r>
                    <a:endParaRPr lang="en-US" b="1" dirty="0"/>
                  </a:p>
                </p:txBody>
              </p:sp>
            </p:grpSp>
            <p:sp>
              <p:nvSpPr>
                <p:cNvPr id="38" name="Textfeld 37">
                  <a:extLst>
                    <a:ext uri="{FF2B5EF4-FFF2-40B4-BE49-F238E27FC236}">
                      <a16:creationId xmlns:a16="http://schemas.microsoft.com/office/drawing/2014/main" id="{745A3CB5-75C4-A710-18CC-4E26B7FDF2FF}"/>
                    </a:ext>
                  </a:extLst>
                </p:cNvPr>
                <p:cNvSpPr txBox="1"/>
                <p:nvPr/>
              </p:nvSpPr>
              <p:spPr>
                <a:xfrm>
                  <a:off x="787148" y="2503431"/>
                  <a:ext cx="6652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419" sz="2800" b="1" dirty="0" err="1">
                      <a:solidFill>
                        <a:srgbClr val="7F0080"/>
                      </a:solidFill>
                    </a:rPr>
                    <a:t>hν</a:t>
                  </a:r>
                  <a:endParaRPr lang="en-US" sz="2800" b="1" dirty="0">
                    <a:solidFill>
                      <a:srgbClr val="7F0080"/>
                    </a:solidFill>
                  </a:endParaRPr>
                </a:p>
              </p:txBody>
            </p:sp>
          </p:grpSp>
        </p:grpSp>
        <p:sp>
          <p:nvSpPr>
            <p:cNvPr id="49" name="Textfeld 48">
              <a:extLst>
                <a:ext uri="{FF2B5EF4-FFF2-40B4-BE49-F238E27FC236}">
                  <a16:creationId xmlns:a16="http://schemas.microsoft.com/office/drawing/2014/main" id="{38B54222-375D-A290-AB8A-219680B46D27}"/>
                </a:ext>
              </a:extLst>
            </p:cNvPr>
            <p:cNvSpPr txBox="1"/>
            <p:nvPr/>
          </p:nvSpPr>
          <p:spPr>
            <a:xfrm>
              <a:off x="10646941" y="3377114"/>
              <a:ext cx="6165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2800" b="1" dirty="0" err="1">
                  <a:solidFill>
                    <a:srgbClr val="00FF00"/>
                  </a:solidFill>
                </a:rPr>
                <a:t>hν</a:t>
              </a:r>
              <a:endParaRPr lang="en-US" sz="2800" b="1" dirty="0">
                <a:solidFill>
                  <a:srgbClr val="00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034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14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María Ester Marroquin Lacayo</dc:creator>
  <cp:lastModifiedBy>María Ester Marroquin Lacayo</cp:lastModifiedBy>
  <cp:revision>3</cp:revision>
  <dcterms:created xsi:type="dcterms:W3CDTF">2023-04-21T14:37:13Z</dcterms:created>
  <dcterms:modified xsi:type="dcterms:W3CDTF">2023-05-02T14:44:59Z</dcterms:modified>
</cp:coreProperties>
</file>